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  <p:sldId id="273" r:id="rId5"/>
    <p:sldId id="274" r:id="rId6"/>
    <p:sldId id="275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701040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自主学习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-&gt;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自主解决问题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断点调试 或者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debugger ...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 + F10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逐过程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F11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逐语句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-&gt;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自主学习能力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学会看文档，尤其是英文文档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多使用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gitHub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和开源社区</a:t>
            </a:r>
            <a:b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</a:br>
            <a:endParaRPr lang="en-US" altLang="zh-CN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6090" y="2075815"/>
            <a:ext cx="5259705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701040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学会自主学习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b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</a:br>
            <a:endParaRPr lang="en-US" altLang="zh-CN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420" y="2353310"/>
            <a:ext cx="7480935" cy="33458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701040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学会自主学习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b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</a:br>
            <a:endParaRPr lang="en-US" altLang="zh-CN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2361565"/>
            <a:ext cx="7384415" cy="2736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5206365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前端社区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掘金：https://juejin.im/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sz="2000">
                <a:latin typeface="楷体" panose="02010609060101010101" charset="-122"/>
                <a:ea typeface="楷体" panose="02010609060101010101" charset="-122"/>
              </a:rPr>
              <a:t>https://segmentfault.com/</a:t>
            </a:r>
            <a:endParaRPr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2000">
                <a:latin typeface="楷体" panose="02010609060101010101" charset="-122"/>
                <a:ea typeface="楷体" panose="02010609060101010101" charset="-122"/>
              </a:rPr>
              <a:t>  https://stackoverflow.com/</a:t>
            </a:r>
            <a:endParaRPr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2000">
                <a:latin typeface="楷体" panose="02010609060101010101" charset="-122"/>
                <a:ea typeface="楷体" panose="02010609060101010101" charset="-122"/>
              </a:rPr>
              <a:t>  https://github.com/</a:t>
            </a:r>
            <a:endParaRPr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2000">
                <a:latin typeface="楷体" panose="02010609060101010101" charset="-122"/>
                <a:ea typeface="楷体" panose="02010609060101010101" charset="-122"/>
              </a:rPr>
              <a:t>  https://www.csdn.net/</a:t>
            </a:r>
            <a:endParaRPr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sz="2000">
                <a:latin typeface="楷体" panose="02010609060101010101" charset="-122"/>
                <a:ea typeface="楷体" panose="02010609060101010101" charset="-122"/>
              </a:rPr>
              <a:t>  https://developer.mozilla.org/zh-CN/</a:t>
            </a:r>
            <a:b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</a:b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  ...</a:t>
            </a:r>
            <a:endParaRPr lang="en-US" altLang="zh-CN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809615" y="1588770"/>
            <a:ext cx="6156325" cy="5080635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顶级前端团队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百度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FEX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：http://fex.baidu.com/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淘宝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FED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：http://taobaofed.org/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腾讯：http://alloyteam.com/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</a:rPr>
              <a:t>360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</a:rPr>
              <a:t>奇舞团：https://75team.com/</a:t>
            </a:r>
            <a:b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</a:br>
            <a:r>
              <a:rPr lang="en-US" altLang="zh-CN" sz="2000" b="1">
                <a:latin typeface="楷体" panose="02010609060101010101" charset="-122"/>
                <a:ea typeface="楷体" panose="02010609060101010101" charset="-122"/>
              </a:rPr>
              <a:t>   ...</a:t>
            </a:r>
            <a:endParaRPr lang="en-US" altLang="zh-CN" sz="20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WPS 演示</Application>
  <PresentationFormat>宽屏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楷体</vt:lpstr>
      <vt:lpstr>微软雅黑</vt:lpstr>
      <vt:lpstr>Arial Unicode MS</vt:lpstr>
      <vt:lpstr>Calibri Light</vt:lpstr>
      <vt:lpstr>Calibri</vt:lpstr>
      <vt:lpstr>Office 主题</vt:lpstr>
      <vt:lpstr>珠峰培训-班级例会  </vt:lpstr>
      <vt:lpstr>珠峰培训-班级例会  </vt:lpstr>
      <vt:lpstr>珠峰培训-班级例会  </vt:lpstr>
      <vt:lpstr>珠峰培训-班级例会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899</cp:revision>
  <dcterms:created xsi:type="dcterms:W3CDTF">2016-10-27T05:16:00Z</dcterms:created>
  <dcterms:modified xsi:type="dcterms:W3CDTF">2018-05-06T05:42:28Z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