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69" r:id="rId5"/>
    <p:sldId id="270" r:id="rId6"/>
    <p:sldId id="27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37349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凡珠峰学员必须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‘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德才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’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兼备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德：职业素养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才：职业技能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人生的三个圈：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EMBA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职业晋升理论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你想做的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你能做的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你需要做的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065" y="2030095"/>
            <a:ext cx="4528820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37349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德：职业素养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1、人格品质：诚实正直、责任心强，勇于承担、意志力坚强，吃苦耐劳，抗压能力强、执行力强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2、性格特点：EQ情商、表达沟通能力、团队合作能力、乐于助人、领导能力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0565" y="1714500"/>
            <a:ext cx="2228850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37349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才：职业技能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、专业技能：基础核心知识的研究掌握情况、实战能力：项目经验、工作经验、擅长的技术领域、解决问题及创新能力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2、学习能力：对新技术的热衷度、资源分享：论坛发帖、代码贡献、开源社区等、学习研究及创新能力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8290" y="2379345"/>
            <a:ext cx="404241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37349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人生的三个圈：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sym typeface="+mn-ea"/>
              </a:rPr>
              <a:t>EMBA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职业晋升理论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2890520"/>
            <a:ext cx="6730365" cy="3348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演示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838</cp:revision>
  <dcterms:created xsi:type="dcterms:W3CDTF">2016-10-27T05:16:00Z</dcterms:created>
  <dcterms:modified xsi:type="dcterms:W3CDTF">2017-11-29T12:25:32Z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