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Felix" userId="5fbec243a280e210" providerId="LiveId" clId="{52B98212-51B2-40D2-853F-8BFCCC181556}"/>
    <pc:docChg chg="undo custSel modSld">
      <pc:chgData name="Victor Felix" userId="5fbec243a280e210" providerId="LiveId" clId="{52B98212-51B2-40D2-853F-8BFCCC181556}" dt="2021-03-11T20:28:39.327" v="160" actId="20577"/>
      <pc:docMkLst>
        <pc:docMk/>
      </pc:docMkLst>
      <pc:sldChg chg="addSp modSp mod setBg">
        <pc:chgData name="Victor Felix" userId="5fbec243a280e210" providerId="LiveId" clId="{52B98212-51B2-40D2-853F-8BFCCC181556}" dt="2021-03-11T20:21:47.716" v="0" actId="26606"/>
        <pc:sldMkLst>
          <pc:docMk/>
          <pc:sldMk cId="1542244400" sldId="256"/>
        </pc:sldMkLst>
        <pc:spChg chg="mod">
          <ac:chgData name="Victor Felix" userId="5fbec243a280e210" providerId="LiveId" clId="{52B98212-51B2-40D2-853F-8BFCCC181556}" dt="2021-03-11T20:21:47.716" v="0" actId="26606"/>
          <ac:spMkLst>
            <pc:docMk/>
            <pc:sldMk cId="1542244400" sldId="256"/>
            <ac:spMk id="2" creationId="{548F532D-1ED1-449E-8892-2349E1FE2DDF}"/>
          </ac:spMkLst>
        </pc:spChg>
        <pc:spChg chg="mod">
          <ac:chgData name="Victor Felix" userId="5fbec243a280e210" providerId="LiveId" clId="{52B98212-51B2-40D2-853F-8BFCCC181556}" dt="2021-03-11T20:21:47.716" v="0" actId="26606"/>
          <ac:spMkLst>
            <pc:docMk/>
            <pc:sldMk cId="1542244400" sldId="256"/>
            <ac:spMk id="3" creationId="{22C76D97-7589-49C4-AC78-62B531FB08C9}"/>
          </ac:spMkLst>
        </pc:spChg>
        <pc:spChg chg="add">
          <ac:chgData name="Victor Felix" userId="5fbec243a280e210" providerId="LiveId" clId="{52B98212-51B2-40D2-853F-8BFCCC181556}" dt="2021-03-11T20:21:47.716" v="0" actId="26606"/>
          <ac:spMkLst>
            <pc:docMk/>
            <pc:sldMk cId="1542244400" sldId="256"/>
            <ac:spMk id="8" creationId="{313BE87B-D7FD-4BF3-A7BC-511F522528C2}"/>
          </ac:spMkLst>
        </pc:spChg>
        <pc:spChg chg="add">
          <ac:chgData name="Victor Felix" userId="5fbec243a280e210" providerId="LiveId" clId="{52B98212-51B2-40D2-853F-8BFCCC181556}" dt="2021-03-11T20:21:47.716" v="0" actId="26606"/>
          <ac:spMkLst>
            <pc:docMk/>
            <pc:sldMk cId="1542244400" sldId="256"/>
            <ac:spMk id="10" creationId="{035A481B-C639-4892-B0EF-4D8373A9B06A}"/>
          </ac:spMkLst>
        </pc:spChg>
        <pc:spChg chg="add">
          <ac:chgData name="Victor Felix" userId="5fbec243a280e210" providerId="LiveId" clId="{52B98212-51B2-40D2-853F-8BFCCC181556}" dt="2021-03-11T20:21:47.716" v="0" actId="26606"/>
          <ac:spMkLst>
            <pc:docMk/>
            <pc:sldMk cId="1542244400" sldId="256"/>
            <ac:spMk id="12" creationId="{052BD58B-6284-459E-9FF4-A97F3A569074}"/>
          </ac:spMkLst>
        </pc:spChg>
        <pc:grpChg chg="add">
          <ac:chgData name="Victor Felix" userId="5fbec243a280e210" providerId="LiveId" clId="{52B98212-51B2-40D2-853F-8BFCCC181556}" dt="2021-03-11T20:21:47.716" v="0" actId="26606"/>
          <ac:grpSpMkLst>
            <pc:docMk/>
            <pc:sldMk cId="1542244400" sldId="256"/>
            <ac:grpSpMk id="14" creationId="{AE589C21-CEDE-4D90-AC85-6E43B68D1316}"/>
          </ac:grpSpMkLst>
        </pc:grpChg>
      </pc:sldChg>
      <pc:sldChg chg="addSp modSp mod setBg">
        <pc:chgData name="Victor Felix" userId="5fbec243a280e210" providerId="LiveId" clId="{52B98212-51B2-40D2-853F-8BFCCC181556}" dt="2021-03-11T20:26:00.372" v="126" actId="20577"/>
        <pc:sldMkLst>
          <pc:docMk/>
          <pc:sldMk cId="2745798256" sldId="257"/>
        </pc:sldMkLst>
        <pc:spChg chg="mod">
          <ac:chgData name="Victor Felix" userId="5fbec243a280e210" providerId="LiveId" clId="{52B98212-51B2-40D2-853F-8BFCCC181556}" dt="2021-03-11T20:21:52.905" v="1" actId="26606"/>
          <ac:spMkLst>
            <pc:docMk/>
            <pc:sldMk cId="2745798256" sldId="257"/>
            <ac:spMk id="5" creationId="{9B8F0834-ED22-432A-9B32-B180ADB8FF63}"/>
          </ac:spMkLst>
        </pc:spChg>
        <pc:spChg chg="mod">
          <ac:chgData name="Victor Felix" userId="5fbec243a280e210" providerId="LiveId" clId="{52B98212-51B2-40D2-853F-8BFCCC181556}" dt="2021-03-11T20:26:00.372" v="126" actId="20577"/>
          <ac:spMkLst>
            <pc:docMk/>
            <pc:sldMk cId="2745798256" sldId="257"/>
            <ac:spMk id="9" creationId="{94BDA45B-82FD-418A-ADFD-DA5C02E2C3B3}"/>
          </ac:spMkLst>
        </pc:spChg>
        <pc:spChg chg="add">
          <ac:chgData name="Victor Felix" userId="5fbec243a280e210" providerId="LiveId" clId="{52B98212-51B2-40D2-853F-8BFCCC181556}" dt="2021-03-11T20:21:52.905" v="1" actId="26606"/>
          <ac:spMkLst>
            <pc:docMk/>
            <pc:sldMk cId="2745798256" sldId="257"/>
            <ac:spMk id="21" creationId="{781BBDC9-2DC6-4959-AC3D-49A5DCB05DA7}"/>
          </ac:spMkLst>
        </pc:spChg>
        <pc:spChg chg="add">
          <ac:chgData name="Victor Felix" userId="5fbec243a280e210" providerId="LiveId" clId="{52B98212-51B2-40D2-853F-8BFCCC181556}" dt="2021-03-11T20:21:52.905" v="1" actId="26606"/>
          <ac:spMkLst>
            <pc:docMk/>
            <pc:sldMk cId="2745798256" sldId="257"/>
            <ac:spMk id="23" creationId="{4B74BB55-8517-4CFE-9389-81D0E6F81F00}"/>
          </ac:spMkLst>
        </pc:spChg>
        <pc:spChg chg="add">
          <ac:chgData name="Victor Felix" userId="5fbec243a280e210" providerId="LiveId" clId="{52B98212-51B2-40D2-853F-8BFCCC181556}" dt="2021-03-11T20:21:52.905" v="1" actId="26606"/>
          <ac:spMkLst>
            <pc:docMk/>
            <pc:sldMk cId="2745798256" sldId="257"/>
            <ac:spMk id="32" creationId="{08452CCF-4A27-488A-AAF4-424933CFC925}"/>
          </ac:spMkLst>
        </pc:spChg>
        <pc:grpChg chg="add">
          <ac:chgData name="Victor Felix" userId="5fbec243a280e210" providerId="LiveId" clId="{52B98212-51B2-40D2-853F-8BFCCC181556}" dt="2021-03-11T20:21:52.905" v="1" actId="26606"/>
          <ac:grpSpMkLst>
            <pc:docMk/>
            <pc:sldMk cId="2745798256" sldId="257"/>
            <ac:grpSpMk id="14" creationId="{6CC7770B-E4E1-42D6-9437-DAA4A3A9E659}"/>
          </ac:grpSpMkLst>
        </pc:grpChg>
        <pc:grpChg chg="add">
          <ac:chgData name="Victor Felix" userId="5fbec243a280e210" providerId="LiveId" clId="{52B98212-51B2-40D2-853F-8BFCCC181556}" dt="2021-03-11T20:21:52.905" v="1" actId="26606"/>
          <ac:grpSpMkLst>
            <pc:docMk/>
            <pc:sldMk cId="2745798256" sldId="257"/>
            <ac:grpSpMk id="25" creationId="{A3F7C935-E41E-4E8D-91DF-D3BAB9521DF0}"/>
          </ac:grpSpMkLst>
        </pc:grpChg>
      </pc:sldChg>
      <pc:sldChg chg="addSp delSp modSp mod setBg">
        <pc:chgData name="Victor Felix" userId="5fbec243a280e210" providerId="LiveId" clId="{52B98212-51B2-40D2-853F-8BFCCC181556}" dt="2021-03-11T20:22:07.600" v="4" actId="26606"/>
        <pc:sldMkLst>
          <pc:docMk/>
          <pc:sldMk cId="840196877" sldId="258"/>
        </pc:sldMkLst>
        <pc:spChg chg="mod ord">
          <ac:chgData name="Victor Felix" userId="5fbec243a280e210" providerId="LiveId" clId="{52B98212-51B2-40D2-853F-8BFCCC181556}" dt="2021-03-11T20:22:07.600" v="4" actId="26606"/>
          <ac:spMkLst>
            <pc:docMk/>
            <pc:sldMk cId="840196877" sldId="258"/>
            <ac:spMk id="2" creationId="{346130B5-A24B-47F5-A3C7-C5C7FB8B66F3}"/>
          </ac:spMkLst>
        </pc:spChg>
        <pc:spChg chg="mod">
          <ac:chgData name="Victor Felix" userId="5fbec243a280e210" providerId="LiveId" clId="{52B98212-51B2-40D2-853F-8BFCCC181556}" dt="2021-03-11T20:22:07.600" v="4" actId="26606"/>
          <ac:spMkLst>
            <pc:docMk/>
            <pc:sldMk cId="840196877" sldId="258"/>
            <ac:spMk id="4" creationId="{D310AAB2-7179-4D49-AEAA-3034C24CDF41}"/>
          </ac:spMkLst>
        </pc:spChg>
        <pc:spChg chg="add del">
          <ac:chgData name="Victor Felix" userId="5fbec243a280e210" providerId="LiveId" clId="{52B98212-51B2-40D2-853F-8BFCCC181556}" dt="2021-03-11T20:22:07.540" v="3" actId="26606"/>
          <ac:spMkLst>
            <pc:docMk/>
            <pc:sldMk cId="840196877" sldId="258"/>
            <ac:spMk id="18" creationId="{8F4E830A-06F9-4EAA-9E65-110CF2421798}"/>
          </ac:spMkLst>
        </pc:spChg>
        <pc:spChg chg="add">
          <ac:chgData name="Victor Felix" userId="5fbec243a280e210" providerId="LiveId" clId="{52B98212-51B2-40D2-853F-8BFCCC181556}" dt="2021-03-11T20:22:07.600" v="4" actId="26606"/>
          <ac:spMkLst>
            <pc:docMk/>
            <pc:sldMk cId="840196877" sldId="258"/>
            <ac:spMk id="28" creationId="{8F4E830A-06F9-4EAA-9E65-110CF2421798}"/>
          </ac:spMkLst>
        </pc:spChg>
        <pc:grpChg chg="add del">
          <ac:chgData name="Victor Felix" userId="5fbec243a280e210" providerId="LiveId" clId="{52B98212-51B2-40D2-853F-8BFCCC181556}" dt="2021-03-11T20:22:07.540" v="3" actId="26606"/>
          <ac:grpSpMkLst>
            <pc:docMk/>
            <pc:sldMk cId="840196877" sldId="258"/>
            <ac:grpSpMk id="11" creationId="{8F1EF17D-1B70-428C-8A8A-A2C5B390E1E9}"/>
          </ac:grpSpMkLst>
        </pc:grpChg>
        <pc:grpChg chg="add del">
          <ac:chgData name="Victor Felix" userId="5fbec243a280e210" providerId="LiveId" clId="{52B98212-51B2-40D2-853F-8BFCCC181556}" dt="2021-03-11T20:22:07.540" v="3" actId="26606"/>
          <ac:grpSpMkLst>
            <pc:docMk/>
            <pc:sldMk cId="840196877" sldId="258"/>
            <ac:grpSpMk id="20" creationId="{24B32265-D526-44B2-B82E-8977DFEFB457}"/>
          </ac:grpSpMkLst>
        </pc:grpChg>
        <pc:grpChg chg="add">
          <ac:chgData name="Victor Felix" userId="5fbec243a280e210" providerId="LiveId" clId="{52B98212-51B2-40D2-853F-8BFCCC181556}" dt="2021-03-11T20:22:07.600" v="4" actId="26606"/>
          <ac:grpSpMkLst>
            <pc:docMk/>
            <pc:sldMk cId="840196877" sldId="258"/>
            <ac:grpSpMk id="27" creationId="{8F1EF17D-1B70-428C-8A8A-A2C5B390E1E9}"/>
          </ac:grpSpMkLst>
        </pc:grpChg>
        <pc:picChg chg="mod">
          <ac:chgData name="Victor Felix" userId="5fbec243a280e210" providerId="LiveId" clId="{52B98212-51B2-40D2-853F-8BFCCC181556}" dt="2021-03-11T20:22:07.600" v="4" actId="26606"/>
          <ac:picMkLst>
            <pc:docMk/>
            <pc:sldMk cId="840196877" sldId="258"/>
            <ac:picMk id="6" creationId="{A984D790-6979-4F9C-A779-5E3FC8CC0400}"/>
          </ac:picMkLst>
        </pc:picChg>
      </pc:sldChg>
      <pc:sldChg chg="addSp delSp modSp mod setBg">
        <pc:chgData name="Victor Felix" userId="5fbec243a280e210" providerId="LiveId" clId="{52B98212-51B2-40D2-853F-8BFCCC181556}" dt="2021-03-11T20:26:41.079" v="136" actId="14100"/>
        <pc:sldMkLst>
          <pc:docMk/>
          <pc:sldMk cId="3018074387" sldId="259"/>
        </pc:sldMkLst>
        <pc:spChg chg="mod">
          <ac:chgData name="Victor Felix" userId="5fbec243a280e210" providerId="LiveId" clId="{52B98212-51B2-40D2-853F-8BFCCC181556}" dt="2021-03-11T20:26:41.079" v="136" actId="14100"/>
          <ac:spMkLst>
            <pc:docMk/>
            <pc:sldMk cId="3018074387" sldId="259"/>
            <ac:spMk id="5" creationId="{51C9C8E6-AA1C-4C98-9785-3E39D6665E99}"/>
          </ac:spMkLst>
        </pc:spChg>
        <pc:spChg chg="add del">
          <ac:chgData name="Victor Felix" userId="5fbec243a280e210" providerId="LiveId" clId="{52B98212-51B2-40D2-853F-8BFCCC181556}" dt="2021-03-11T20:26:15.131" v="130" actId="26606"/>
          <ac:spMkLst>
            <pc:docMk/>
            <pc:sldMk cId="3018074387" sldId="259"/>
            <ac:spMk id="10" creationId="{781BBDC9-2DC6-4959-AC3D-49A5DCB05DA7}"/>
          </ac:spMkLst>
        </pc:spChg>
        <pc:spChg chg="add del">
          <ac:chgData name="Victor Felix" userId="5fbec243a280e210" providerId="LiveId" clId="{52B98212-51B2-40D2-853F-8BFCCC181556}" dt="2021-03-11T20:26:15.131" v="130" actId="26606"/>
          <ac:spMkLst>
            <pc:docMk/>
            <pc:sldMk cId="3018074387" sldId="259"/>
            <ac:spMk id="12" creationId="{4B74BB55-8517-4CFE-9389-81D0E6F81F00}"/>
          </ac:spMkLst>
        </pc:spChg>
        <pc:spChg chg="add del">
          <ac:chgData name="Victor Felix" userId="5fbec243a280e210" providerId="LiveId" clId="{52B98212-51B2-40D2-853F-8BFCCC181556}" dt="2021-03-11T20:26:15.131" v="130" actId="26606"/>
          <ac:spMkLst>
            <pc:docMk/>
            <pc:sldMk cId="3018074387" sldId="259"/>
            <ac:spMk id="21" creationId="{08452CCF-4A27-488A-AAF4-424933CFC925}"/>
          </ac:spMkLst>
        </pc:spChg>
        <pc:spChg chg="add del">
          <ac:chgData name="Victor Felix" userId="5fbec243a280e210" providerId="LiveId" clId="{52B98212-51B2-40D2-853F-8BFCCC181556}" dt="2021-03-11T20:26:15.109" v="129" actId="26606"/>
          <ac:spMkLst>
            <pc:docMk/>
            <pc:sldMk cId="3018074387" sldId="259"/>
            <ac:spMk id="26" creationId="{CADF2543-1B6F-4FBC-A7AF-53A0430E05AB}"/>
          </ac:spMkLst>
        </pc:spChg>
        <pc:spChg chg="add">
          <ac:chgData name="Victor Felix" userId="5fbec243a280e210" providerId="LiveId" clId="{52B98212-51B2-40D2-853F-8BFCCC181556}" dt="2021-03-11T20:26:15.131" v="130" actId="26606"/>
          <ac:spMkLst>
            <pc:docMk/>
            <pc:sldMk cId="3018074387" sldId="259"/>
            <ac:spMk id="35" creationId="{00D64783-0B21-4845-9BB6-4F690B096484}"/>
          </ac:spMkLst>
        </pc:spChg>
        <pc:spChg chg="add">
          <ac:chgData name="Victor Felix" userId="5fbec243a280e210" providerId="LiveId" clId="{52B98212-51B2-40D2-853F-8BFCCC181556}" dt="2021-03-11T20:26:15.131" v="130" actId="26606"/>
          <ac:spMkLst>
            <pc:docMk/>
            <pc:sldMk cId="3018074387" sldId="259"/>
            <ac:spMk id="36" creationId="{500E751B-C75E-409D-8E55-2C95DF86A654}"/>
          </ac:spMkLst>
        </pc:spChg>
        <pc:grpChg chg="add del">
          <ac:chgData name="Victor Felix" userId="5fbec243a280e210" providerId="LiveId" clId="{52B98212-51B2-40D2-853F-8BFCCC181556}" dt="2021-03-11T20:26:15.131" v="130" actId="26606"/>
          <ac:grpSpMkLst>
            <pc:docMk/>
            <pc:sldMk cId="3018074387" sldId="259"/>
            <ac:grpSpMk id="14" creationId="{A3F7C935-E41E-4E8D-91DF-D3BAB9521DF0}"/>
          </ac:grpSpMkLst>
        </pc:grpChg>
        <pc:grpChg chg="add del">
          <ac:chgData name="Victor Felix" userId="5fbec243a280e210" providerId="LiveId" clId="{52B98212-51B2-40D2-853F-8BFCCC181556}" dt="2021-03-11T20:26:15.109" v="129" actId="26606"/>
          <ac:grpSpMkLst>
            <pc:docMk/>
            <pc:sldMk cId="3018074387" sldId="259"/>
            <ac:grpSpMk id="28" creationId="{A80A6E81-6B71-43DF-877B-E964A9A4CB68}"/>
          </ac:grpSpMkLst>
        </pc:grpChg>
      </pc:sldChg>
      <pc:sldChg chg="addSp delSp modSp mod setBg">
        <pc:chgData name="Victor Felix" userId="5fbec243a280e210" providerId="LiveId" clId="{52B98212-51B2-40D2-853F-8BFCCC181556}" dt="2021-03-11T20:27:15.670" v="139" actId="1076"/>
        <pc:sldMkLst>
          <pc:docMk/>
          <pc:sldMk cId="904816146" sldId="260"/>
        </pc:sldMkLst>
        <pc:spChg chg="mod">
          <ac:chgData name="Victor Felix" userId="5fbec243a280e210" providerId="LiveId" clId="{52B98212-51B2-40D2-853F-8BFCCC181556}" dt="2021-03-11T20:27:15.670" v="139" actId="1076"/>
          <ac:spMkLst>
            <pc:docMk/>
            <pc:sldMk cId="904816146" sldId="260"/>
            <ac:spMk id="5" creationId="{51C9C8E6-AA1C-4C98-9785-3E39D6665E99}"/>
          </ac:spMkLst>
        </pc:spChg>
        <pc:spChg chg="add del">
          <ac:chgData name="Victor Felix" userId="5fbec243a280e210" providerId="LiveId" clId="{52B98212-51B2-40D2-853F-8BFCCC181556}" dt="2021-03-11T20:26:47.545" v="137" actId="26606"/>
          <ac:spMkLst>
            <pc:docMk/>
            <pc:sldMk cId="904816146" sldId="260"/>
            <ac:spMk id="10" creationId="{781BBDC9-2DC6-4959-AC3D-49A5DCB05DA7}"/>
          </ac:spMkLst>
        </pc:spChg>
        <pc:spChg chg="add del">
          <ac:chgData name="Victor Felix" userId="5fbec243a280e210" providerId="LiveId" clId="{52B98212-51B2-40D2-853F-8BFCCC181556}" dt="2021-03-11T20:26:47.545" v="137" actId="26606"/>
          <ac:spMkLst>
            <pc:docMk/>
            <pc:sldMk cId="904816146" sldId="260"/>
            <ac:spMk id="12" creationId="{4B74BB55-8517-4CFE-9389-81D0E6F81F00}"/>
          </ac:spMkLst>
        </pc:spChg>
        <pc:spChg chg="add del">
          <ac:chgData name="Victor Felix" userId="5fbec243a280e210" providerId="LiveId" clId="{52B98212-51B2-40D2-853F-8BFCCC181556}" dt="2021-03-11T20:26:47.545" v="137" actId="26606"/>
          <ac:spMkLst>
            <pc:docMk/>
            <pc:sldMk cId="904816146" sldId="260"/>
            <ac:spMk id="21" creationId="{08452CCF-4A27-488A-AAF4-424933CFC925}"/>
          </ac:spMkLst>
        </pc:spChg>
        <pc:spChg chg="add">
          <ac:chgData name="Victor Felix" userId="5fbec243a280e210" providerId="LiveId" clId="{52B98212-51B2-40D2-853F-8BFCCC181556}" dt="2021-03-11T20:26:47.545" v="137" actId="26606"/>
          <ac:spMkLst>
            <pc:docMk/>
            <pc:sldMk cId="904816146" sldId="260"/>
            <ac:spMk id="26" creationId="{CADF2543-1B6F-4FBC-A7AF-53A0430E05AB}"/>
          </ac:spMkLst>
        </pc:spChg>
        <pc:grpChg chg="add del">
          <ac:chgData name="Victor Felix" userId="5fbec243a280e210" providerId="LiveId" clId="{52B98212-51B2-40D2-853F-8BFCCC181556}" dt="2021-03-11T20:26:47.545" v="137" actId="26606"/>
          <ac:grpSpMkLst>
            <pc:docMk/>
            <pc:sldMk cId="904816146" sldId="260"/>
            <ac:grpSpMk id="14" creationId="{A3F7C935-E41E-4E8D-91DF-D3BAB9521DF0}"/>
          </ac:grpSpMkLst>
        </pc:grpChg>
        <pc:grpChg chg="add">
          <ac:chgData name="Victor Felix" userId="5fbec243a280e210" providerId="LiveId" clId="{52B98212-51B2-40D2-853F-8BFCCC181556}" dt="2021-03-11T20:26:47.545" v="137" actId="26606"/>
          <ac:grpSpMkLst>
            <pc:docMk/>
            <pc:sldMk cId="904816146" sldId="260"/>
            <ac:grpSpMk id="28" creationId="{A80A6E81-6B71-43DF-877B-E964A9A4CB68}"/>
          </ac:grpSpMkLst>
        </pc:grpChg>
      </pc:sldChg>
      <pc:sldChg chg="addSp delSp modSp mod setBg">
        <pc:chgData name="Victor Felix" userId="5fbec243a280e210" providerId="LiveId" clId="{52B98212-51B2-40D2-853F-8BFCCC181556}" dt="2021-03-11T20:22:31.592" v="11" actId="26606"/>
        <pc:sldMkLst>
          <pc:docMk/>
          <pc:sldMk cId="2949171508" sldId="261"/>
        </pc:sldMkLst>
        <pc:spChg chg="mod">
          <ac:chgData name="Victor Felix" userId="5fbec243a280e210" providerId="LiveId" clId="{52B98212-51B2-40D2-853F-8BFCCC181556}" dt="2021-03-11T20:22:31.592" v="11" actId="26606"/>
          <ac:spMkLst>
            <pc:docMk/>
            <pc:sldMk cId="2949171508" sldId="261"/>
            <ac:spMk id="5" creationId="{51C9C8E6-AA1C-4C98-9785-3E39D6665E99}"/>
          </ac:spMkLst>
        </pc:spChg>
        <pc:spChg chg="add del">
          <ac:chgData name="Victor Felix" userId="5fbec243a280e210" providerId="LiveId" clId="{52B98212-51B2-40D2-853F-8BFCCC181556}" dt="2021-03-11T20:22:25.287" v="8" actId="26606"/>
          <ac:spMkLst>
            <pc:docMk/>
            <pc:sldMk cId="2949171508" sldId="261"/>
            <ac:spMk id="10" creationId="{781BBDC9-2DC6-4959-AC3D-49A5DCB05DA7}"/>
          </ac:spMkLst>
        </pc:spChg>
        <pc:spChg chg="add del">
          <ac:chgData name="Victor Felix" userId="5fbec243a280e210" providerId="LiveId" clId="{52B98212-51B2-40D2-853F-8BFCCC181556}" dt="2021-03-11T20:22:25.287" v="8" actId="26606"/>
          <ac:spMkLst>
            <pc:docMk/>
            <pc:sldMk cId="2949171508" sldId="261"/>
            <ac:spMk id="12" creationId="{4B74BB55-8517-4CFE-9389-81D0E6F81F00}"/>
          </ac:spMkLst>
        </pc:spChg>
        <pc:spChg chg="add del">
          <ac:chgData name="Victor Felix" userId="5fbec243a280e210" providerId="LiveId" clId="{52B98212-51B2-40D2-853F-8BFCCC181556}" dt="2021-03-11T20:22:25.287" v="8" actId="26606"/>
          <ac:spMkLst>
            <pc:docMk/>
            <pc:sldMk cId="2949171508" sldId="261"/>
            <ac:spMk id="21" creationId="{08452CCF-4A27-488A-AAF4-424933CFC925}"/>
          </ac:spMkLst>
        </pc:spChg>
        <pc:spChg chg="add del">
          <ac:chgData name="Victor Felix" userId="5fbec243a280e210" providerId="LiveId" clId="{52B98212-51B2-40D2-853F-8BFCCC181556}" dt="2021-03-11T20:22:31.563" v="10" actId="26606"/>
          <ac:spMkLst>
            <pc:docMk/>
            <pc:sldMk cId="2949171508" sldId="261"/>
            <ac:spMk id="23" creationId="{781BBDC9-2DC6-4959-AC3D-49A5DCB05DA7}"/>
          </ac:spMkLst>
        </pc:spChg>
        <pc:spChg chg="add del">
          <ac:chgData name="Victor Felix" userId="5fbec243a280e210" providerId="LiveId" clId="{52B98212-51B2-40D2-853F-8BFCCC181556}" dt="2021-03-11T20:22:31.563" v="10" actId="26606"/>
          <ac:spMkLst>
            <pc:docMk/>
            <pc:sldMk cId="2949171508" sldId="261"/>
            <ac:spMk id="24" creationId="{08452CCF-4A27-488A-AAF4-424933CFC925}"/>
          </ac:spMkLst>
        </pc:spChg>
        <pc:spChg chg="add del">
          <ac:chgData name="Victor Felix" userId="5fbec243a280e210" providerId="LiveId" clId="{52B98212-51B2-40D2-853F-8BFCCC181556}" dt="2021-03-11T20:22:31.563" v="10" actId="26606"/>
          <ac:spMkLst>
            <pc:docMk/>
            <pc:sldMk cId="2949171508" sldId="261"/>
            <ac:spMk id="25" creationId="{4B74BB55-8517-4CFE-9389-81D0E6F81F00}"/>
          </ac:spMkLst>
        </pc:spChg>
        <pc:spChg chg="add">
          <ac:chgData name="Victor Felix" userId="5fbec243a280e210" providerId="LiveId" clId="{52B98212-51B2-40D2-853F-8BFCCC181556}" dt="2021-03-11T20:22:31.592" v="11" actId="26606"/>
          <ac:spMkLst>
            <pc:docMk/>
            <pc:sldMk cId="2949171508" sldId="261"/>
            <ac:spMk id="28" creationId="{781BBDC9-2DC6-4959-AC3D-49A5DCB05DA7}"/>
          </ac:spMkLst>
        </pc:spChg>
        <pc:spChg chg="add">
          <ac:chgData name="Victor Felix" userId="5fbec243a280e210" providerId="LiveId" clId="{52B98212-51B2-40D2-853F-8BFCCC181556}" dt="2021-03-11T20:22:31.592" v="11" actId="26606"/>
          <ac:spMkLst>
            <pc:docMk/>
            <pc:sldMk cId="2949171508" sldId="261"/>
            <ac:spMk id="29" creationId="{4B74BB55-8517-4CFE-9389-81D0E6F81F00}"/>
          </ac:spMkLst>
        </pc:spChg>
        <pc:spChg chg="add">
          <ac:chgData name="Victor Felix" userId="5fbec243a280e210" providerId="LiveId" clId="{52B98212-51B2-40D2-853F-8BFCCC181556}" dt="2021-03-11T20:22:31.592" v="11" actId="26606"/>
          <ac:spMkLst>
            <pc:docMk/>
            <pc:sldMk cId="2949171508" sldId="261"/>
            <ac:spMk id="32" creationId="{08452CCF-4A27-488A-AAF4-424933CFC925}"/>
          </ac:spMkLst>
        </pc:spChg>
        <pc:grpChg chg="add del">
          <ac:chgData name="Victor Felix" userId="5fbec243a280e210" providerId="LiveId" clId="{52B98212-51B2-40D2-853F-8BFCCC181556}" dt="2021-03-11T20:22:25.287" v="8" actId="26606"/>
          <ac:grpSpMkLst>
            <pc:docMk/>
            <pc:sldMk cId="2949171508" sldId="261"/>
            <ac:grpSpMk id="14" creationId="{A3F7C935-E41E-4E8D-91DF-D3BAB9521DF0}"/>
          </ac:grpSpMkLst>
        </pc:grpChg>
        <pc:grpChg chg="add del">
          <ac:chgData name="Victor Felix" userId="5fbec243a280e210" providerId="LiveId" clId="{52B98212-51B2-40D2-853F-8BFCCC181556}" dt="2021-03-11T20:22:31.563" v="10" actId="26606"/>
          <ac:grpSpMkLst>
            <pc:docMk/>
            <pc:sldMk cId="2949171508" sldId="261"/>
            <ac:grpSpMk id="16" creationId="{543190CD-45FC-4DE0-B596-17D4DE53E972}"/>
          </ac:grpSpMkLst>
        </pc:grpChg>
        <pc:grpChg chg="add">
          <ac:chgData name="Victor Felix" userId="5fbec243a280e210" providerId="LiveId" clId="{52B98212-51B2-40D2-853F-8BFCCC181556}" dt="2021-03-11T20:22:31.592" v="11" actId="26606"/>
          <ac:grpSpMkLst>
            <pc:docMk/>
            <pc:sldMk cId="2949171508" sldId="261"/>
            <ac:grpSpMk id="30" creationId="{A3F7C935-E41E-4E8D-91DF-D3BAB9521DF0}"/>
          </ac:grpSpMkLst>
        </pc:grpChg>
      </pc:sldChg>
      <pc:sldChg chg="addSp delSp modSp mod setBg">
        <pc:chgData name="Victor Felix" userId="5fbec243a280e210" providerId="LiveId" clId="{52B98212-51B2-40D2-853F-8BFCCC181556}" dt="2021-03-11T20:22:45.016" v="14" actId="26606"/>
        <pc:sldMkLst>
          <pc:docMk/>
          <pc:sldMk cId="3325722459" sldId="262"/>
        </pc:sldMkLst>
        <pc:spChg chg="mod">
          <ac:chgData name="Victor Felix" userId="5fbec243a280e210" providerId="LiveId" clId="{52B98212-51B2-40D2-853F-8BFCCC181556}" dt="2021-03-11T20:22:45.016" v="14" actId="26606"/>
          <ac:spMkLst>
            <pc:docMk/>
            <pc:sldMk cId="3325722459" sldId="262"/>
            <ac:spMk id="5" creationId="{51C9C8E6-AA1C-4C98-9785-3E39D6665E99}"/>
          </ac:spMkLst>
        </pc:spChg>
        <pc:spChg chg="add del">
          <ac:chgData name="Victor Felix" userId="5fbec243a280e210" providerId="LiveId" clId="{52B98212-51B2-40D2-853F-8BFCCC181556}" dt="2021-03-11T20:22:44.991" v="13" actId="26606"/>
          <ac:spMkLst>
            <pc:docMk/>
            <pc:sldMk cId="3325722459" sldId="262"/>
            <ac:spMk id="10" creationId="{781BBDC9-2DC6-4959-AC3D-49A5DCB05DA7}"/>
          </ac:spMkLst>
        </pc:spChg>
        <pc:spChg chg="add">
          <ac:chgData name="Victor Felix" userId="5fbec243a280e210" providerId="LiveId" clId="{52B98212-51B2-40D2-853F-8BFCCC181556}" dt="2021-03-11T20:22:45.016" v="14" actId="26606"/>
          <ac:spMkLst>
            <pc:docMk/>
            <pc:sldMk cId="3325722459" sldId="262"/>
            <ac:spMk id="11" creationId="{8F4E830A-06F9-4EAA-9E65-110CF2421798}"/>
          </ac:spMkLst>
        </pc:spChg>
        <pc:spChg chg="add del">
          <ac:chgData name="Victor Felix" userId="5fbec243a280e210" providerId="LiveId" clId="{52B98212-51B2-40D2-853F-8BFCCC181556}" dt="2021-03-11T20:22:44.991" v="13" actId="26606"/>
          <ac:spMkLst>
            <pc:docMk/>
            <pc:sldMk cId="3325722459" sldId="262"/>
            <ac:spMk id="12" creationId="{4B74BB55-8517-4CFE-9389-81D0E6F81F00}"/>
          </ac:spMkLst>
        </pc:spChg>
        <pc:spChg chg="add del">
          <ac:chgData name="Victor Felix" userId="5fbec243a280e210" providerId="LiveId" clId="{52B98212-51B2-40D2-853F-8BFCCC181556}" dt="2021-03-11T20:22:44.991" v="13" actId="26606"/>
          <ac:spMkLst>
            <pc:docMk/>
            <pc:sldMk cId="3325722459" sldId="262"/>
            <ac:spMk id="21" creationId="{08452CCF-4A27-488A-AAF4-424933CFC925}"/>
          </ac:spMkLst>
        </pc:spChg>
        <pc:grpChg chg="add del">
          <ac:chgData name="Victor Felix" userId="5fbec243a280e210" providerId="LiveId" clId="{52B98212-51B2-40D2-853F-8BFCCC181556}" dt="2021-03-11T20:22:44.991" v="13" actId="26606"/>
          <ac:grpSpMkLst>
            <pc:docMk/>
            <pc:sldMk cId="3325722459" sldId="262"/>
            <ac:grpSpMk id="14" creationId="{A3F7C935-E41E-4E8D-91DF-D3BAB9521DF0}"/>
          </ac:grpSpMkLst>
        </pc:grpChg>
        <pc:picChg chg="add">
          <ac:chgData name="Victor Felix" userId="5fbec243a280e210" providerId="LiveId" clId="{52B98212-51B2-40D2-853F-8BFCCC181556}" dt="2021-03-11T20:22:45.016" v="14" actId="26606"/>
          <ac:picMkLst>
            <pc:docMk/>
            <pc:sldMk cId="3325722459" sldId="262"/>
            <ac:picMk id="7" creationId="{3EEA1B10-8858-4901-B61F-AB3839328818}"/>
          </ac:picMkLst>
        </pc:picChg>
      </pc:sldChg>
      <pc:sldChg chg="addSp delSp modSp mod setBg">
        <pc:chgData name="Victor Felix" userId="5fbec243a280e210" providerId="LiveId" clId="{52B98212-51B2-40D2-853F-8BFCCC181556}" dt="2021-03-11T20:24:33.231" v="49" actId="26606"/>
        <pc:sldMkLst>
          <pc:docMk/>
          <pc:sldMk cId="1684944394" sldId="263"/>
        </pc:sldMkLst>
        <pc:spChg chg="mod ord">
          <ac:chgData name="Victor Felix" userId="5fbec243a280e210" providerId="LiveId" clId="{52B98212-51B2-40D2-853F-8BFCCC181556}" dt="2021-03-11T20:24:33.231" v="49" actId="26606"/>
          <ac:spMkLst>
            <pc:docMk/>
            <pc:sldMk cId="1684944394" sldId="263"/>
            <ac:spMk id="5" creationId="{51C9C8E6-AA1C-4C98-9785-3E39D6665E99}"/>
          </ac:spMkLst>
        </pc:spChg>
        <pc:spChg chg="add del">
          <ac:chgData name="Victor Felix" userId="5fbec243a280e210" providerId="LiveId" clId="{52B98212-51B2-40D2-853F-8BFCCC181556}" dt="2021-03-11T20:22:54.832" v="16" actId="26606"/>
          <ac:spMkLst>
            <pc:docMk/>
            <pc:sldMk cId="1684944394" sldId="263"/>
            <ac:spMk id="20" creationId="{1511F85B-5967-428B-BE8B-819A79813D92}"/>
          </ac:spMkLst>
        </pc:spChg>
        <pc:spChg chg="add del">
          <ac:chgData name="Victor Felix" userId="5fbec243a280e210" providerId="LiveId" clId="{52B98212-51B2-40D2-853F-8BFCCC181556}" dt="2021-03-11T20:22:54.832" v="16" actId="26606"/>
          <ac:spMkLst>
            <pc:docMk/>
            <pc:sldMk cId="1684944394" sldId="263"/>
            <ac:spMk id="22" creationId="{28DA8D05-CF65-4382-8BF4-2A08754DB5F0}"/>
          </ac:spMkLst>
        </pc:spChg>
        <pc:spChg chg="add del">
          <ac:chgData name="Victor Felix" userId="5fbec243a280e210" providerId="LiveId" clId="{52B98212-51B2-40D2-853F-8BFCCC181556}" dt="2021-03-11T20:22:56.250" v="18" actId="26606"/>
          <ac:spMkLst>
            <pc:docMk/>
            <pc:sldMk cId="1684944394" sldId="263"/>
            <ac:spMk id="36" creationId="{7A675F33-98AF-4B83-A3BB-0780A23145E6}"/>
          </ac:spMkLst>
        </pc:spChg>
        <pc:spChg chg="add del">
          <ac:chgData name="Victor Felix" userId="5fbec243a280e210" providerId="LiveId" clId="{52B98212-51B2-40D2-853F-8BFCCC181556}" dt="2021-03-11T20:24:33.231" v="49" actId="26606"/>
          <ac:spMkLst>
            <pc:docMk/>
            <pc:sldMk cId="1684944394" sldId="263"/>
            <ac:spMk id="45" creationId="{C5BDD1EA-D8C1-45AF-9F0A-14A2A137BA2A}"/>
          </ac:spMkLst>
        </pc:spChg>
        <pc:spChg chg="add del">
          <ac:chgData name="Victor Felix" userId="5fbec243a280e210" providerId="LiveId" clId="{52B98212-51B2-40D2-853F-8BFCCC181556}" dt="2021-03-11T20:24:33.231" v="49" actId="26606"/>
          <ac:spMkLst>
            <pc:docMk/>
            <pc:sldMk cId="1684944394" sldId="263"/>
            <ac:spMk id="46" creationId="{14354E08-0068-48D7-A8AD-84C7B1CF585D}"/>
          </ac:spMkLst>
        </pc:spChg>
        <pc:spChg chg="add">
          <ac:chgData name="Victor Felix" userId="5fbec243a280e210" providerId="LiveId" clId="{52B98212-51B2-40D2-853F-8BFCCC181556}" dt="2021-03-11T20:24:33.231" v="49" actId="26606"/>
          <ac:spMkLst>
            <pc:docMk/>
            <pc:sldMk cId="1684944394" sldId="263"/>
            <ac:spMk id="52" creationId="{8F4E830A-06F9-4EAA-9E65-110CF2421798}"/>
          </ac:spMkLst>
        </pc:spChg>
        <pc:grpChg chg="add del">
          <ac:chgData name="Victor Felix" userId="5fbec243a280e210" providerId="LiveId" clId="{52B98212-51B2-40D2-853F-8BFCCC181556}" dt="2021-03-11T20:22:54.832" v="16" actId="26606"/>
          <ac:grpSpMkLst>
            <pc:docMk/>
            <pc:sldMk cId="1684944394" sldId="263"/>
            <ac:grpSpMk id="24" creationId="{E0C6252F-9468-4CFE-8A28-0DFE703FB7BC}"/>
          </ac:grpSpMkLst>
        </pc:grpChg>
        <pc:grpChg chg="add del">
          <ac:chgData name="Victor Felix" userId="5fbec243a280e210" providerId="LiveId" clId="{52B98212-51B2-40D2-853F-8BFCCC181556}" dt="2021-03-11T20:22:56.250" v="18" actId="26606"/>
          <ac:grpSpMkLst>
            <pc:docMk/>
            <pc:sldMk cId="1684944394" sldId="263"/>
            <ac:grpSpMk id="37" creationId="{EA75029C-64B9-41D0-9540-75846D4B04A5}"/>
          </ac:grpSpMkLst>
        </pc:grpChg>
        <pc:grpChg chg="add del">
          <ac:chgData name="Victor Felix" userId="5fbec243a280e210" providerId="LiveId" clId="{52B98212-51B2-40D2-853F-8BFCCC181556}" dt="2021-03-11T20:24:33.231" v="49" actId="26606"/>
          <ac:grpSpMkLst>
            <pc:docMk/>
            <pc:sldMk cId="1684944394" sldId="263"/>
            <ac:grpSpMk id="47" creationId="{A779F34F-2960-4B81-BA08-445B6F6A0CD7}"/>
          </ac:grpSpMkLst>
        </pc:grpChg>
        <pc:grpChg chg="add">
          <ac:chgData name="Victor Felix" userId="5fbec243a280e210" providerId="LiveId" clId="{52B98212-51B2-40D2-853F-8BFCCC181556}" dt="2021-03-11T20:24:33.231" v="49" actId="26606"/>
          <ac:grpSpMkLst>
            <pc:docMk/>
            <pc:sldMk cId="1684944394" sldId="263"/>
            <ac:grpSpMk id="54" creationId="{24B32265-D526-44B2-B82E-8977DFEFB457}"/>
          </ac:grpSpMkLst>
        </pc:grpChg>
        <pc:picChg chg="mod">
          <ac:chgData name="Victor Felix" userId="5fbec243a280e210" providerId="LiveId" clId="{52B98212-51B2-40D2-853F-8BFCCC181556}" dt="2021-03-11T20:24:33.231" v="49" actId="26606"/>
          <ac:picMkLst>
            <pc:docMk/>
            <pc:sldMk cId="1684944394" sldId="263"/>
            <ac:picMk id="3" creationId="{A75311BD-51F6-44E6-97E1-6119D1EEFFBA}"/>
          </ac:picMkLst>
        </pc:picChg>
        <pc:cxnChg chg="add del">
          <ac:chgData name="Victor Felix" userId="5fbec243a280e210" providerId="LiveId" clId="{52B98212-51B2-40D2-853F-8BFCCC181556}" dt="2021-03-11T20:22:54.832" v="16" actId="26606"/>
          <ac:cxnSpMkLst>
            <pc:docMk/>
            <pc:sldMk cId="1684944394" sldId="263"/>
            <ac:cxnSpMk id="10" creationId="{8FD48FB1-66D8-4676-B0AA-C139A1DB78D1}"/>
          </ac:cxnSpMkLst>
        </pc:cxnChg>
        <pc:cxnChg chg="add del">
          <ac:chgData name="Victor Felix" userId="5fbec243a280e210" providerId="LiveId" clId="{52B98212-51B2-40D2-853F-8BFCCC181556}" dt="2021-03-11T20:22:54.832" v="16" actId="26606"/>
          <ac:cxnSpMkLst>
            <pc:docMk/>
            <pc:sldMk cId="1684944394" sldId="263"/>
            <ac:cxnSpMk id="12" creationId="{F033F5AE-6728-4F19-8DED-658E674B31B9}"/>
          </ac:cxnSpMkLst>
        </pc:cxnChg>
        <pc:cxnChg chg="add del">
          <ac:chgData name="Victor Felix" userId="5fbec243a280e210" providerId="LiveId" clId="{52B98212-51B2-40D2-853F-8BFCCC181556}" dt="2021-03-11T20:22:54.832" v="16" actId="26606"/>
          <ac:cxnSpMkLst>
            <pc:docMk/>
            <pc:sldMk cId="1684944394" sldId="263"/>
            <ac:cxnSpMk id="14" creationId="{82C7D74A-18BA-4709-A808-44E8815C4430}"/>
          </ac:cxnSpMkLst>
        </pc:cxnChg>
        <pc:cxnChg chg="add del">
          <ac:chgData name="Victor Felix" userId="5fbec243a280e210" providerId="LiveId" clId="{52B98212-51B2-40D2-853F-8BFCCC181556}" dt="2021-03-11T20:22:54.832" v="16" actId="26606"/>
          <ac:cxnSpMkLst>
            <pc:docMk/>
            <pc:sldMk cId="1684944394" sldId="263"/>
            <ac:cxnSpMk id="16" creationId="{B5164A3F-1561-4039-8185-AB0EEB713EA7}"/>
          </ac:cxnSpMkLst>
        </pc:cxnChg>
        <pc:cxnChg chg="add del">
          <ac:chgData name="Victor Felix" userId="5fbec243a280e210" providerId="LiveId" clId="{52B98212-51B2-40D2-853F-8BFCCC181556}" dt="2021-03-11T20:22:54.832" v="16" actId="26606"/>
          <ac:cxnSpMkLst>
            <pc:docMk/>
            <pc:sldMk cId="1684944394" sldId="263"/>
            <ac:cxnSpMk id="18" creationId="{2A35DB53-42BE-460E-9CA1-1294C98463CB}"/>
          </ac:cxnSpMkLst>
        </pc:cxnChg>
        <pc:cxnChg chg="add del">
          <ac:chgData name="Victor Felix" userId="5fbec243a280e210" providerId="LiveId" clId="{52B98212-51B2-40D2-853F-8BFCCC181556}" dt="2021-03-11T20:22:56.250" v="18" actId="26606"/>
          <ac:cxnSpMkLst>
            <pc:docMk/>
            <pc:sldMk cId="1684944394" sldId="263"/>
            <ac:cxnSpMk id="31" creationId="{8FD48FB1-66D8-4676-B0AA-C139A1DB78D1}"/>
          </ac:cxnSpMkLst>
        </pc:cxnChg>
        <pc:cxnChg chg="add del">
          <ac:chgData name="Victor Felix" userId="5fbec243a280e210" providerId="LiveId" clId="{52B98212-51B2-40D2-853F-8BFCCC181556}" dt="2021-03-11T20:22:56.250" v="18" actId="26606"/>
          <ac:cxnSpMkLst>
            <pc:docMk/>
            <pc:sldMk cId="1684944394" sldId="263"/>
            <ac:cxnSpMk id="32" creationId="{F033F5AE-6728-4F19-8DED-658E674B31B9}"/>
          </ac:cxnSpMkLst>
        </pc:cxnChg>
        <pc:cxnChg chg="add del">
          <ac:chgData name="Victor Felix" userId="5fbec243a280e210" providerId="LiveId" clId="{52B98212-51B2-40D2-853F-8BFCCC181556}" dt="2021-03-11T20:22:56.250" v="18" actId="26606"/>
          <ac:cxnSpMkLst>
            <pc:docMk/>
            <pc:sldMk cId="1684944394" sldId="263"/>
            <ac:cxnSpMk id="33" creationId="{82C7D74A-18BA-4709-A808-44E8815C4430}"/>
          </ac:cxnSpMkLst>
        </pc:cxnChg>
        <pc:cxnChg chg="add del">
          <ac:chgData name="Victor Felix" userId="5fbec243a280e210" providerId="LiveId" clId="{52B98212-51B2-40D2-853F-8BFCCC181556}" dt="2021-03-11T20:22:56.250" v="18" actId="26606"/>
          <ac:cxnSpMkLst>
            <pc:docMk/>
            <pc:sldMk cId="1684944394" sldId="263"/>
            <ac:cxnSpMk id="34" creationId="{B5164A3F-1561-4039-8185-AB0EEB713EA7}"/>
          </ac:cxnSpMkLst>
        </pc:cxnChg>
        <pc:cxnChg chg="add del">
          <ac:chgData name="Victor Felix" userId="5fbec243a280e210" providerId="LiveId" clId="{52B98212-51B2-40D2-853F-8BFCCC181556}" dt="2021-03-11T20:22:56.250" v="18" actId="26606"/>
          <ac:cxnSpMkLst>
            <pc:docMk/>
            <pc:sldMk cId="1684944394" sldId="263"/>
            <ac:cxnSpMk id="35" creationId="{2A35DB53-42BE-460E-9CA1-1294C98463CB}"/>
          </ac:cxnSpMkLst>
        </pc:cxnChg>
        <pc:cxnChg chg="add del">
          <ac:chgData name="Victor Felix" userId="5fbec243a280e210" providerId="LiveId" clId="{52B98212-51B2-40D2-853F-8BFCCC181556}" dt="2021-03-11T20:24:33.231" v="49" actId="26606"/>
          <ac:cxnSpMkLst>
            <pc:docMk/>
            <pc:sldMk cId="1684944394" sldId="263"/>
            <ac:cxnSpMk id="40" creationId="{8FD48FB1-66D8-4676-B0AA-C139A1DB78D1}"/>
          </ac:cxnSpMkLst>
        </pc:cxnChg>
        <pc:cxnChg chg="add del">
          <ac:chgData name="Victor Felix" userId="5fbec243a280e210" providerId="LiveId" clId="{52B98212-51B2-40D2-853F-8BFCCC181556}" dt="2021-03-11T20:24:33.231" v="49" actId="26606"/>
          <ac:cxnSpMkLst>
            <pc:docMk/>
            <pc:sldMk cId="1684944394" sldId="263"/>
            <ac:cxnSpMk id="41" creationId="{F033F5AE-6728-4F19-8DED-658E674B31B9}"/>
          </ac:cxnSpMkLst>
        </pc:cxnChg>
        <pc:cxnChg chg="add del">
          <ac:chgData name="Victor Felix" userId="5fbec243a280e210" providerId="LiveId" clId="{52B98212-51B2-40D2-853F-8BFCCC181556}" dt="2021-03-11T20:24:33.231" v="49" actId="26606"/>
          <ac:cxnSpMkLst>
            <pc:docMk/>
            <pc:sldMk cId="1684944394" sldId="263"/>
            <ac:cxnSpMk id="42" creationId="{82C7D74A-18BA-4709-A808-44E8815C4430}"/>
          </ac:cxnSpMkLst>
        </pc:cxnChg>
        <pc:cxnChg chg="add del">
          <ac:chgData name="Victor Felix" userId="5fbec243a280e210" providerId="LiveId" clId="{52B98212-51B2-40D2-853F-8BFCCC181556}" dt="2021-03-11T20:24:33.231" v="49" actId="26606"/>
          <ac:cxnSpMkLst>
            <pc:docMk/>
            <pc:sldMk cId="1684944394" sldId="263"/>
            <ac:cxnSpMk id="43" creationId="{B5164A3F-1561-4039-8185-AB0EEB713EA7}"/>
          </ac:cxnSpMkLst>
        </pc:cxnChg>
        <pc:cxnChg chg="add del">
          <ac:chgData name="Victor Felix" userId="5fbec243a280e210" providerId="LiveId" clId="{52B98212-51B2-40D2-853F-8BFCCC181556}" dt="2021-03-11T20:24:33.231" v="49" actId="26606"/>
          <ac:cxnSpMkLst>
            <pc:docMk/>
            <pc:sldMk cId="1684944394" sldId="263"/>
            <ac:cxnSpMk id="44" creationId="{2A35DB53-42BE-460E-9CA1-1294C98463CB}"/>
          </ac:cxnSpMkLst>
        </pc:cxnChg>
      </pc:sldChg>
      <pc:sldChg chg="addSp delSp modSp mod setBg">
        <pc:chgData name="Victor Felix" userId="5fbec243a280e210" providerId="LiveId" clId="{52B98212-51B2-40D2-853F-8BFCCC181556}" dt="2021-03-11T20:24:29.957" v="48" actId="26606"/>
        <pc:sldMkLst>
          <pc:docMk/>
          <pc:sldMk cId="3006444761" sldId="264"/>
        </pc:sldMkLst>
        <pc:spChg chg="mod ord">
          <ac:chgData name="Victor Felix" userId="5fbec243a280e210" providerId="LiveId" clId="{52B98212-51B2-40D2-853F-8BFCCC181556}" dt="2021-03-11T20:24:29.957" v="48" actId="26606"/>
          <ac:spMkLst>
            <pc:docMk/>
            <pc:sldMk cId="3006444761" sldId="264"/>
            <ac:spMk id="5" creationId="{51C9C8E6-AA1C-4C98-9785-3E39D6665E99}"/>
          </ac:spMkLst>
        </pc:spChg>
        <pc:spChg chg="add del">
          <ac:chgData name="Victor Felix" userId="5fbec243a280e210" providerId="LiveId" clId="{52B98212-51B2-40D2-853F-8BFCCC181556}" dt="2021-03-11T20:24:29.957" v="48" actId="26606"/>
          <ac:spMkLst>
            <pc:docMk/>
            <pc:sldMk cId="3006444761" sldId="264"/>
            <ac:spMk id="10" creationId="{E09CCB3F-DBCE-4964-9E34-8C5DE80EF4B5}"/>
          </ac:spMkLst>
        </pc:spChg>
        <pc:spChg chg="add del">
          <ac:chgData name="Victor Felix" userId="5fbec243a280e210" providerId="LiveId" clId="{52B98212-51B2-40D2-853F-8BFCCC181556}" dt="2021-03-11T20:24:29.957" v="48" actId="26606"/>
          <ac:spMkLst>
            <pc:docMk/>
            <pc:sldMk cId="3006444761" sldId="264"/>
            <ac:spMk id="12" creationId="{1DFF944F-74BA-483A-82C0-64E3AAF4AE98}"/>
          </ac:spMkLst>
        </pc:spChg>
        <pc:spChg chg="add del">
          <ac:chgData name="Victor Felix" userId="5fbec243a280e210" providerId="LiveId" clId="{52B98212-51B2-40D2-853F-8BFCCC181556}" dt="2021-03-11T20:24:25.872" v="43" actId="26606"/>
          <ac:spMkLst>
            <pc:docMk/>
            <pc:sldMk cId="3006444761" sldId="264"/>
            <ac:spMk id="24" creationId="{8F4E830A-06F9-4EAA-9E65-110CF2421798}"/>
          </ac:spMkLst>
        </pc:spChg>
        <pc:spChg chg="add del">
          <ac:chgData name="Victor Felix" userId="5fbec243a280e210" providerId="LiveId" clId="{52B98212-51B2-40D2-853F-8BFCCC181556}" dt="2021-03-11T20:24:27.785" v="45" actId="26606"/>
          <ac:spMkLst>
            <pc:docMk/>
            <pc:sldMk cId="3006444761" sldId="264"/>
            <ac:spMk id="32" creationId="{8F4E830A-06F9-4EAA-9E65-110CF2421798}"/>
          </ac:spMkLst>
        </pc:spChg>
        <pc:spChg chg="add del">
          <ac:chgData name="Victor Felix" userId="5fbec243a280e210" providerId="LiveId" clId="{52B98212-51B2-40D2-853F-8BFCCC181556}" dt="2021-03-11T20:24:29.944" v="47" actId="26606"/>
          <ac:spMkLst>
            <pc:docMk/>
            <pc:sldMk cId="3006444761" sldId="264"/>
            <ac:spMk id="34" creationId="{E09CCB3F-DBCE-4964-9E34-8C5DE80EF4B5}"/>
          </ac:spMkLst>
        </pc:spChg>
        <pc:spChg chg="add del">
          <ac:chgData name="Victor Felix" userId="5fbec243a280e210" providerId="LiveId" clId="{52B98212-51B2-40D2-853F-8BFCCC181556}" dt="2021-03-11T20:24:29.944" v="47" actId="26606"/>
          <ac:spMkLst>
            <pc:docMk/>
            <pc:sldMk cId="3006444761" sldId="264"/>
            <ac:spMk id="35" creationId="{1DFF944F-74BA-483A-82C0-64E3AAF4AE98}"/>
          </ac:spMkLst>
        </pc:spChg>
        <pc:spChg chg="add">
          <ac:chgData name="Victor Felix" userId="5fbec243a280e210" providerId="LiveId" clId="{52B98212-51B2-40D2-853F-8BFCCC181556}" dt="2021-03-11T20:24:29.957" v="48" actId="26606"/>
          <ac:spMkLst>
            <pc:docMk/>
            <pc:sldMk cId="3006444761" sldId="264"/>
            <ac:spMk id="38" creationId="{8F4E830A-06F9-4EAA-9E65-110CF2421798}"/>
          </ac:spMkLst>
        </pc:spChg>
        <pc:grpChg chg="add del">
          <ac:chgData name="Victor Felix" userId="5fbec243a280e210" providerId="LiveId" clId="{52B98212-51B2-40D2-853F-8BFCCC181556}" dt="2021-03-11T20:24:29.957" v="48" actId="26606"/>
          <ac:grpSpMkLst>
            <pc:docMk/>
            <pc:sldMk cId="3006444761" sldId="264"/>
            <ac:grpSpMk id="14" creationId="{A9733A91-F958-4629-801A-3F6F1E09AD64}"/>
          </ac:grpSpMkLst>
        </pc:grpChg>
        <pc:grpChg chg="add del">
          <ac:chgData name="Victor Felix" userId="5fbec243a280e210" providerId="LiveId" clId="{52B98212-51B2-40D2-853F-8BFCCC181556}" dt="2021-03-11T20:24:27.785" v="45" actId="26606"/>
          <ac:grpSpMkLst>
            <pc:docMk/>
            <pc:sldMk cId="3006444761" sldId="264"/>
            <ac:grpSpMk id="26" creationId="{24B32265-D526-44B2-B82E-8977DFEFB457}"/>
          </ac:grpSpMkLst>
        </pc:grpChg>
        <pc:grpChg chg="add del">
          <ac:chgData name="Victor Felix" userId="5fbec243a280e210" providerId="LiveId" clId="{52B98212-51B2-40D2-853F-8BFCCC181556}" dt="2021-03-11T20:24:29.944" v="47" actId="26606"/>
          <ac:grpSpMkLst>
            <pc:docMk/>
            <pc:sldMk cId="3006444761" sldId="264"/>
            <ac:grpSpMk id="28" creationId="{A9733A91-F958-4629-801A-3F6F1E09AD64}"/>
          </ac:grpSpMkLst>
        </pc:grpChg>
        <pc:picChg chg="mod">
          <ac:chgData name="Victor Felix" userId="5fbec243a280e210" providerId="LiveId" clId="{52B98212-51B2-40D2-853F-8BFCCC181556}" dt="2021-03-11T20:24:29.957" v="48" actId="26606"/>
          <ac:picMkLst>
            <pc:docMk/>
            <pc:sldMk cId="3006444761" sldId="264"/>
            <ac:picMk id="4" creationId="{5383AE6D-C57A-4D58-9C60-5AB6ADB0D2FC}"/>
          </ac:picMkLst>
        </pc:picChg>
      </pc:sldChg>
      <pc:sldChg chg="addSp delSp modSp mod setBg">
        <pc:chgData name="Victor Felix" userId="5fbec243a280e210" providerId="LiveId" clId="{52B98212-51B2-40D2-853F-8BFCCC181556}" dt="2021-03-11T20:23:18.992" v="24" actId="26606"/>
        <pc:sldMkLst>
          <pc:docMk/>
          <pc:sldMk cId="4068202733" sldId="265"/>
        </pc:sldMkLst>
        <pc:spChg chg="mod">
          <ac:chgData name="Victor Felix" userId="5fbec243a280e210" providerId="LiveId" clId="{52B98212-51B2-40D2-853F-8BFCCC181556}" dt="2021-03-11T20:23:18.992" v="24" actId="26606"/>
          <ac:spMkLst>
            <pc:docMk/>
            <pc:sldMk cId="4068202733" sldId="265"/>
            <ac:spMk id="5" creationId="{51C9C8E6-AA1C-4C98-9785-3E39D6665E99}"/>
          </ac:spMkLst>
        </pc:spChg>
        <pc:spChg chg="add del">
          <ac:chgData name="Victor Felix" userId="5fbec243a280e210" providerId="LiveId" clId="{52B98212-51B2-40D2-853F-8BFCCC181556}" dt="2021-03-11T20:23:18.960" v="23" actId="26606"/>
          <ac:spMkLst>
            <pc:docMk/>
            <pc:sldMk cId="4068202733" sldId="265"/>
            <ac:spMk id="10" creationId="{7509B08A-C1EC-478C-86AF-60ADE06D9BBB}"/>
          </ac:spMkLst>
        </pc:spChg>
        <pc:spChg chg="add del">
          <ac:chgData name="Victor Felix" userId="5fbec243a280e210" providerId="LiveId" clId="{52B98212-51B2-40D2-853F-8BFCCC181556}" dt="2021-03-11T20:23:18.960" v="23" actId="26606"/>
          <ac:spMkLst>
            <pc:docMk/>
            <pc:sldMk cId="4068202733" sldId="265"/>
            <ac:spMk id="12" creationId="{221CC330-4259-4C32-BF8B-5FE13FFABB3A}"/>
          </ac:spMkLst>
        </pc:spChg>
        <pc:spChg chg="add">
          <ac:chgData name="Victor Felix" userId="5fbec243a280e210" providerId="LiveId" clId="{52B98212-51B2-40D2-853F-8BFCCC181556}" dt="2021-03-11T20:23:18.992" v="24" actId="26606"/>
          <ac:spMkLst>
            <pc:docMk/>
            <pc:sldMk cId="4068202733" sldId="265"/>
            <ac:spMk id="20" creationId="{781BBDC9-2DC6-4959-AC3D-49A5DCB05DA7}"/>
          </ac:spMkLst>
        </pc:spChg>
        <pc:spChg chg="add">
          <ac:chgData name="Victor Felix" userId="5fbec243a280e210" providerId="LiveId" clId="{52B98212-51B2-40D2-853F-8BFCCC181556}" dt="2021-03-11T20:23:18.992" v="24" actId="26606"/>
          <ac:spMkLst>
            <pc:docMk/>
            <pc:sldMk cId="4068202733" sldId="265"/>
            <ac:spMk id="21" creationId="{08452CCF-4A27-488A-AAF4-424933CFC925}"/>
          </ac:spMkLst>
        </pc:spChg>
        <pc:spChg chg="add">
          <ac:chgData name="Victor Felix" userId="5fbec243a280e210" providerId="LiveId" clId="{52B98212-51B2-40D2-853F-8BFCCC181556}" dt="2021-03-11T20:23:18.992" v="24" actId="26606"/>
          <ac:spMkLst>
            <pc:docMk/>
            <pc:sldMk cId="4068202733" sldId="265"/>
            <ac:spMk id="22" creationId="{4B74BB55-8517-4CFE-9389-81D0E6F81F00}"/>
          </ac:spMkLst>
        </pc:spChg>
        <pc:grpChg chg="add">
          <ac:chgData name="Victor Felix" userId="5fbec243a280e210" providerId="LiveId" clId="{52B98212-51B2-40D2-853F-8BFCCC181556}" dt="2021-03-11T20:23:18.992" v="24" actId="26606"/>
          <ac:grpSpMkLst>
            <pc:docMk/>
            <pc:sldMk cId="4068202733" sldId="265"/>
            <ac:grpSpMk id="14" creationId="{A3F7C935-E41E-4E8D-91DF-D3BAB9521DF0}"/>
          </ac:grpSpMkLst>
        </pc:grpChg>
      </pc:sldChg>
      <pc:sldChg chg="addSp delSp modSp mod setBg setClrOvrMap">
        <pc:chgData name="Victor Felix" userId="5fbec243a280e210" providerId="LiveId" clId="{52B98212-51B2-40D2-853F-8BFCCC181556}" dt="2021-03-11T20:24:17.741" v="41" actId="26606"/>
        <pc:sldMkLst>
          <pc:docMk/>
          <pc:sldMk cId="3689072413" sldId="266"/>
        </pc:sldMkLst>
        <pc:spChg chg="mod ord">
          <ac:chgData name="Victor Felix" userId="5fbec243a280e210" providerId="LiveId" clId="{52B98212-51B2-40D2-853F-8BFCCC181556}" dt="2021-03-11T20:24:17.741" v="41" actId="26606"/>
          <ac:spMkLst>
            <pc:docMk/>
            <pc:sldMk cId="3689072413" sldId="266"/>
            <ac:spMk id="5" creationId="{51C9C8E6-AA1C-4C98-9785-3E39D6665E99}"/>
          </ac:spMkLst>
        </pc:spChg>
        <pc:spChg chg="add del">
          <ac:chgData name="Victor Felix" userId="5fbec243a280e210" providerId="LiveId" clId="{52B98212-51B2-40D2-853F-8BFCCC181556}" dt="2021-03-11T20:23:33.137" v="26" actId="26606"/>
          <ac:spMkLst>
            <pc:docMk/>
            <pc:sldMk cId="3689072413" sldId="266"/>
            <ac:spMk id="20" creationId="{7A675F33-98AF-4B83-A3BB-0780A23145E6}"/>
          </ac:spMkLst>
        </pc:spChg>
        <pc:spChg chg="add del">
          <ac:chgData name="Victor Felix" userId="5fbec243a280e210" providerId="LiveId" clId="{52B98212-51B2-40D2-853F-8BFCCC181556}" dt="2021-03-11T20:24:17.741" v="41" actId="26606"/>
          <ac:spMkLst>
            <pc:docMk/>
            <pc:sldMk cId="3689072413" sldId="266"/>
            <ac:spMk id="22" creationId="{5E94C64B-831C-45FA-B484-591F4D577C60}"/>
          </ac:spMkLst>
        </pc:spChg>
        <pc:spChg chg="add del">
          <ac:chgData name="Victor Felix" userId="5fbec243a280e210" providerId="LiveId" clId="{52B98212-51B2-40D2-853F-8BFCCC181556}" dt="2021-03-11T20:24:17.741" v="41" actId="26606"/>
          <ac:spMkLst>
            <pc:docMk/>
            <pc:sldMk cId="3689072413" sldId="266"/>
            <ac:spMk id="34" creationId="{6DCB64DE-FB3A-4D83-9241-A0D26824BE54}"/>
          </ac:spMkLst>
        </pc:spChg>
        <pc:spChg chg="add">
          <ac:chgData name="Victor Felix" userId="5fbec243a280e210" providerId="LiveId" clId="{52B98212-51B2-40D2-853F-8BFCCC181556}" dt="2021-03-11T20:24:17.741" v="41" actId="26606"/>
          <ac:spMkLst>
            <pc:docMk/>
            <pc:sldMk cId="3689072413" sldId="266"/>
            <ac:spMk id="39" creationId="{8F4E830A-06F9-4EAA-9E65-110CF2421798}"/>
          </ac:spMkLst>
        </pc:spChg>
        <pc:grpChg chg="add del">
          <ac:chgData name="Victor Felix" userId="5fbec243a280e210" providerId="LiveId" clId="{52B98212-51B2-40D2-853F-8BFCCC181556}" dt="2021-03-11T20:24:17.741" v="41" actId="26606"/>
          <ac:grpSpMkLst>
            <pc:docMk/>
            <pc:sldMk cId="3689072413" sldId="266"/>
            <ac:grpSpMk id="24" creationId="{AC96E397-7705-43C9-AC81-FA8EF1951DD2}"/>
          </ac:grpSpMkLst>
        </pc:grpChg>
        <pc:grpChg chg="add">
          <ac:chgData name="Victor Felix" userId="5fbec243a280e210" providerId="LiveId" clId="{52B98212-51B2-40D2-853F-8BFCCC181556}" dt="2021-03-11T20:24:17.741" v="41" actId="26606"/>
          <ac:grpSpMkLst>
            <pc:docMk/>
            <pc:sldMk cId="3689072413" sldId="266"/>
            <ac:grpSpMk id="41" creationId="{24B32265-D526-44B2-B82E-8977DFEFB457}"/>
          </ac:grpSpMkLst>
        </pc:grpChg>
        <pc:picChg chg="mod">
          <ac:chgData name="Victor Felix" userId="5fbec243a280e210" providerId="LiveId" clId="{52B98212-51B2-40D2-853F-8BFCCC181556}" dt="2021-03-11T20:24:17.741" v="41" actId="26606"/>
          <ac:picMkLst>
            <pc:docMk/>
            <pc:sldMk cId="3689072413" sldId="266"/>
            <ac:picMk id="3" creationId="{7FCA0E32-0D06-47C8-BDC4-C85FFEE00A1C}"/>
          </ac:picMkLst>
        </pc:picChg>
        <pc:cxnChg chg="add del">
          <ac:chgData name="Victor Felix" userId="5fbec243a280e210" providerId="LiveId" clId="{52B98212-51B2-40D2-853F-8BFCCC181556}" dt="2021-03-11T20:23:33.137" v="26" actId="26606"/>
          <ac:cxnSpMkLst>
            <pc:docMk/>
            <pc:sldMk cId="3689072413" sldId="266"/>
            <ac:cxnSpMk id="10" creationId="{8FD48FB1-66D8-4676-B0AA-C139A1DB78D1}"/>
          </ac:cxnSpMkLst>
        </pc:cxnChg>
        <pc:cxnChg chg="add del">
          <ac:chgData name="Victor Felix" userId="5fbec243a280e210" providerId="LiveId" clId="{52B98212-51B2-40D2-853F-8BFCCC181556}" dt="2021-03-11T20:23:33.137" v="26" actId="26606"/>
          <ac:cxnSpMkLst>
            <pc:docMk/>
            <pc:sldMk cId="3689072413" sldId="266"/>
            <ac:cxnSpMk id="12" creationId="{F033F5AE-6728-4F19-8DED-658E674B31B9}"/>
          </ac:cxnSpMkLst>
        </pc:cxnChg>
        <pc:cxnChg chg="add del">
          <ac:chgData name="Victor Felix" userId="5fbec243a280e210" providerId="LiveId" clId="{52B98212-51B2-40D2-853F-8BFCCC181556}" dt="2021-03-11T20:23:33.137" v="26" actId="26606"/>
          <ac:cxnSpMkLst>
            <pc:docMk/>
            <pc:sldMk cId="3689072413" sldId="266"/>
            <ac:cxnSpMk id="14" creationId="{82C7D74A-18BA-4709-A808-44E8815C4430}"/>
          </ac:cxnSpMkLst>
        </pc:cxnChg>
        <pc:cxnChg chg="add del">
          <ac:chgData name="Victor Felix" userId="5fbec243a280e210" providerId="LiveId" clId="{52B98212-51B2-40D2-853F-8BFCCC181556}" dt="2021-03-11T20:23:33.137" v="26" actId="26606"/>
          <ac:cxnSpMkLst>
            <pc:docMk/>
            <pc:sldMk cId="3689072413" sldId="266"/>
            <ac:cxnSpMk id="16" creationId="{B5164A3F-1561-4039-8185-AB0EEB713EA7}"/>
          </ac:cxnSpMkLst>
        </pc:cxnChg>
        <pc:cxnChg chg="add del">
          <ac:chgData name="Victor Felix" userId="5fbec243a280e210" providerId="LiveId" clId="{52B98212-51B2-40D2-853F-8BFCCC181556}" dt="2021-03-11T20:23:33.137" v="26" actId="26606"/>
          <ac:cxnSpMkLst>
            <pc:docMk/>
            <pc:sldMk cId="3689072413" sldId="266"/>
            <ac:cxnSpMk id="18" creationId="{2A35DB53-42BE-460E-9CA1-1294C98463CB}"/>
          </ac:cxnSpMkLst>
        </pc:cxnChg>
        <pc:cxnChg chg="add del">
          <ac:chgData name="Victor Felix" userId="5fbec243a280e210" providerId="LiveId" clId="{52B98212-51B2-40D2-853F-8BFCCC181556}" dt="2021-03-11T20:24:17.741" v="41" actId="26606"/>
          <ac:cxnSpMkLst>
            <pc:docMk/>
            <pc:sldMk cId="3689072413" sldId="266"/>
            <ac:cxnSpMk id="23" creationId="{0512F9CB-A1A0-4043-A103-F6A4B94B695A}"/>
          </ac:cxnSpMkLst>
        </pc:cxnChg>
        <pc:cxnChg chg="add del">
          <ac:chgData name="Victor Felix" userId="5fbec243a280e210" providerId="LiveId" clId="{52B98212-51B2-40D2-853F-8BFCCC181556}" dt="2021-03-11T20:24:17.741" v="41" actId="26606"/>
          <ac:cxnSpMkLst>
            <pc:docMk/>
            <pc:sldMk cId="3689072413" sldId="266"/>
            <ac:cxnSpMk id="30" creationId="{ADBE6588-EE16-4389-857C-86A156D49E5D}"/>
          </ac:cxnSpMkLst>
        </pc:cxnChg>
        <pc:cxnChg chg="add del">
          <ac:chgData name="Victor Felix" userId="5fbec243a280e210" providerId="LiveId" clId="{52B98212-51B2-40D2-853F-8BFCCC181556}" dt="2021-03-11T20:24:17.741" v="41" actId="26606"/>
          <ac:cxnSpMkLst>
            <pc:docMk/>
            <pc:sldMk cId="3689072413" sldId="266"/>
            <ac:cxnSpMk id="31" creationId="{17FD48D2-B0A7-413D-B947-AA55AC1296D5}"/>
          </ac:cxnSpMkLst>
        </pc:cxnChg>
        <pc:cxnChg chg="add del">
          <ac:chgData name="Victor Felix" userId="5fbec243a280e210" providerId="LiveId" clId="{52B98212-51B2-40D2-853F-8BFCCC181556}" dt="2021-03-11T20:24:17.741" v="41" actId="26606"/>
          <ac:cxnSpMkLst>
            <pc:docMk/>
            <pc:sldMk cId="3689072413" sldId="266"/>
            <ac:cxnSpMk id="32" creationId="{2BE668D0-D906-4EEE-B32F-8C028624B837}"/>
          </ac:cxnSpMkLst>
        </pc:cxnChg>
        <pc:cxnChg chg="add del">
          <ac:chgData name="Victor Felix" userId="5fbec243a280e210" providerId="LiveId" clId="{52B98212-51B2-40D2-853F-8BFCCC181556}" dt="2021-03-11T20:24:17.741" v="41" actId="26606"/>
          <ac:cxnSpMkLst>
            <pc:docMk/>
            <pc:sldMk cId="3689072413" sldId="266"/>
            <ac:cxnSpMk id="33" creationId="{D1DE67A3-B8F6-4CFD-A8E0-D15200F23152}"/>
          </ac:cxnSpMkLst>
        </pc:cxnChg>
      </pc:sldChg>
      <pc:sldChg chg="addSp delSp modSp mod setBg">
        <pc:chgData name="Victor Felix" userId="5fbec243a280e210" providerId="LiveId" clId="{52B98212-51B2-40D2-853F-8BFCCC181556}" dt="2021-03-11T20:23:38.009" v="30" actId="26606"/>
        <pc:sldMkLst>
          <pc:docMk/>
          <pc:sldMk cId="3281300147" sldId="267"/>
        </pc:sldMkLst>
        <pc:spChg chg="mod">
          <ac:chgData name="Victor Felix" userId="5fbec243a280e210" providerId="LiveId" clId="{52B98212-51B2-40D2-853F-8BFCCC181556}" dt="2021-03-11T20:23:38.009" v="30" actId="26606"/>
          <ac:spMkLst>
            <pc:docMk/>
            <pc:sldMk cId="3281300147" sldId="267"/>
            <ac:spMk id="5" creationId="{51C9C8E6-AA1C-4C98-9785-3E39D6665E99}"/>
          </ac:spMkLst>
        </pc:spChg>
        <pc:spChg chg="add del">
          <ac:chgData name="Victor Felix" userId="5fbec243a280e210" providerId="LiveId" clId="{52B98212-51B2-40D2-853F-8BFCCC181556}" dt="2021-03-11T20:23:37.976" v="29" actId="26606"/>
          <ac:spMkLst>
            <pc:docMk/>
            <pc:sldMk cId="3281300147" sldId="267"/>
            <ac:spMk id="10" creationId="{781BBDC9-2DC6-4959-AC3D-49A5DCB05DA7}"/>
          </ac:spMkLst>
        </pc:spChg>
        <pc:spChg chg="add del">
          <ac:chgData name="Victor Felix" userId="5fbec243a280e210" providerId="LiveId" clId="{52B98212-51B2-40D2-853F-8BFCCC181556}" dt="2021-03-11T20:23:37.976" v="29" actId="26606"/>
          <ac:spMkLst>
            <pc:docMk/>
            <pc:sldMk cId="3281300147" sldId="267"/>
            <ac:spMk id="12" creationId="{4B74BB55-8517-4CFE-9389-81D0E6F81F00}"/>
          </ac:spMkLst>
        </pc:spChg>
        <pc:spChg chg="add del">
          <ac:chgData name="Victor Felix" userId="5fbec243a280e210" providerId="LiveId" clId="{52B98212-51B2-40D2-853F-8BFCCC181556}" dt="2021-03-11T20:23:37.976" v="29" actId="26606"/>
          <ac:spMkLst>
            <pc:docMk/>
            <pc:sldMk cId="3281300147" sldId="267"/>
            <ac:spMk id="21" creationId="{08452CCF-4A27-488A-AAF4-424933CFC925}"/>
          </ac:spMkLst>
        </pc:spChg>
        <pc:spChg chg="add">
          <ac:chgData name="Victor Felix" userId="5fbec243a280e210" providerId="LiveId" clId="{52B98212-51B2-40D2-853F-8BFCCC181556}" dt="2021-03-11T20:23:38.009" v="30" actId="26606"/>
          <ac:spMkLst>
            <pc:docMk/>
            <pc:sldMk cId="3281300147" sldId="267"/>
            <ac:spMk id="23" creationId="{CADF2543-1B6F-4FBC-A7AF-53A0430E05AB}"/>
          </ac:spMkLst>
        </pc:spChg>
        <pc:grpChg chg="add del">
          <ac:chgData name="Victor Felix" userId="5fbec243a280e210" providerId="LiveId" clId="{52B98212-51B2-40D2-853F-8BFCCC181556}" dt="2021-03-11T20:23:37.976" v="29" actId="26606"/>
          <ac:grpSpMkLst>
            <pc:docMk/>
            <pc:sldMk cId="3281300147" sldId="267"/>
            <ac:grpSpMk id="14" creationId="{A3F7C935-E41E-4E8D-91DF-D3BAB9521DF0}"/>
          </ac:grpSpMkLst>
        </pc:grpChg>
        <pc:grpChg chg="add">
          <ac:chgData name="Victor Felix" userId="5fbec243a280e210" providerId="LiveId" clId="{52B98212-51B2-40D2-853F-8BFCCC181556}" dt="2021-03-11T20:23:38.009" v="30" actId="26606"/>
          <ac:grpSpMkLst>
            <pc:docMk/>
            <pc:sldMk cId="3281300147" sldId="267"/>
            <ac:grpSpMk id="24" creationId="{A80A6E81-6B71-43DF-877B-E964A9A4CB68}"/>
          </ac:grpSpMkLst>
        </pc:grpChg>
      </pc:sldChg>
      <pc:sldChg chg="addSp modSp mod setBg">
        <pc:chgData name="Victor Felix" userId="5fbec243a280e210" providerId="LiveId" clId="{52B98212-51B2-40D2-853F-8BFCCC181556}" dt="2021-03-11T20:23:45.196" v="31" actId="26606"/>
        <pc:sldMkLst>
          <pc:docMk/>
          <pc:sldMk cId="2331908670" sldId="268"/>
        </pc:sldMkLst>
        <pc:spChg chg="mod">
          <ac:chgData name="Victor Felix" userId="5fbec243a280e210" providerId="LiveId" clId="{52B98212-51B2-40D2-853F-8BFCCC181556}" dt="2021-03-11T20:23:45.196" v="31" actId="26606"/>
          <ac:spMkLst>
            <pc:docMk/>
            <pc:sldMk cId="2331908670" sldId="268"/>
            <ac:spMk id="5" creationId="{51C9C8E6-AA1C-4C98-9785-3E39D6665E99}"/>
          </ac:spMkLst>
        </pc:spChg>
        <pc:spChg chg="add">
          <ac:chgData name="Victor Felix" userId="5fbec243a280e210" providerId="LiveId" clId="{52B98212-51B2-40D2-853F-8BFCCC181556}" dt="2021-03-11T20:23:45.196" v="31" actId="26606"/>
          <ac:spMkLst>
            <pc:docMk/>
            <pc:sldMk cId="2331908670" sldId="268"/>
            <ac:spMk id="10" creationId="{CADF2543-1B6F-4FBC-A7AF-53A0430E05AB}"/>
          </ac:spMkLst>
        </pc:spChg>
        <pc:grpChg chg="add">
          <ac:chgData name="Victor Felix" userId="5fbec243a280e210" providerId="LiveId" clId="{52B98212-51B2-40D2-853F-8BFCCC181556}" dt="2021-03-11T20:23:45.196" v="31" actId="26606"/>
          <ac:grpSpMkLst>
            <pc:docMk/>
            <pc:sldMk cId="2331908670" sldId="268"/>
            <ac:grpSpMk id="12" creationId="{A80A6E81-6B71-43DF-877B-E964A9A4CB68}"/>
          </ac:grpSpMkLst>
        </pc:grpChg>
      </pc:sldChg>
      <pc:sldChg chg="addSp delSp modSp mod setBg setClrOvrMap">
        <pc:chgData name="Victor Felix" userId="5fbec243a280e210" providerId="LiveId" clId="{52B98212-51B2-40D2-853F-8BFCCC181556}" dt="2021-03-11T20:28:39.327" v="160" actId="20577"/>
        <pc:sldMkLst>
          <pc:docMk/>
          <pc:sldMk cId="638858709" sldId="269"/>
        </pc:sldMkLst>
        <pc:spChg chg="mod">
          <ac:chgData name="Victor Felix" userId="5fbec243a280e210" providerId="LiveId" clId="{52B98212-51B2-40D2-853F-8BFCCC181556}" dt="2021-03-11T20:28:39.327" v="160" actId="20577"/>
          <ac:spMkLst>
            <pc:docMk/>
            <pc:sldMk cId="638858709" sldId="269"/>
            <ac:spMk id="5" creationId="{51C9C8E6-AA1C-4C98-9785-3E39D6665E99}"/>
          </ac:spMkLst>
        </pc:spChg>
        <pc:spChg chg="add del">
          <ac:chgData name="Victor Felix" userId="5fbec243a280e210" providerId="LiveId" clId="{52B98212-51B2-40D2-853F-8BFCCC181556}" dt="2021-03-11T20:24:03.583" v="33" actId="26606"/>
          <ac:spMkLst>
            <pc:docMk/>
            <pc:sldMk cId="638858709" sldId="269"/>
            <ac:spMk id="11" creationId="{8F4E830A-06F9-4EAA-9E65-110CF2421798}"/>
          </ac:spMkLst>
        </pc:spChg>
        <pc:spChg chg="add del">
          <ac:chgData name="Victor Felix" userId="5fbec243a280e210" providerId="LiveId" clId="{52B98212-51B2-40D2-853F-8BFCCC181556}" dt="2021-03-11T20:24:10.631" v="35" actId="26606"/>
          <ac:spMkLst>
            <pc:docMk/>
            <pc:sldMk cId="638858709" sldId="269"/>
            <ac:spMk id="12" creationId="{124D9F5B-C72B-41EE-97C2-D3600B62717D}"/>
          </ac:spMkLst>
        </pc:spChg>
        <pc:spChg chg="add del">
          <ac:chgData name="Victor Felix" userId="5fbec243a280e210" providerId="LiveId" clId="{52B98212-51B2-40D2-853F-8BFCCC181556}" dt="2021-03-11T20:24:11.893" v="37" actId="26606"/>
          <ac:spMkLst>
            <pc:docMk/>
            <pc:sldMk cId="638858709" sldId="269"/>
            <ac:spMk id="21" creationId="{8F4E830A-06F9-4EAA-9E65-110CF2421798}"/>
          </ac:spMkLst>
        </pc:spChg>
        <pc:spChg chg="add del">
          <ac:chgData name="Victor Felix" userId="5fbec243a280e210" providerId="LiveId" clId="{52B98212-51B2-40D2-853F-8BFCCC181556}" dt="2021-03-11T20:24:13.095" v="39" actId="26606"/>
          <ac:spMkLst>
            <pc:docMk/>
            <pc:sldMk cId="638858709" sldId="269"/>
            <ac:spMk id="24" creationId="{8F4E830A-06F9-4EAA-9E65-110CF2421798}"/>
          </ac:spMkLst>
        </pc:spChg>
        <pc:spChg chg="add">
          <ac:chgData name="Victor Felix" userId="5fbec243a280e210" providerId="LiveId" clId="{52B98212-51B2-40D2-853F-8BFCCC181556}" dt="2021-03-11T20:24:13.127" v="40" actId="26606"/>
          <ac:spMkLst>
            <pc:docMk/>
            <pc:sldMk cId="638858709" sldId="269"/>
            <ac:spMk id="27" creationId="{8F4E830A-06F9-4EAA-9E65-110CF2421798}"/>
          </ac:spMkLst>
        </pc:spChg>
        <pc:grpChg chg="add del">
          <ac:chgData name="Victor Felix" userId="5fbec243a280e210" providerId="LiveId" clId="{52B98212-51B2-40D2-853F-8BFCCC181556}" dt="2021-03-11T20:24:10.631" v="35" actId="26606"/>
          <ac:grpSpMkLst>
            <pc:docMk/>
            <pc:sldMk cId="638858709" sldId="269"/>
            <ac:grpSpMk id="14" creationId="{0180A64C-1862-4B1B-8953-FA96DEE4C44F}"/>
          </ac:grpSpMkLst>
        </pc:grpChg>
        <pc:picChg chg="add del">
          <ac:chgData name="Victor Felix" userId="5fbec243a280e210" providerId="LiveId" clId="{52B98212-51B2-40D2-853F-8BFCCC181556}" dt="2021-03-11T20:24:03.583" v="33" actId="26606"/>
          <ac:picMkLst>
            <pc:docMk/>
            <pc:sldMk cId="638858709" sldId="269"/>
            <ac:picMk id="7" creationId="{0BEA093B-8A97-4C60-9127-61EFB35546EC}"/>
          </ac:picMkLst>
        </pc:picChg>
        <pc:picChg chg="add del">
          <ac:chgData name="Victor Felix" userId="5fbec243a280e210" providerId="LiveId" clId="{52B98212-51B2-40D2-853F-8BFCCC181556}" dt="2021-03-11T20:24:10.631" v="35" actId="26606"/>
          <ac:picMkLst>
            <pc:docMk/>
            <pc:sldMk cId="638858709" sldId="269"/>
            <ac:picMk id="9" creationId="{89A01D77-3668-4683-BA86-994627658A24}"/>
          </ac:picMkLst>
        </pc:picChg>
        <pc:picChg chg="add del">
          <ac:chgData name="Victor Felix" userId="5fbec243a280e210" providerId="LiveId" clId="{52B98212-51B2-40D2-853F-8BFCCC181556}" dt="2021-03-11T20:24:11.893" v="37" actId="26606"/>
          <ac:picMkLst>
            <pc:docMk/>
            <pc:sldMk cId="638858709" sldId="269"/>
            <ac:picMk id="22" creationId="{0BEA093B-8A97-4C60-9127-61EFB35546EC}"/>
          </ac:picMkLst>
        </pc:picChg>
        <pc:picChg chg="add del">
          <ac:chgData name="Victor Felix" userId="5fbec243a280e210" providerId="LiveId" clId="{52B98212-51B2-40D2-853F-8BFCCC181556}" dt="2021-03-11T20:24:13.095" v="39" actId="26606"/>
          <ac:picMkLst>
            <pc:docMk/>
            <pc:sldMk cId="638858709" sldId="269"/>
            <ac:picMk id="25" creationId="{B1A9033A-EC51-42B4-A871-698D86DD1875}"/>
          </ac:picMkLst>
        </pc:picChg>
        <pc:picChg chg="add">
          <ac:chgData name="Victor Felix" userId="5fbec243a280e210" providerId="LiveId" clId="{52B98212-51B2-40D2-853F-8BFCCC181556}" dt="2021-03-11T20:24:13.127" v="40" actId="26606"/>
          <ac:picMkLst>
            <pc:docMk/>
            <pc:sldMk cId="638858709" sldId="269"/>
            <ac:picMk id="28" creationId="{0BEA093B-8A97-4C60-9127-61EFB35546E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remyjordan.me/grouping-data-points-with-k-means-cluster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5116738" y="685798"/>
            <a:ext cx="6159273" cy="4495801"/>
          </a:xfrm>
        </p:spPr>
        <p:txBody>
          <a:bodyPr anchor="ctr">
            <a:normAutofit/>
          </a:bodyPr>
          <a:lstStyle/>
          <a:p>
            <a:pPr>
              <a:lnSpc>
                <a:spcPct val="90000"/>
              </a:lnSpc>
            </a:pPr>
            <a:r>
              <a:rPr lang="en-US" sz="4200" b="1">
                <a:solidFill>
                  <a:srgbClr val="FFFFFF"/>
                </a:solidFill>
              </a:rPr>
              <a:t>Capstone: Find the best neighborhood in Toronto to open a Restaurant Supply Store</a:t>
            </a:r>
            <a:br>
              <a:rPr lang="en-US" sz="4200" b="1">
                <a:solidFill>
                  <a:srgbClr val="FFFFFF"/>
                </a:solidFill>
              </a:rPr>
            </a:br>
            <a:endParaRPr lang="en-CA" sz="4200">
              <a:solidFill>
                <a:srgbClr val="FFFFFF"/>
              </a:solidFill>
            </a:endParaRPr>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1698171" y="685798"/>
            <a:ext cx="2502578" cy="4495801"/>
          </a:xfrm>
        </p:spPr>
        <p:txBody>
          <a:bodyPr anchor="ctr">
            <a:normAutofit/>
          </a:bodyPr>
          <a:lstStyle/>
          <a:p>
            <a:pPr algn="r"/>
            <a:r>
              <a:rPr lang="en-US">
                <a:solidFill>
                  <a:srgbClr val="FFFFFF"/>
                </a:solidFill>
              </a:rPr>
              <a:t>Applied Data Science Capstone</a:t>
            </a:r>
          </a:p>
          <a:p>
            <a:pPr algn="r"/>
            <a:r>
              <a:rPr lang="it-IT">
                <a:solidFill>
                  <a:srgbClr val="FFFFFF"/>
                </a:solidFill>
              </a:rPr>
              <a:t>IBM Data Science Professional Certificate</a:t>
            </a:r>
          </a:p>
          <a:p>
            <a:pPr algn="r"/>
            <a:endParaRPr lang="en-CA">
              <a:solidFill>
                <a:srgbClr val="FFFFFF"/>
              </a:solidFill>
            </a:endParaRPr>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C9C8E6-AA1C-4C98-9785-3E39D6665E99}"/>
              </a:ext>
            </a:extLst>
          </p:cNvPr>
          <p:cNvSpPr txBox="1"/>
          <p:nvPr/>
        </p:nvSpPr>
        <p:spPr>
          <a:xfrm>
            <a:off x="6516553" y="685800"/>
            <a:ext cx="4754563" cy="541020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sz="1700" b="1" dirty="0">
                <a:solidFill>
                  <a:srgbClr val="FFFFFF"/>
                </a:solidFill>
              </a:rPr>
              <a:t>Methodology cont’d:</a:t>
            </a:r>
          </a:p>
          <a:p>
            <a:pPr>
              <a:lnSpc>
                <a:spcPct val="90000"/>
              </a:lnSpc>
              <a:spcBef>
                <a:spcPct val="20000"/>
              </a:spcBef>
              <a:spcAft>
                <a:spcPts val="600"/>
              </a:spcAft>
              <a:buClr>
                <a:schemeClr val="tx1"/>
              </a:buClr>
              <a:buSzPct val="80000"/>
              <a:buFont typeface="Wingdings 3" panose="05040102010807070707" pitchFamily="18" charset="2"/>
              <a:buChar char=""/>
            </a:pPr>
            <a:r>
              <a:rPr lang="en-US" sz="1700" b="1" dirty="0">
                <a:solidFill>
                  <a:srgbClr val="FFFFFF"/>
                </a:solidFill>
              </a:rPr>
              <a:t>3. Cluster 2 Contains the highest cluster density. We need to find the geographic centroid for this cluster. This is the optimum location for a new Restaurant Supply Store.</a:t>
            </a:r>
            <a:br>
              <a:rPr lang="en-US" sz="1700" b="1" dirty="0">
                <a:solidFill>
                  <a:srgbClr val="FFFFFF"/>
                </a:solidFill>
              </a:rPr>
            </a:br>
            <a:endParaRPr lang="en-US" sz="1700" b="1" dirty="0">
              <a:solidFill>
                <a:srgbClr val="FFFFFF"/>
              </a:solidFill>
            </a:endParaRPr>
          </a:p>
          <a:p>
            <a:pPr>
              <a:lnSpc>
                <a:spcPct val="90000"/>
              </a:lnSpc>
              <a:spcBef>
                <a:spcPct val="20000"/>
              </a:spcBef>
              <a:spcAft>
                <a:spcPts val="600"/>
              </a:spcAft>
              <a:buClr>
                <a:schemeClr val="tx1"/>
              </a:buClr>
              <a:buSzPct val="80000"/>
              <a:buFont typeface="Wingdings 3" panose="05040102010807070707" pitchFamily="18" charset="2"/>
              <a:buChar char=""/>
            </a:pPr>
            <a:r>
              <a:rPr lang="en-US" sz="1700" dirty="0">
                <a:solidFill>
                  <a:srgbClr val="FFFFFF"/>
                </a:solidFill>
              </a:rPr>
              <a:t>Here we take the average latitude and longitude to be the centroid.</a:t>
            </a:r>
          </a:p>
          <a:p>
            <a:pPr>
              <a:lnSpc>
                <a:spcPct val="90000"/>
              </a:lnSpc>
              <a:spcBef>
                <a:spcPct val="20000"/>
              </a:spcBef>
              <a:spcAft>
                <a:spcPts val="600"/>
              </a:spcAft>
              <a:buClr>
                <a:schemeClr val="tx1"/>
              </a:buClr>
              <a:buSzPct val="80000"/>
              <a:buFont typeface="Wingdings 3" panose="05040102010807070707" pitchFamily="18" charset="2"/>
              <a:buChar char=""/>
            </a:pPr>
            <a:r>
              <a:rPr lang="en-US" sz="1700" b="1" dirty="0">
                <a:solidFill>
                  <a:srgbClr val="FFFFFF"/>
                </a:solidFill>
              </a:rPr>
              <a:t>3.1 Install </a:t>
            </a:r>
            <a:r>
              <a:rPr lang="en-US" sz="1700" b="1" dirty="0" err="1">
                <a:solidFill>
                  <a:srgbClr val="FFFFFF"/>
                </a:solidFill>
              </a:rPr>
              <a:t>opencage</a:t>
            </a:r>
            <a:r>
              <a:rPr lang="en-US" sz="1700" b="1" dirty="0">
                <a:solidFill>
                  <a:srgbClr val="FFFFFF"/>
                </a:solidFill>
              </a:rPr>
              <a:t> to reverse lookup the coordinates</a:t>
            </a:r>
          </a:p>
          <a:p>
            <a:pPr>
              <a:lnSpc>
                <a:spcPct val="90000"/>
              </a:lnSpc>
              <a:spcBef>
                <a:spcPct val="20000"/>
              </a:spcBef>
              <a:spcAft>
                <a:spcPts val="600"/>
              </a:spcAft>
              <a:buClr>
                <a:schemeClr val="tx1"/>
              </a:buClr>
              <a:buSzPct val="80000"/>
              <a:buFont typeface="Wingdings 3" panose="05040102010807070707" pitchFamily="18" charset="2"/>
              <a:buChar char=""/>
            </a:pPr>
            <a:r>
              <a:rPr lang="en-US" sz="1700" dirty="0" err="1">
                <a:solidFill>
                  <a:srgbClr val="FFFFFF"/>
                </a:solidFill>
              </a:rPr>
              <a:t>Opencage</a:t>
            </a:r>
            <a:r>
              <a:rPr lang="en-US" sz="1700" dirty="0">
                <a:solidFill>
                  <a:srgbClr val="FFFFFF"/>
                </a:solidFill>
              </a:rPr>
              <a:t> allows me to reverse lookup the geo coordinates. </a:t>
            </a:r>
          </a:p>
          <a:p>
            <a:pPr>
              <a:lnSpc>
                <a:spcPct val="90000"/>
              </a:lnSpc>
              <a:spcBef>
                <a:spcPct val="20000"/>
              </a:spcBef>
              <a:spcAft>
                <a:spcPts val="600"/>
              </a:spcAft>
              <a:buClr>
                <a:schemeClr val="tx1"/>
              </a:buClr>
              <a:buSzPct val="80000"/>
              <a:buFont typeface="Wingdings 3" panose="05040102010807070707" pitchFamily="18" charset="2"/>
              <a:buChar char=""/>
            </a:pPr>
            <a:br>
              <a:rPr lang="en-US" sz="1700" dirty="0">
                <a:solidFill>
                  <a:srgbClr val="FFFFFF"/>
                </a:solidFill>
              </a:rPr>
            </a:br>
            <a:r>
              <a:rPr lang="en-US" sz="1700" b="1" dirty="0">
                <a:solidFill>
                  <a:srgbClr val="FFFFFF"/>
                </a:solidFill>
              </a:rPr>
              <a:t>* Key Observation: This is the optimum location for a new Restaurant Supply Store.*</a:t>
            </a:r>
            <a:endParaRPr lang="en-US" sz="1700" dirty="0">
              <a:solidFill>
                <a:srgbClr val="FFFFFF"/>
              </a:solidFill>
            </a:endParaRPr>
          </a:p>
          <a:p>
            <a:pPr>
              <a:lnSpc>
                <a:spcPct val="90000"/>
              </a:lnSpc>
              <a:spcBef>
                <a:spcPct val="20000"/>
              </a:spcBef>
              <a:spcAft>
                <a:spcPts val="600"/>
              </a:spcAft>
              <a:buClr>
                <a:schemeClr val="tx1"/>
              </a:buClr>
              <a:buSzPct val="80000"/>
              <a:buFont typeface="Wingdings 3" panose="05040102010807070707" pitchFamily="18" charset="2"/>
              <a:buChar char=""/>
            </a:pPr>
            <a:r>
              <a:rPr lang="en-US" sz="1700" b="1" dirty="0">
                <a:solidFill>
                  <a:srgbClr val="FFFFFF"/>
                </a:solidFill>
              </a:rPr>
              <a:t>3.2 Plot the clusters on a Map of the Toronto and Super Impose the best location of a Store</a:t>
            </a:r>
            <a:r>
              <a:rPr lang="en-US" sz="1700" b="1" dirty="0">
                <a:solidFill>
                  <a:srgbClr val="FFFFFF"/>
                </a:solidFill>
                <a:hlinkClick r:id="rId2"/>
              </a:rPr>
              <a:t>¶</a:t>
            </a:r>
            <a:endParaRPr lang="en-US" sz="1700" b="1" dirty="0">
              <a:solidFill>
                <a:srgbClr val="FFFFFF"/>
              </a:solidFill>
            </a:endParaRPr>
          </a:p>
          <a:p>
            <a:pPr lvl="0">
              <a:lnSpc>
                <a:spcPct val="90000"/>
              </a:lnSpc>
              <a:spcBef>
                <a:spcPct val="20000"/>
              </a:spcBef>
              <a:spcAft>
                <a:spcPts val="600"/>
              </a:spcAft>
              <a:buClr>
                <a:schemeClr val="tx1"/>
              </a:buClr>
              <a:buSzPct val="80000"/>
              <a:buFont typeface="Wingdings 3" panose="05040102010807070707" pitchFamily="18" charset="2"/>
              <a:buChar char=""/>
            </a:pPr>
            <a:endParaRPr lang="en-US" sz="1700" dirty="0">
              <a:solidFill>
                <a:srgbClr val="FFFFFF"/>
              </a:solidFill>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rotWithShape="1">
          <a:blip r:embed="rId2">
            <a:alphaModFix amt="25000"/>
          </a:blip>
          <a:srcRect l="10546" r="17011" b="1"/>
          <a:stretch/>
        </p:blipFill>
        <p:spPr>
          <a:xfrm>
            <a:off x="20" y="10"/>
            <a:ext cx="12191980" cy="6857990"/>
          </a:xfrm>
          <a:prstGeom prst="rect">
            <a:avLst/>
          </a:prstGeom>
        </p:spPr>
      </p:pic>
      <p:sp>
        <p:nvSpPr>
          <p:cNvPr id="5" name="TextBox 4">
            <a:extLst>
              <a:ext uri="{FF2B5EF4-FFF2-40B4-BE49-F238E27FC236}">
                <a16:creationId xmlns:a16="http://schemas.microsoft.com/office/drawing/2014/main" id="{51C9C8E6-AA1C-4C98-9785-3E39D6665E99}"/>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1">
                <a:ln w="3175" cmpd="sng">
                  <a:noFill/>
                </a:ln>
              </a:rPr>
              <a:t>Results:</a:t>
            </a:r>
          </a:p>
          <a:p>
            <a:pPr>
              <a:spcBef>
                <a:spcPct val="20000"/>
              </a:spcBef>
              <a:spcAft>
                <a:spcPts val="600"/>
              </a:spcAft>
              <a:buClr>
                <a:schemeClr val="tx1"/>
              </a:buClr>
              <a:buSzPct val="80000"/>
              <a:buFont typeface="Wingdings 3" panose="05040102010807070707" pitchFamily="18" charset="2"/>
              <a:buChar char=""/>
            </a:pPr>
            <a:r>
              <a:rPr lang="en-US" b="1">
                <a:ln w="3175" cmpd="sng">
                  <a:noFill/>
                </a:ln>
              </a:rPr>
              <a:t>4.1 Plot the clusters on a Map of the Toronto and Super Impose the best location of a Store</a:t>
            </a:r>
          </a:p>
          <a:p>
            <a:pPr lvl="0">
              <a:spcBef>
                <a:spcPct val="20000"/>
              </a:spcBef>
              <a:spcAft>
                <a:spcPts val="600"/>
              </a:spcAft>
              <a:buClr>
                <a:schemeClr val="tx1"/>
              </a:buClr>
              <a:buSzPct val="80000"/>
              <a:buFont typeface="Wingdings 3" panose="05040102010807070707" pitchFamily="18" charset="2"/>
              <a:buChar char=""/>
            </a:pPr>
            <a:endParaRPr lang="en-US">
              <a:ln w="3175" cmpd="sng">
                <a:noFill/>
              </a:ln>
            </a:endParaRPr>
          </a:p>
        </p:txBody>
      </p:sp>
      <p:grpSp>
        <p:nvGrpSpPr>
          <p:cNvPr id="41" name="Group 4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2" name="Straight Connector 4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890724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51C9C8E6-AA1C-4C98-9785-3E39D6665E99}"/>
              </a:ext>
            </a:extLst>
          </p:cNvPr>
          <p:cNvSpPr txBox="1"/>
          <p:nvPr/>
        </p:nvSpPr>
        <p:spPr>
          <a:xfrm>
            <a:off x="684212" y="2068511"/>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1"/>
              <a:t>Results Cont’d:</a:t>
            </a:r>
          </a:p>
          <a:p>
            <a:pPr>
              <a:spcBef>
                <a:spcPct val="20000"/>
              </a:spcBef>
              <a:spcAft>
                <a:spcPts val="600"/>
              </a:spcAft>
              <a:buClr>
                <a:schemeClr val="tx1"/>
              </a:buClr>
              <a:buSzPct val="80000"/>
              <a:buFont typeface="Wingdings 3" panose="05040102010807070707" pitchFamily="18" charset="2"/>
              <a:buChar char=""/>
            </a:pPr>
            <a:endParaRPr lang="en-US" b="1"/>
          </a:p>
          <a:p>
            <a:pPr>
              <a:spcBef>
                <a:spcPct val="20000"/>
              </a:spcBef>
              <a:spcAft>
                <a:spcPts val="600"/>
              </a:spcAft>
              <a:buClr>
                <a:schemeClr val="tx1"/>
              </a:buClr>
              <a:buSzPct val="80000"/>
              <a:buFont typeface="Wingdings 3" panose="05040102010807070707" pitchFamily="18" charset="2"/>
              <a:buChar char=""/>
            </a:pPr>
            <a:r>
              <a:rPr lang="en-US" b="1"/>
              <a:t>4.2 Exact Address of desired Location</a:t>
            </a:r>
          </a:p>
          <a:p>
            <a:pPr>
              <a:spcBef>
                <a:spcPct val="20000"/>
              </a:spcBef>
              <a:spcAft>
                <a:spcPts val="600"/>
              </a:spcAft>
              <a:buClr>
                <a:schemeClr val="tx1"/>
              </a:buClr>
              <a:buSzPct val="80000"/>
              <a:buFont typeface="Wingdings 3" panose="05040102010807070707" pitchFamily="18" charset="2"/>
              <a:buChar char=""/>
            </a:pPr>
            <a:r>
              <a:rPr lang="en-US"/>
              <a:t>Based on a reverse Lookup </a:t>
            </a:r>
            <a:br>
              <a:rPr lang="en-US"/>
            </a:br>
            <a:r>
              <a:rPr lang="en-US"/>
              <a:t>The exact Address to locate would be: 268 Balliol Street, ON M4S 1C2, Canada or lat: 43.6991598, lng: -79.3878871</a:t>
            </a:r>
          </a:p>
          <a:p>
            <a:pPr lvl="0">
              <a:spcBef>
                <a:spcPct val="20000"/>
              </a:spcBef>
              <a:spcAft>
                <a:spcPts val="600"/>
              </a:spcAft>
              <a:buClr>
                <a:schemeClr val="tx1"/>
              </a:buClr>
              <a:buSzPct val="80000"/>
              <a:buFont typeface="Wingdings 3" panose="05040102010807070707" pitchFamily="18" charset="2"/>
              <a:buChar char=""/>
            </a:pPr>
            <a:endParaRPr lang="en-US"/>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51C9C8E6-AA1C-4C98-9785-3E39D6665E99}"/>
              </a:ext>
            </a:extLst>
          </p:cNvPr>
          <p:cNvSpPr txBox="1"/>
          <p:nvPr/>
        </p:nvSpPr>
        <p:spPr>
          <a:xfrm>
            <a:off x="684212" y="2068511"/>
            <a:ext cx="8534400" cy="3615267"/>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sz="1100" b="1"/>
              <a:t>Discussion:</a:t>
            </a:r>
          </a:p>
          <a:p>
            <a:pPr>
              <a:lnSpc>
                <a:spcPct val="90000"/>
              </a:lnSpc>
              <a:spcBef>
                <a:spcPct val="20000"/>
              </a:spcBef>
              <a:spcAft>
                <a:spcPts val="600"/>
              </a:spcAft>
              <a:buClr>
                <a:schemeClr val="tx1"/>
              </a:buClr>
              <a:buSzPct val="80000"/>
              <a:buFont typeface="Wingdings 3" panose="05040102010807070707" pitchFamily="18" charset="2"/>
              <a:buChar char=""/>
            </a:pPr>
            <a:r>
              <a:rPr lang="en-US" sz="1100" b="1"/>
              <a:t>5.1 Explaining the results</a:t>
            </a:r>
          </a:p>
          <a:p>
            <a:pPr>
              <a:lnSpc>
                <a:spcPct val="90000"/>
              </a:lnSpc>
              <a:spcBef>
                <a:spcPct val="20000"/>
              </a:spcBef>
              <a:spcAft>
                <a:spcPts val="600"/>
              </a:spcAft>
              <a:buClr>
                <a:schemeClr val="tx1"/>
              </a:buClr>
              <a:buSzPct val="80000"/>
              <a:buFont typeface="Wingdings 3" panose="05040102010807070707" pitchFamily="18" charset="2"/>
              <a:buChar char=""/>
            </a:pPr>
            <a:r>
              <a:rPr lang="en-US" sz="110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pPr>
              <a:lnSpc>
                <a:spcPct val="90000"/>
              </a:lnSpc>
              <a:spcBef>
                <a:spcPct val="20000"/>
              </a:spcBef>
              <a:spcAft>
                <a:spcPts val="600"/>
              </a:spcAft>
              <a:buClr>
                <a:schemeClr val="tx1"/>
              </a:buClr>
              <a:buSzPct val="80000"/>
              <a:buFont typeface="Wingdings 3" panose="05040102010807070707" pitchFamily="18" charset="2"/>
              <a:buChar char=""/>
            </a:pPr>
            <a:r>
              <a:rPr lang="en-US" sz="1100"/>
              <a:t>When we built our our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pPr>
              <a:lnSpc>
                <a:spcPct val="90000"/>
              </a:lnSpc>
              <a:spcBef>
                <a:spcPct val="20000"/>
              </a:spcBef>
              <a:spcAft>
                <a:spcPts val="600"/>
              </a:spcAft>
              <a:buClr>
                <a:schemeClr val="tx1"/>
              </a:buClr>
              <a:buSzPct val="80000"/>
              <a:buFont typeface="Wingdings 3" panose="05040102010807070707" pitchFamily="18" charset="2"/>
              <a:buChar char=""/>
            </a:pPr>
            <a:r>
              <a:rPr lang="en-US" sz="110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lnSpc>
                <a:spcPct val="90000"/>
              </a:lnSpc>
              <a:spcBef>
                <a:spcPct val="20000"/>
              </a:spcBef>
              <a:spcAft>
                <a:spcPts val="600"/>
              </a:spcAft>
              <a:buClr>
                <a:schemeClr val="tx1"/>
              </a:buClr>
              <a:buSzPct val="80000"/>
              <a:buFont typeface="Wingdings 3" panose="05040102010807070707" pitchFamily="18" charset="2"/>
              <a:buChar char=""/>
            </a:pPr>
            <a:endParaRPr lang="en-US" sz="1100"/>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6" descr="Light bulb on yellow background with sketched light beams and cord">
            <a:extLst>
              <a:ext uri="{FF2B5EF4-FFF2-40B4-BE49-F238E27FC236}">
                <a16:creationId xmlns:a16="http://schemas.microsoft.com/office/drawing/2014/main" id="{0BEA093B-8A97-4C60-9127-61EFB35546EC}"/>
              </a:ext>
            </a:extLst>
          </p:cNvPr>
          <p:cNvPicPr>
            <a:picLocks noChangeAspect="1"/>
          </p:cNvPicPr>
          <p:nvPr/>
        </p:nvPicPr>
        <p:blipFill rotWithShape="1">
          <a:blip r:embed="rId2">
            <a:alphaModFix amt="35000"/>
          </a:blip>
          <a:srcRect t="8537"/>
          <a:stretch/>
        </p:blipFill>
        <p:spPr>
          <a:xfrm>
            <a:off x="3174" y="10"/>
            <a:ext cx="12192000" cy="6857990"/>
          </a:xfrm>
          <a:prstGeom prst="rect">
            <a:avLst/>
          </a:prstGeom>
        </p:spPr>
      </p:pic>
      <p:sp>
        <p:nvSpPr>
          <p:cNvPr id="5" name="TextBox 4">
            <a:extLst>
              <a:ext uri="{FF2B5EF4-FFF2-40B4-BE49-F238E27FC236}">
                <a16:creationId xmlns:a16="http://schemas.microsoft.com/office/drawing/2014/main" id="{51C9C8E6-AA1C-4C98-9785-3E39D6665E99}"/>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1" dirty="0"/>
              <a:t>Conclusion:</a:t>
            </a:r>
          </a:p>
          <a:p>
            <a:pPr>
              <a:spcBef>
                <a:spcPct val="20000"/>
              </a:spcBef>
              <a:spcAft>
                <a:spcPts val="600"/>
              </a:spcAft>
              <a:buClr>
                <a:schemeClr val="tx1"/>
              </a:buClr>
              <a:buSzPct val="80000"/>
              <a:buFont typeface="Wingdings 3" panose="05040102010807070707" pitchFamily="18" charset="2"/>
              <a:buChar char=""/>
            </a:pPr>
            <a:r>
              <a:rPr lang="en-US" dirty="0"/>
              <a:t>I feel confident with the demonstrated data analysis. Although nothing can ever be 100% certain.</a:t>
            </a:r>
          </a:p>
          <a:p>
            <a:pPr>
              <a:spcBef>
                <a:spcPct val="20000"/>
              </a:spcBef>
              <a:spcAft>
                <a:spcPts val="600"/>
              </a:spcAft>
              <a:buClr>
                <a:schemeClr val="tx1"/>
              </a:buClr>
              <a:buSzPct val="80000"/>
              <a:buFont typeface="Wingdings 3" panose="05040102010807070707" pitchFamily="18" charset="2"/>
              <a:buChar char=""/>
            </a:pPr>
            <a:r>
              <a:rPr lang="en-US" dirty="0"/>
              <a:t>Much more inference can be obtained with </a:t>
            </a:r>
            <a:r>
              <a:rPr lang="en-US"/>
              <a:t>more work.</a:t>
            </a:r>
            <a:endParaRPr lang="en-US" dirty="0"/>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1" name="Rectangle 2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5" name="Group 2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6" name="Straight Connector 2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1834919" y="685800"/>
            <a:ext cx="3705269" cy="5308599"/>
          </a:xfrm>
        </p:spPr>
        <p:txBody>
          <a:bodyPr vert="horz" lIns="91440" tIns="45720" rIns="91440" bIns="45720" rtlCol="0" anchor="ctr">
            <a:normAutofit/>
          </a:bodyPr>
          <a:lstStyle/>
          <a:p>
            <a:r>
              <a:rPr lang="en-US" b="1">
                <a:solidFill>
                  <a:srgbClr val="FFFFFF"/>
                </a:solidFill>
              </a:rPr>
              <a:t>Introduction:</a:t>
            </a:r>
            <a:br>
              <a:rPr lang="en-US" b="1">
                <a:solidFill>
                  <a:srgbClr val="FFFFFF"/>
                </a:solidFill>
              </a:rPr>
            </a:br>
            <a:endParaRPr lang="en-US">
              <a:solidFill>
                <a:srgbClr val="FFFFFF"/>
              </a:solidFill>
            </a:endParaRPr>
          </a:p>
        </p:txBody>
      </p:sp>
      <p:sp>
        <p:nvSpPr>
          <p:cNvPr id="9" name="TextBox 8">
            <a:extLst>
              <a:ext uri="{FF2B5EF4-FFF2-40B4-BE49-F238E27FC236}">
                <a16:creationId xmlns:a16="http://schemas.microsoft.com/office/drawing/2014/main" id="{94BDA45B-82FD-418A-ADFD-DA5C02E2C3B3}"/>
              </a:ext>
            </a:extLst>
          </p:cNvPr>
          <p:cNvSpPr txBox="1"/>
          <p:nvPr/>
        </p:nvSpPr>
        <p:spPr>
          <a:xfrm>
            <a:off x="6516553" y="685800"/>
            <a:ext cx="4754563" cy="5410200"/>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dirty="0">
                <a:solidFill>
                  <a:srgbClr val="FFFFFF"/>
                </a:solidFill>
              </a:rPr>
              <a:t>I used a study from a Restaurant Supply Store to help determine which neighborhood in Toronto are agreeable to open.</a:t>
            </a:r>
            <a:br>
              <a:rPr lang="en-US" dirty="0">
                <a:solidFill>
                  <a:srgbClr val="FFFFFF"/>
                </a:solidFill>
              </a:rPr>
            </a:br>
            <a:r>
              <a:rPr lang="en-US" dirty="0">
                <a:solidFill>
                  <a:srgbClr val="FFFFFF"/>
                </a:solidFill>
              </a:rPr>
              <a:t>Example Company:</a:t>
            </a:r>
            <a:br>
              <a:rPr lang="en-US" dirty="0">
                <a:solidFill>
                  <a:srgbClr val="FFFFFF"/>
                </a:solidFill>
              </a:rPr>
            </a:br>
            <a:r>
              <a:rPr lang="en-US" dirty="0">
                <a:solidFill>
                  <a:srgbClr val="FFFFFF"/>
                </a:solidFill>
                <a:hlinkClick r:id="rId2"/>
              </a:rPr>
              <a:t>http://www.bramainc.com/about-brama</a:t>
            </a:r>
            <a:r>
              <a:rPr lang="en-US" dirty="0">
                <a:solidFill>
                  <a:srgbClr val="FFFFFF"/>
                </a:solidFill>
              </a:rPr>
              <a:t> </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10">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8" name="Rectangle 17">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rotWithShape="1">
          <a:blip r:embed="rId2">
            <a:alphaModFix amt="35000"/>
          </a:blip>
          <a:srcRect l="3148" r="2184"/>
          <a:stretch/>
        </p:blipFill>
        <p:spPr>
          <a:xfrm>
            <a:off x="3174" y="10"/>
            <a:ext cx="12192000" cy="6857990"/>
          </a:xfrm>
          <a:prstGeom prst="rect">
            <a:avLst/>
          </a:prstGeom>
        </p:spPr>
      </p:pic>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sz="360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684212" y="685800"/>
            <a:ext cx="8534400" cy="3615267"/>
          </a:xfrm>
        </p:spPr>
        <p:txBody>
          <a:bodyPr vert="horz" lIns="91440" tIns="45720" rIns="91440" bIns="45720" rtlCol="0" anchor="ctr">
            <a:normAutofit/>
          </a:bodyPr>
          <a:lstStyle/>
          <a:p>
            <a:pPr>
              <a:lnSpc>
                <a:spcPct val="90000"/>
              </a:lnSpc>
              <a:buFont typeface="Wingdings 3" panose="05040102010807070707" pitchFamily="18" charset="2"/>
              <a:buChar char=""/>
            </a:pPr>
            <a:r>
              <a:rPr lang="en-US" sz="900">
                <a:solidFill>
                  <a:schemeClr val="tx1"/>
                </a:solidFill>
              </a:rPr>
              <a:t>Which neighborhood should my friend open his new Restaurant Supply store in Toronto? </a:t>
            </a:r>
            <a:br>
              <a:rPr lang="en-US" sz="900">
                <a:solidFill>
                  <a:schemeClr val="tx1"/>
                </a:solidFill>
              </a:rPr>
            </a:br>
            <a:r>
              <a:rPr lang="en-US" sz="900">
                <a:solidFill>
                  <a:schemeClr val="tx1"/>
                </a:solidFill>
              </a:rPr>
              <a:t>He wants to ensure steady and sustainable business.</a:t>
            </a:r>
          </a:p>
          <a:p>
            <a:pPr>
              <a:lnSpc>
                <a:spcPct val="90000"/>
              </a:lnSpc>
              <a:buFont typeface="Wingdings 3" panose="05040102010807070707" pitchFamily="18" charset="2"/>
              <a:buChar char=""/>
            </a:pPr>
            <a:r>
              <a:rPr lang="en-US" sz="900" b="1">
                <a:solidFill>
                  <a:schemeClr val="tx1"/>
                </a:solidFill>
              </a:rPr>
              <a:t>Requirements:</a:t>
            </a:r>
            <a:endParaRPr lang="en-US" sz="900">
              <a:solidFill>
                <a:schemeClr val="tx1"/>
              </a:solidFill>
            </a:endParaRPr>
          </a:p>
          <a:p>
            <a:pPr>
              <a:lnSpc>
                <a:spcPct val="90000"/>
              </a:lnSpc>
              <a:buFont typeface="Wingdings 3" panose="05040102010807070707" pitchFamily="18" charset="2"/>
              <a:buChar char=""/>
            </a:pPr>
            <a:r>
              <a:rPr lang="en-US" sz="900" b="1">
                <a:solidFill>
                  <a:schemeClr val="tx1"/>
                </a:solidFill>
              </a:rPr>
              <a:t>1. Store needs to be strategically located inside the biggest concentration of restaurants in Toronto area.</a:t>
            </a:r>
            <a:endParaRPr lang="en-US" sz="900">
              <a:solidFill>
                <a:schemeClr val="tx1"/>
              </a:solidFill>
            </a:endParaRPr>
          </a:p>
          <a:p>
            <a:pPr>
              <a:lnSpc>
                <a:spcPct val="90000"/>
              </a:lnSpc>
              <a:buFont typeface="Wingdings 3" panose="05040102010807070707" pitchFamily="18" charset="2"/>
              <a:buChar char=""/>
            </a:pPr>
            <a:r>
              <a:rPr lang="en-US" sz="900" b="1">
                <a:solidFill>
                  <a:schemeClr val="tx1"/>
                </a:solidFill>
              </a:rPr>
              <a:t>2. Confirm any assumption by means of modeling and testing the data. Specifically, visually cluster common restaurants in Toronto by neighborhood.</a:t>
            </a:r>
            <a:endParaRPr lang="en-US" sz="900">
              <a:solidFill>
                <a:schemeClr val="tx1"/>
              </a:solidFill>
            </a:endParaRPr>
          </a:p>
          <a:p>
            <a:pPr>
              <a:lnSpc>
                <a:spcPct val="90000"/>
              </a:lnSpc>
              <a:buFont typeface="Wingdings 3" panose="05040102010807070707" pitchFamily="18" charset="2"/>
              <a:buChar char=""/>
            </a:pPr>
            <a:r>
              <a:rPr lang="en-US" sz="900" b="1">
                <a:solidFill>
                  <a:schemeClr val="tx1"/>
                </a:solidFill>
              </a:rPr>
              <a:t>3. Additionally determine that a good number people can frequent these restaurants with sustainable frequency inside these neighborhoods.</a:t>
            </a:r>
            <a:endParaRPr lang="en-US" sz="900">
              <a:solidFill>
                <a:schemeClr val="tx1"/>
              </a:solidFill>
            </a:endParaRPr>
          </a:p>
          <a:p>
            <a:pPr>
              <a:lnSpc>
                <a:spcPct val="90000"/>
              </a:lnSpc>
              <a:buFont typeface="Wingdings 3" panose="05040102010807070707" pitchFamily="18" charset="2"/>
              <a:buChar char=""/>
            </a:pPr>
            <a:r>
              <a:rPr lang="en-US" sz="900">
                <a:solidFill>
                  <a:schemeClr val="tx1"/>
                </a:solidFill>
              </a:rPr>
              <a:t>a.) Is the neighborhood populous?</a:t>
            </a:r>
          </a:p>
          <a:p>
            <a:pPr>
              <a:lnSpc>
                <a:spcPct val="90000"/>
              </a:lnSpc>
              <a:buFont typeface="Wingdings 3" panose="05040102010807070707" pitchFamily="18" charset="2"/>
              <a:buChar char=""/>
            </a:pPr>
            <a:r>
              <a:rPr lang="en-US" sz="900">
                <a:solidFill>
                  <a:schemeClr val="tx1"/>
                </a:solidFill>
              </a:rPr>
              <a:t>b.) Is the neighborhood average salary close to the Canadian National Average?</a:t>
            </a:r>
          </a:p>
          <a:p>
            <a:pPr>
              <a:lnSpc>
                <a:spcPct val="90000"/>
              </a:lnSpc>
              <a:buFont typeface="Wingdings 3" panose="05040102010807070707" pitchFamily="18" charset="2"/>
              <a:buChar char=""/>
            </a:pPr>
            <a:r>
              <a:rPr lang="en-US" sz="900">
                <a:solidFill>
                  <a:schemeClr val="tx1"/>
                </a:solidFill>
              </a:rPr>
              <a:t>My friend wants to be able to judge which neighborhoods also may be poised to grow in restaurant numbers in coming years.</a:t>
            </a:r>
          </a:p>
          <a:p>
            <a:pPr>
              <a:lnSpc>
                <a:spcPct val="90000"/>
              </a:lnSpc>
              <a:buFont typeface="Wingdings 3" panose="05040102010807070707" pitchFamily="18" charset="2"/>
              <a:buChar char=""/>
            </a:pPr>
            <a:r>
              <a:rPr lang="en-US" sz="900">
                <a:solidFill>
                  <a:schemeClr val="tx1"/>
                </a:solidFill>
              </a:rPr>
              <a:t>Locating his new store according to these requirements will ensure the following:</a:t>
            </a:r>
          </a:p>
          <a:p>
            <a:pPr lvl="0">
              <a:lnSpc>
                <a:spcPct val="90000"/>
              </a:lnSpc>
              <a:buFont typeface="Wingdings 3" panose="05040102010807070707" pitchFamily="18" charset="2"/>
              <a:buChar char=""/>
            </a:pPr>
            <a:r>
              <a:rPr lang="en-US" sz="900">
                <a:solidFill>
                  <a:schemeClr val="tx1"/>
                </a:solidFill>
              </a:rPr>
              <a:t>lowest cost for delivery</a:t>
            </a:r>
          </a:p>
          <a:p>
            <a:pPr lvl="0">
              <a:lnSpc>
                <a:spcPct val="90000"/>
              </a:lnSpc>
              <a:buFont typeface="Wingdings 3" panose="05040102010807070707" pitchFamily="18" charset="2"/>
              <a:buChar char=""/>
            </a:pPr>
            <a:r>
              <a:rPr lang="en-US" sz="900">
                <a:solidFill>
                  <a:schemeClr val="tx1"/>
                </a:solidFill>
              </a:rPr>
              <a:t>shortest travel time to his store for his clients</a:t>
            </a:r>
          </a:p>
          <a:p>
            <a:pPr lvl="0">
              <a:lnSpc>
                <a:spcPct val="90000"/>
              </a:lnSpc>
              <a:buFont typeface="Wingdings 3" panose="05040102010807070707" pitchFamily="18" charset="2"/>
              <a:buChar char=""/>
            </a:pPr>
            <a:r>
              <a:rPr lang="en-US" sz="900">
                <a:solidFill>
                  <a:schemeClr val="tx1"/>
                </a:solidFill>
              </a:rPr>
              <a:t>overall lower run costs</a:t>
            </a:r>
          </a:p>
          <a:p>
            <a:pPr lvl="0">
              <a:lnSpc>
                <a:spcPct val="90000"/>
              </a:lnSpc>
              <a:buFont typeface="Wingdings 3" panose="05040102010807070707" pitchFamily="18" charset="2"/>
              <a:buChar char=""/>
            </a:pPr>
            <a:r>
              <a:rPr lang="en-US" sz="900">
                <a:solidFill>
                  <a:schemeClr val="tx1"/>
                </a:solidFill>
              </a:rPr>
              <a:t>increase in overall business</a:t>
            </a:r>
          </a:p>
          <a:p>
            <a:pPr lvl="0">
              <a:lnSpc>
                <a:spcPct val="90000"/>
              </a:lnSpc>
              <a:buFont typeface="Wingdings 3" panose="05040102010807070707" pitchFamily="18" charset="2"/>
              <a:buChar char=""/>
            </a:pPr>
            <a:r>
              <a:rPr lang="en-US" sz="900">
                <a:solidFill>
                  <a:schemeClr val="tx1"/>
                </a:solidFill>
              </a:rPr>
              <a:t>overall greater customer satisfaction</a:t>
            </a:r>
          </a:p>
          <a:p>
            <a:pPr>
              <a:lnSpc>
                <a:spcPct val="90000"/>
              </a:lnSpc>
              <a:buFont typeface="Wingdings 3" panose="05040102010807070707" pitchFamily="18" charset="2"/>
              <a:buChar char=""/>
            </a:pPr>
            <a:r>
              <a:rPr lang="en-US" sz="900">
                <a:solidFill>
                  <a:schemeClr val="tx1"/>
                </a:solidFill>
              </a:rPr>
              <a:t> </a:t>
            </a:r>
          </a:p>
          <a:p>
            <a:pPr>
              <a:lnSpc>
                <a:spcPct val="90000"/>
              </a:lnSpc>
              <a:buFont typeface="Wingdings 3" panose="05040102010807070707" pitchFamily="18" charset="2"/>
              <a:buChar char=""/>
            </a:pPr>
            <a:endParaRPr lang="en-US" sz="900">
              <a:solidFill>
                <a:schemeClr val="tx1"/>
              </a:solidFill>
            </a:endParaRPr>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5" name="Rectangle 25">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36"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1C9C8E6-AA1C-4C98-9785-3E39D6665E99}"/>
              </a:ext>
            </a:extLst>
          </p:cNvPr>
          <p:cNvSpPr txBox="1"/>
          <p:nvPr/>
        </p:nvSpPr>
        <p:spPr>
          <a:xfrm>
            <a:off x="534572" y="2096086"/>
            <a:ext cx="12604653" cy="2954281"/>
          </a:xfrm>
          <a:prstGeom prst="rect">
            <a:avLst/>
          </a:prstGeom>
        </p:spPr>
        <p:txBody>
          <a:bodyPr vert="horz" lIns="91440" tIns="45720" rIns="91440" bIns="45720" rtlCol="0" anchor="ctr">
            <a:no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sz="1000" b="1"/>
              <a:t>Data:</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a:t>You can follow along in my Capstone Notebook located here:</a:t>
            </a:r>
            <a:br>
              <a:rPr lang="en-US" sz="1000"/>
            </a:br>
            <a:r>
              <a:rPr lang="en-US" sz="1000" u="sng">
                <a:hlinkClick r:id="rId2"/>
              </a:rPr>
              <a:t>https://github.com/dcrouch1/Peer-graded-Assignment-Capstone-Project---The-Battle-of-Neighborhoods-Week-2-/blob/master/Daves_Capstone.ipynb</a:t>
            </a:r>
            <a:r>
              <a:rPr lang="en-US" sz="1000"/>
              <a:t> </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b="1"/>
              <a:t>Data Wrangling</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a:t>A lot of hard work went into creating the working data set.</a:t>
            </a:r>
            <a:br>
              <a:rPr lang="en-US" sz="1000"/>
            </a:br>
            <a:r>
              <a:rPr lang="en-US" sz="1000"/>
              <a:t>I had to combine the following disparate data sources. The order of events went like this</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000"/>
          </a:p>
          <a:p>
            <a:pPr>
              <a:lnSpc>
                <a:spcPct val="90000"/>
              </a:lnSpc>
              <a:spcBef>
                <a:spcPct val="20000"/>
              </a:spcBef>
              <a:spcAft>
                <a:spcPts val="600"/>
              </a:spcAft>
              <a:buClr>
                <a:schemeClr val="tx1"/>
              </a:buClr>
              <a:buSzPct val="80000"/>
              <a:buFont typeface="Wingdings 3" panose="05040102010807070707" pitchFamily="18" charset="2"/>
              <a:buChar char=""/>
            </a:pPr>
            <a:r>
              <a:rPr lang="en-US" sz="1000" b="1" i="1"/>
              <a:t>1. Load all the Data from all the various sources.</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b="1" i="1"/>
              <a:t>1.1 Toronto neighborhoods broken down by postal code</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u="sng">
                <a:hlinkClick r:id="rId3"/>
              </a:rPr>
              <a:t>https://en.wikipedia.org/wiki/List_of_postal_codes_of_Canada:_M</a:t>
            </a:r>
            <a:br>
              <a:rPr lang="en-US" sz="1000"/>
            </a:br>
            <a:r>
              <a:rPr lang="en-US" sz="1000"/>
              <a:t>Here I used BeautifulSoup to scrape the wiki page to extract a working list of Toronto Neighborhoods sorted by postal code.</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000"/>
          </a:p>
          <a:p>
            <a:pPr>
              <a:lnSpc>
                <a:spcPct val="90000"/>
              </a:lnSpc>
              <a:spcBef>
                <a:spcPct val="20000"/>
              </a:spcBef>
              <a:spcAft>
                <a:spcPts val="600"/>
              </a:spcAft>
              <a:buClr>
                <a:schemeClr val="tx1"/>
              </a:buClr>
              <a:buSzPct val="80000"/>
              <a:buFont typeface="Wingdings 3" panose="05040102010807070707" pitchFamily="18" charset="2"/>
              <a:buChar char=""/>
            </a:pPr>
            <a:r>
              <a:rPr lang="en-US" sz="1000" b="1" i="1"/>
              <a:t>1.1.1 Load Toronto geospatial coordinates and merge to Toronto Postal Code Data</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u="sng">
                <a:hlinkClick r:id="rId4"/>
              </a:rPr>
              <a:t>http://cocl.us/Geospatial_data</a:t>
            </a:r>
            <a:br>
              <a:rPr lang="en-US" sz="1000"/>
            </a:br>
            <a:r>
              <a:rPr lang="en-US" sz="1000"/>
              <a:t>Next, I joined geo spatial to the Toronto Data.</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000"/>
          </a:p>
          <a:p>
            <a:pPr>
              <a:lnSpc>
                <a:spcPct val="90000"/>
              </a:lnSpc>
              <a:spcBef>
                <a:spcPct val="20000"/>
              </a:spcBef>
              <a:spcAft>
                <a:spcPts val="600"/>
              </a:spcAft>
              <a:buClr>
                <a:schemeClr val="tx1"/>
              </a:buClr>
              <a:buSzPct val="80000"/>
              <a:buFont typeface="Wingdings 3" panose="05040102010807070707" pitchFamily="18" charset="2"/>
              <a:buChar char=""/>
            </a:pPr>
            <a:r>
              <a:rPr lang="en-US" sz="1000" b="1" i="1"/>
              <a:t>1.2 Toronto neighborhoods populations broken down by postal code</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u="sng">
                <a:hlinkClick r:id="rId5"/>
              </a:rPr>
              <a:t>https://www12.statcan.gc.ca/census-recensement/2016/dp-pd/hlt-fst/pd-pl/Tables/File.cfm?T=1201&amp;SR=1&amp;RPP=9999&amp;PR=0&amp;CMA=0&amp;CSD=0&amp;S=22&amp;O=A&amp;Lang=Eng&amp;OFT=CSV</a:t>
            </a:r>
            <a:br>
              <a:rPr lang="en-US" sz="1000"/>
            </a:br>
            <a:r>
              <a:rPr lang="en-US" sz="1000"/>
              <a:t>Use Pandas to grab the csv</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000"/>
          </a:p>
          <a:p>
            <a:pPr>
              <a:lnSpc>
                <a:spcPct val="90000"/>
              </a:lnSpc>
              <a:spcBef>
                <a:spcPct val="20000"/>
              </a:spcBef>
              <a:spcAft>
                <a:spcPts val="600"/>
              </a:spcAft>
              <a:buClr>
                <a:schemeClr val="tx1"/>
              </a:buClr>
              <a:buSzPct val="80000"/>
              <a:buFont typeface="Wingdings 3" panose="05040102010807070707" pitchFamily="18" charset="2"/>
              <a:buChar char=""/>
            </a:pPr>
            <a:r>
              <a:rPr lang="en-US" sz="1000" b="1" i="1"/>
              <a:t>1.2.1 Merge Toronto Neighbourhood populations data with Toronto Postal Code data</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a:t>Next, I joined population data to the Toronto Data.</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000"/>
          </a:p>
          <a:p>
            <a:pPr>
              <a:lnSpc>
                <a:spcPct val="90000"/>
              </a:lnSpc>
              <a:spcBef>
                <a:spcPct val="20000"/>
              </a:spcBef>
              <a:spcAft>
                <a:spcPts val="600"/>
              </a:spcAft>
              <a:buClr>
                <a:schemeClr val="tx1"/>
              </a:buClr>
              <a:buSzPct val="80000"/>
              <a:buFont typeface="Wingdings 3" panose="05040102010807070707" pitchFamily="18" charset="2"/>
              <a:buChar char=""/>
            </a:pPr>
            <a:r>
              <a:rPr lang="en-US" sz="1000" b="1" i="1"/>
              <a:t>1.3 Toronto neighborhoods average after tax income broken down by postal code</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a:t>Here we must manually download these from Stats Canada and load them.</a:t>
            </a:r>
            <a:br>
              <a:rPr lang="en-US" sz="1000"/>
            </a:br>
            <a:r>
              <a:rPr lang="en-US" sz="1000" u="sng">
                <a:hlinkClick r:id="rId6"/>
              </a:rPr>
              <a:t>https://www12.statcan.gc.ca/census-recensement/2016/dp-pd/prof/search-recherche/change-geo.cfm?Lang=E&amp;Geo1=FSA</a:t>
            </a:r>
            <a:br>
              <a:rPr lang="en-US" sz="1000"/>
            </a:br>
            <a:r>
              <a:rPr lang="en-US" sz="1000"/>
              <a:t>See: to_geo_space.csv</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000"/>
          </a:p>
          <a:p>
            <a:pPr>
              <a:lnSpc>
                <a:spcPct val="90000"/>
              </a:lnSpc>
              <a:spcBef>
                <a:spcPct val="20000"/>
              </a:spcBef>
              <a:spcAft>
                <a:spcPts val="600"/>
              </a:spcAft>
              <a:buClr>
                <a:schemeClr val="tx1"/>
              </a:buClr>
              <a:buSzPct val="80000"/>
              <a:buFont typeface="Wingdings 3" panose="05040102010807070707" pitchFamily="18" charset="2"/>
              <a:buChar char=""/>
            </a:pPr>
            <a:r>
              <a:rPr lang="en-US" sz="1000" b="1" i="1"/>
              <a:t>1.3.1 Merge Toronto Neighbourhood income data with Toronto Postal Code data</a:t>
            </a:r>
          </a:p>
          <a:p>
            <a:pPr>
              <a:lnSpc>
                <a:spcPct val="90000"/>
              </a:lnSpc>
              <a:spcBef>
                <a:spcPct val="20000"/>
              </a:spcBef>
              <a:spcAft>
                <a:spcPts val="600"/>
              </a:spcAft>
              <a:buClr>
                <a:schemeClr val="tx1"/>
              </a:buClr>
              <a:buSzPct val="80000"/>
              <a:buFont typeface="Wingdings 3" panose="05040102010807070707" pitchFamily="18" charset="2"/>
              <a:buChar char=""/>
            </a:pPr>
            <a:r>
              <a:rPr lang="en-US" sz="1000"/>
              <a:t>Next, I joined income data to the Toronto Data.</a:t>
            </a:r>
            <a:br>
              <a:rPr lang="en-US" sz="1000"/>
            </a:br>
            <a:r>
              <a:rPr lang="en-US" sz="1000"/>
              <a:t>At this time I also saved a copy of the data set as my friend had asked for it in his list of requirements.</a:t>
            </a:r>
            <a:br>
              <a:rPr lang="en-US" sz="1000"/>
            </a:br>
            <a:r>
              <a:rPr lang="en-US" sz="1000"/>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51C9C8E6-AA1C-4C98-9785-3E39D6665E99}"/>
              </a:ext>
            </a:extLst>
          </p:cNvPr>
          <p:cNvSpPr txBox="1"/>
          <p:nvPr/>
        </p:nvSpPr>
        <p:spPr>
          <a:xfrm>
            <a:off x="645733" y="1477433"/>
            <a:ext cx="8534400" cy="3615267"/>
          </a:xfrm>
          <a:prstGeom prst="rect">
            <a:avLst/>
          </a:prstGeom>
        </p:spPr>
        <p:txBody>
          <a:bodyPr vert="horz" lIns="91440" tIns="45720" rIns="91440" bIns="45720" rtlCol="0" anchor="ctr">
            <a:no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sz="900" b="1" dirty="0"/>
              <a:t>Data cont’d:</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1" i="1" dirty="0"/>
              <a:t>1.4 What is the Canadian National Average After Tax Income</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dirty="0"/>
              <a:t>Here I must also manually download this from Stats Canada and load them.</a:t>
            </a:r>
            <a:br>
              <a:rPr lang="en-US" sz="900" dirty="0"/>
            </a:br>
            <a:r>
              <a:rPr lang="en-US" sz="900" dirty="0">
                <a:hlinkClick r:id="rId2"/>
              </a:rPr>
              <a:t>https://www150.statcan.gc.ca/n1/daily-quotidien/180313/dq180313a-eng.htm</a:t>
            </a:r>
            <a:br>
              <a:rPr lang="en-US" sz="900" dirty="0"/>
            </a:br>
            <a:r>
              <a:rPr lang="en-US" sz="900" dirty="0"/>
              <a:t>Canadian families and unattached individuals had a median after-tax income of $57,000 in 2016.</a:t>
            </a:r>
          </a:p>
          <a:p>
            <a:pPr marL="171450" indent="-171450">
              <a:lnSpc>
                <a:spcPct val="90000"/>
              </a:lnSpc>
              <a:spcBef>
                <a:spcPct val="20000"/>
              </a:spcBef>
              <a:spcAft>
                <a:spcPts val="600"/>
              </a:spcAft>
              <a:buClr>
                <a:schemeClr val="tx1"/>
              </a:buClr>
              <a:buSzPct val="80000"/>
              <a:buFont typeface="Wingdings 3" panose="05040102010807070707" pitchFamily="18" charset="2"/>
              <a:buChar char=""/>
            </a:pPr>
            <a:r>
              <a:rPr lang="en-US" sz="900" b="1" dirty="0"/>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lnSpc>
                <a:spcPct val="90000"/>
              </a:lnSpc>
              <a:spcBef>
                <a:spcPct val="20000"/>
              </a:spcBef>
              <a:spcAft>
                <a:spcPts val="600"/>
              </a:spcAft>
              <a:buClr>
                <a:schemeClr val="tx1"/>
              </a:buClr>
              <a:buSzPct val="80000"/>
              <a:buFont typeface="Wingdings 3" panose="05040102010807070707" pitchFamily="18" charset="2"/>
              <a:buChar char=""/>
            </a:pPr>
            <a:endParaRPr lang="en-US" sz="90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1" i="1" dirty="0"/>
              <a:t>1.5 Toronto list of Restaurants or Venues that could potentially use Restaurant Equipment</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dirty="0"/>
              <a:t>4SQUARE API </a:t>
            </a:r>
            <a:br>
              <a:rPr lang="en-US" sz="900" dirty="0"/>
            </a:br>
            <a:r>
              <a:rPr lang="en-US" sz="900" dirty="0">
                <a:hlinkClick r:id="rId3"/>
              </a:rPr>
              <a:t>https://api.foursquare.com</a:t>
            </a:r>
            <a:endParaRPr lang="en-US" sz="900" dirty="0"/>
          </a:p>
          <a:p>
            <a:pPr>
              <a:lnSpc>
                <a:spcPct val="90000"/>
              </a:lnSpc>
              <a:spcBef>
                <a:spcPct val="20000"/>
              </a:spcBef>
              <a:spcAft>
                <a:spcPts val="600"/>
              </a:spcAft>
              <a:buClr>
                <a:schemeClr val="tx1"/>
              </a:buClr>
              <a:buSzPct val="80000"/>
              <a:buFont typeface="Wingdings 3" panose="05040102010807070707" pitchFamily="18" charset="2"/>
              <a:buChar char=""/>
            </a:pPr>
            <a:endParaRPr lang="en-US" sz="90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1" i="1" dirty="0"/>
              <a:t>1.5.1 Get all the Venues in Toronto.</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1" i="1" dirty="0"/>
              <a:t>1.5.2 Only add Restaurants as Venue Categories</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dirty="0"/>
              <a:t>Use this list to Extract Restaurants and only include Restaurants in our Data Set.</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90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1" i="1" dirty="0"/>
              <a:t>1.5.3 </a:t>
            </a:r>
            <a:r>
              <a:rPr lang="en-US" sz="900" b="1" i="1" dirty="0" err="1"/>
              <a:t>OneHot</a:t>
            </a:r>
            <a:r>
              <a:rPr lang="en-US" sz="900" b="1" i="1" dirty="0"/>
              <a:t> encode and count restaurants</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dirty="0"/>
              <a:t>Prepare the data for clustering</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1" dirty="0"/>
              <a:t>* Combine all of those into a working Data Set to cluster and geo spatial map of the results showing the best neighborhood to open a Restaurant Supply Store *</a:t>
            </a:r>
            <a:endParaRPr lang="en-US" sz="90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dirty="0"/>
              <a:t>Combining all of these disparate data sets will clearly demonstrate the following:</a:t>
            </a:r>
          </a:p>
          <a:p>
            <a:pPr lvl="0">
              <a:lnSpc>
                <a:spcPct val="90000"/>
              </a:lnSpc>
              <a:spcBef>
                <a:spcPct val="20000"/>
              </a:spcBef>
              <a:spcAft>
                <a:spcPts val="600"/>
              </a:spcAft>
              <a:buClr>
                <a:schemeClr val="tx1"/>
              </a:buClr>
              <a:buSzPct val="80000"/>
              <a:buFont typeface="Wingdings 3" panose="05040102010807070707" pitchFamily="18" charset="2"/>
              <a:buChar char=""/>
            </a:pPr>
            <a:r>
              <a:rPr lang="en-US" sz="900" dirty="0"/>
              <a:t>which neighborhoods in Toronto have clusters of like Restaurants</a:t>
            </a:r>
          </a:p>
          <a:p>
            <a:pPr lvl="0">
              <a:lnSpc>
                <a:spcPct val="90000"/>
              </a:lnSpc>
              <a:spcBef>
                <a:spcPct val="20000"/>
              </a:spcBef>
              <a:spcAft>
                <a:spcPts val="600"/>
              </a:spcAft>
              <a:buClr>
                <a:schemeClr val="tx1"/>
              </a:buClr>
              <a:buSzPct val="80000"/>
              <a:buFont typeface="Wingdings 3" panose="05040102010807070707" pitchFamily="18" charset="2"/>
              <a:buChar char=""/>
            </a:pPr>
            <a:r>
              <a:rPr lang="en-US" sz="900" dirty="0"/>
              <a:t>how populated each neighborhoods is</a:t>
            </a:r>
          </a:p>
          <a:p>
            <a:pPr lvl="0">
              <a:lnSpc>
                <a:spcPct val="90000"/>
              </a:lnSpc>
              <a:spcBef>
                <a:spcPct val="20000"/>
              </a:spcBef>
              <a:spcAft>
                <a:spcPts val="600"/>
              </a:spcAft>
              <a:buClr>
                <a:schemeClr val="tx1"/>
              </a:buClr>
              <a:buSzPct val="80000"/>
              <a:buFont typeface="Wingdings 3" panose="05040102010807070707" pitchFamily="18" charset="2"/>
              <a:buChar char=""/>
            </a:pPr>
            <a:r>
              <a:rPr lang="en-US" sz="900" dirty="0"/>
              <a:t>the average after tax income is all of these neighborhoods</a:t>
            </a:r>
          </a:p>
          <a:p>
            <a:pPr lvl="0">
              <a:lnSpc>
                <a:spcPct val="90000"/>
              </a:lnSpc>
              <a:spcBef>
                <a:spcPct val="20000"/>
              </a:spcBef>
              <a:spcAft>
                <a:spcPts val="600"/>
              </a:spcAft>
              <a:buClr>
                <a:schemeClr val="tx1"/>
              </a:buClr>
              <a:buSzPct val="80000"/>
              <a:buFont typeface="Wingdings 3" panose="05040102010807070707" pitchFamily="18" charset="2"/>
              <a:buChar char=""/>
            </a:pPr>
            <a:r>
              <a:rPr lang="en-US" sz="900" dirty="0"/>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2"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C9C8E6-AA1C-4C98-9785-3E39D6665E99}"/>
              </a:ext>
            </a:extLst>
          </p:cNvPr>
          <p:cNvSpPr txBox="1"/>
          <p:nvPr/>
        </p:nvSpPr>
        <p:spPr>
          <a:xfrm>
            <a:off x="6516553" y="685800"/>
            <a:ext cx="4754563" cy="5410200"/>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1">
                <a:solidFill>
                  <a:srgbClr val="FFFFFF"/>
                </a:solidFill>
              </a:rPr>
              <a:t>Methodology:</a:t>
            </a:r>
          </a:p>
          <a:p>
            <a:pPr>
              <a:spcBef>
                <a:spcPct val="20000"/>
              </a:spcBef>
              <a:spcAft>
                <a:spcPts val="600"/>
              </a:spcAft>
              <a:buClr>
                <a:schemeClr val="tx1"/>
              </a:buClr>
              <a:buSzPct val="80000"/>
              <a:buFont typeface="Wingdings 3" panose="05040102010807070707" pitchFamily="18" charset="2"/>
              <a:buChar char=""/>
            </a:pPr>
            <a:r>
              <a:rPr lang="en-US" b="1">
                <a:solidFill>
                  <a:srgbClr val="FFFFFF"/>
                </a:solidFill>
              </a:rPr>
              <a:t>Choice of Algorithms </a:t>
            </a:r>
            <a:br>
              <a:rPr lang="en-US" b="1">
                <a:solidFill>
                  <a:srgbClr val="FFFFFF"/>
                </a:solidFill>
              </a:rPr>
            </a:br>
            <a:endParaRPr lang="en-US" b="1">
              <a:solidFill>
                <a:srgbClr val="FFFFFF"/>
              </a:solidFill>
            </a:endParaRPr>
          </a:p>
          <a:p>
            <a:pPr>
              <a:spcBef>
                <a:spcPct val="20000"/>
              </a:spcBef>
              <a:spcAft>
                <a:spcPts val="600"/>
              </a:spcAft>
              <a:buClr>
                <a:schemeClr val="tx1"/>
              </a:buClr>
              <a:buSzPct val="80000"/>
              <a:buFont typeface="Wingdings 3" panose="05040102010807070707" pitchFamily="18" charset="2"/>
              <a:buChar char=""/>
            </a:pPr>
            <a:r>
              <a:rPr lang="en-US">
                <a:solidFill>
                  <a:srgbClr val="FFFFFF"/>
                </a:solidFill>
              </a:rPr>
              <a:t>I chose K-Means Clustering. </a:t>
            </a:r>
            <a:br>
              <a:rPr lang="en-US">
                <a:solidFill>
                  <a:srgbClr val="FFFFFF"/>
                </a:solidFill>
              </a:rPr>
            </a:br>
            <a:r>
              <a:rPr lang="en-US" u="sng">
                <a:solidFill>
                  <a:srgbClr val="FFFFFF"/>
                </a:solidFill>
                <a:hlinkClick r:id="rId2"/>
              </a:rPr>
              <a:t>https://towardsdatascience.com/clustering-algorithms-for-customer-segmentation-af637c6830ac</a:t>
            </a:r>
            <a:r>
              <a:rPr lang="en-US">
                <a:solidFill>
                  <a:srgbClr val="FFFFFF"/>
                </a:solidFill>
              </a:rPr>
              <a:t> </a:t>
            </a:r>
          </a:p>
          <a:p>
            <a:pPr>
              <a:spcBef>
                <a:spcPct val="20000"/>
              </a:spcBef>
              <a:spcAft>
                <a:spcPts val="600"/>
              </a:spcAft>
              <a:buClr>
                <a:schemeClr val="tx1"/>
              </a:buClr>
              <a:buSzPct val="80000"/>
              <a:buFont typeface="Wingdings 3" panose="05040102010807070707" pitchFamily="18" charset="2"/>
              <a:buChar char=""/>
            </a:pPr>
            <a:r>
              <a:rPr lang="en-US">
                <a:solidFill>
                  <a:srgbClr val="FFFFFF"/>
                </a:solidFill>
              </a:rPr>
              <a:t>A backgrounder on K-Means clustering </a:t>
            </a:r>
            <a:br>
              <a:rPr lang="en-US">
                <a:solidFill>
                  <a:srgbClr val="FFFFFF"/>
                </a:solidFill>
              </a:rPr>
            </a:br>
            <a:r>
              <a:rPr lang="en-US">
                <a:solidFill>
                  <a:srgbClr val="FFFFFF"/>
                </a:solidFill>
              </a:rPr>
              <a:t>“K-means clustering is an iterative clustering algorithm where the number of clusters K is predetermined and the algorithm iteratively assigns each data </a:t>
            </a:r>
            <a:br>
              <a:rPr lang="en-US">
                <a:solidFill>
                  <a:srgbClr val="FFFFFF"/>
                </a:solidFill>
              </a:rPr>
            </a:br>
            <a:r>
              <a:rPr lang="en-US">
                <a:solidFill>
                  <a:srgbClr val="FFFFFF"/>
                </a:solidFill>
              </a:rPr>
              <a:t>point to one of the K clusters based on the feature similarity.” </a:t>
            </a:r>
          </a:p>
          <a:p>
            <a:pPr>
              <a:spcBef>
                <a:spcPct val="20000"/>
              </a:spcBef>
              <a:spcAft>
                <a:spcPts val="600"/>
              </a:spcAft>
              <a:buClr>
                <a:schemeClr val="tx1"/>
              </a:buClr>
              <a:buSzPct val="80000"/>
              <a:buFont typeface="Wingdings 3" panose="05040102010807070707" pitchFamily="18" charset="2"/>
              <a:buChar char=""/>
            </a:pPr>
            <a:r>
              <a:rPr lang="en-US" b="1">
                <a:solidFill>
                  <a:srgbClr val="FFFFFF"/>
                </a:solidFill>
              </a:rPr>
              <a:t>* Key Observation: And for my project feature similarity means restaurant similarity in Neighborhoods *</a:t>
            </a:r>
            <a:r>
              <a:rPr lang="en-US">
                <a:solidFill>
                  <a:srgbClr val="FFFFFF"/>
                </a:solidFill>
              </a:rPr>
              <a:t> </a:t>
            </a:r>
          </a:p>
          <a:p>
            <a:pPr lvl="0">
              <a:spcBef>
                <a:spcPct val="20000"/>
              </a:spcBef>
              <a:spcAft>
                <a:spcPts val="600"/>
              </a:spcAft>
              <a:buClr>
                <a:schemeClr val="tx1"/>
              </a:buClr>
              <a:buSzPct val="80000"/>
              <a:buFont typeface="Wingdings 3" panose="05040102010807070707" pitchFamily="18" charset="2"/>
              <a:buChar char=""/>
            </a:pPr>
            <a:endParaRPr lang="en-US">
              <a:solidFill>
                <a:srgbClr val="FFFFFF"/>
              </a:solidFill>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 on document with pen">
            <a:extLst>
              <a:ext uri="{FF2B5EF4-FFF2-40B4-BE49-F238E27FC236}">
                <a16:creationId xmlns:a16="http://schemas.microsoft.com/office/drawing/2014/main" id="{3EEA1B10-8858-4901-B61F-AB3839328818}"/>
              </a:ext>
            </a:extLst>
          </p:cNvPr>
          <p:cNvPicPr>
            <a:picLocks noChangeAspect="1"/>
          </p:cNvPicPr>
          <p:nvPr/>
        </p:nvPicPr>
        <p:blipFill rotWithShape="1">
          <a:blip r:embed="rId2">
            <a:alphaModFix amt="35000"/>
          </a:blip>
          <a:srcRect t="1511" b="14220"/>
          <a:stretch/>
        </p:blipFill>
        <p:spPr>
          <a:xfrm>
            <a:off x="3174" y="10"/>
            <a:ext cx="12192000" cy="6857990"/>
          </a:xfrm>
          <a:prstGeom prst="rect">
            <a:avLst/>
          </a:prstGeom>
        </p:spPr>
      </p:pic>
      <p:sp>
        <p:nvSpPr>
          <p:cNvPr id="5" name="TextBox 4">
            <a:extLst>
              <a:ext uri="{FF2B5EF4-FFF2-40B4-BE49-F238E27FC236}">
                <a16:creationId xmlns:a16="http://schemas.microsoft.com/office/drawing/2014/main" id="{51C9C8E6-AA1C-4C98-9785-3E39D6665E99}"/>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sz="1100" b="1"/>
              <a:t>Methodology cont’d:</a:t>
            </a:r>
          </a:p>
          <a:p>
            <a:pPr>
              <a:lnSpc>
                <a:spcPct val="90000"/>
              </a:lnSpc>
              <a:spcBef>
                <a:spcPct val="20000"/>
              </a:spcBef>
              <a:spcAft>
                <a:spcPts val="600"/>
              </a:spcAft>
              <a:buClr>
                <a:schemeClr val="tx1"/>
              </a:buClr>
              <a:buSzPct val="80000"/>
              <a:buFont typeface="Wingdings 3" panose="05040102010807070707" pitchFamily="18" charset="2"/>
              <a:buChar char=""/>
            </a:pPr>
            <a:r>
              <a:rPr lang="en-US" sz="1100" b="1"/>
              <a:t>Choosing the correct number of clusters. </a:t>
            </a:r>
            <a:br>
              <a:rPr lang="en-US" sz="1100" b="1"/>
            </a:br>
            <a:endParaRPr lang="en-US" sz="1100" b="1"/>
          </a:p>
          <a:p>
            <a:pPr>
              <a:lnSpc>
                <a:spcPct val="90000"/>
              </a:lnSpc>
              <a:spcBef>
                <a:spcPct val="20000"/>
              </a:spcBef>
              <a:spcAft>
                <a:spcPts val="600"/>
              </a:spcAft>
              <a:buClr>
                <a:schemeClr val="tx1"/>
              </a:buClr>
              <a:buSzPct val="80000"/>
              <a:buFont typeface="Wingdings 3" panose="05040102010807070707" pitchFamily="18" charset="2"/>
              <a:buChar char=""/>
            </a:pPr>
            <a:r>
              <a:rPr lang="en-US" sz="1100">
                <a:hlinkClick r:id="rId3"/>
              </a:rPr>
              <a:t>https://www.jeremyjordan.me/grouping-data-points-with-k-means-clustering/</a:t>
            </a:r>
            <a:r>
              <a:rPr lang="en-US" sz="1100"/>
              <a:t> </a:t>
            </a:r>
            <a:br>
              <a:rPr lang="en-US" sz="1100"/>
            </a:br>
            <a:r>
              <a:rPr lang="en-US" sz="1100"/>
              <a:t>Here I use Silhouette analysis to determine the optimum number of clusters to use. </a:t>
            </a:r>
          </a:p>
          <a:p>
            <a:pPr>
              <a:lnSpc>
                <a:spcPct val="90000"/>
              </a:lnSpc>
              <a:spcBef>
                <a:spcPct val="20000"/>
              </a:spcBef>
              <a:spcAft>
                <a:spcPts val="600"/>
              </a:spcAft>
              <a:buClr>
                <a:schemeClr val="tx1"/>
              </a:buClr>
              <a:buSzPct val="80000"/>
              <a:buFont typeface="Wingdings 3" panose="05040102010807070707" pitchFamily="18" charset="2"/>
              <a:buChar char=""/>
            </a:pPr>
            <a:r>
              <a:rPr lang="en-US" sz="1100"/>
              <a:t>A backgrounder on Silhouette analysis.</a:t>
            </a:r>
          </a:p>
          <a:p>
            <a:pPr>
              <a:lnSpc>
                <a:spcPct val="90000"/>
              </a:lnSpc>
              <a:spcBef>
                <a:spcPct val="20000"/>
              </a:spcBef>
              <a:spcAft>
                <a:spcPts val="600"/>
              </a:spcAft>
              <a:buClr>
                <a:schemeClr val="tx1"/>
              </a:buClr>
              <a:buSzPct val="80000"/>
              <a:buFont typeface="Wingdings 3" panose="05040102010807070707" pitchFamily="18" charset="2"/>
              <a:buChar char=""/>
            </a:pPr>
            <a:r>
              <a:rPr lang="en-US" sz="1100"/>
              <a:t>“We can use Silhouette analysis to evaluate each model. A Silhouette coefficient is calculated for observation, which is then averaged to determine the Silhouette score. </a:t>
            </a:r>
            <a:br>
              <a:rPr lang="en-US" sz="1100"/>
            </a:br>
            <a:r>
              <a:rPr lang="en-US" sz="1100"/>
              <a:t>The coefficient combines the average within-cluster distance with average nearest-cluster distance to assign a value between -1 and 1. A value below zero </a:t>
            </a:r>
            <a:br>
              <a:rPr lang="en-US" sz="1100"/>
            </a:br>
            <a:r>
              <a:rPr lang="en-US" sz="1100"/>
              <a:t>denotes that the observation is probably in the wrong cluster and a value closer to 1 denotes that the observation is a great fit for the cluster and </a:t>
            </a:r>
            <a:br>
              <a:rPr lang="en-US" sz="1100"/>
            </a:br>
            <a:r>
              <a:rPr lang="en-US" sz="1100"/>
              <a:t>clearly separated from other clusters. This coefficient essentially measures how close an observation is to neighboring clusters, where it is desirable </a:t>
            </a:r>
            <a:br>
              <a:rPr lang="en-US" sz="1100"/>
            </a:br>
            <a:r>
              <a:rPr lang="en-US" sz="1100"/>
              <a:t>to be the maximum distance possible from neighboring clusters. </a:t>
            </a:r>
            <a:br>
              <a:rPr lang="en-US" sz="1100"/>
            </a:br>
            <a:r>
              <a:rPr lang="en-US" sz="1100"/>
              <a:t>We can automatically determine the best number of clusters, k, by selecting the model which yields the highest Silhouette score.” </a:t>
            </a:r>
          </a:p>
          <a:p>
            <a:pPr>
              <a:lnSpc>
                <a:spcPct val="90000"/>
              </a:lnSpc>
              <a:spcBef>
                <a:spcPct val="20000"/>
              </a:spcBef>
              <a:spcAft>
                <a:spcPts val="600"/>
              </a:spcAft>
              <a:buClr>
                <a:schemeClr val="tx1"/>
              </a:buClr>
              <a:buSzPct val="80000"/>
              <a:buFont typeface="Wingdings 3" panose="05040102010807070707" pitchFamily="18" charset="2"/>
              <a:buChar char=""/>
            </a:pPr>
            <a:r>
              <a:rPr lang="en-US" sz="1100" b="1"/>
              <a:t>* Key Observation: My highest score was 2. *</a:t>
            </a:r>
            <a:r>
              <a:rPr lang="en-US" sz="1100"/>
              <a:t> </a:t>
            </a:r>
          </a:p>
          <a:p>
            <a:pPr lvl="0">
              <a:lnSpc>
                <a:spcPct val="90000"/>
              </a:lnSpc>
              <a:spcBef>
                <a:spcPct val="20000"/>
              </a:spcBef>
              <a:spcAft>
                <a:spcPts val="600"/>
              </a:spcAft>
              <a:buClr>
                <a:schemeClr val="tx1"/>
              </a:buClr>
              <a:buSzPct val="80000"/>
              <a:buFont typeface="Wingdings 3" panose="05040102010807070707" pitchFamily="18" charset="2"/>
              <a:buChar char=""/>
            </a:pPr>
            <a:endParaRPr lang="en-US" sz="1100"/>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rotWithShape="1">
          <a:blip r:embed="rId2">
            <a:alphaModFix amt="25000"/>
          </a:blip>
          <a:srcRect r="9777" b="-1"/>
          <a:stretch/>
        </p:blipFill>
        <p:spPr>
          <a:xfrm>
            <a:off x="20" y="10"/>
            <a:ext cx="12191980" cy="6857990"/>
          </a:xfrm>
          <a:prstGeom prst="rect">
            <a:avLst/>
          </a:prstGeom>
        </p:spPr>
      </p:pic>
      <p:sp>
        <p:nvSpPr>
          <p:cNvPr id="5" name="TextBox 4">
            <a:extLst>
              <a:ext uri="{FF2B5EF4-FFF2-40B4-BE49-F238E27FC236}">
                <a16:creationId xmlns:a16="http://schemas.microsoft.com/office/drawing/2014/main" id="{51C9C8E6-AA1C-4C98-9785-3E39D6665E99}"/>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1">
                <a:ln w="3175" cmpd="sng">
                  <a:noFill/>
                </a:ln>
              </a:rPr>
              <a:t>Methodology cont’d:</a:t>
            </a:r>
          </a:p>
          <a:p>
            <a:pPr>
              <a:spcBef>
                <a:spcPct val="20000"/>
              </a:spcBef>
              <a:spcAft>
                <a:spcPts val="600"/>
              </a:spcAft>
              <a:buClr>
                <a:schemeClr val="tx1"/>
              </a:buClr>
              <a:buSzPct val="80000"/>
              <a:buFont typeface="Wingdings 3" panose="05040102010807070707" pitchFamily="18" charset="2"/>
              <a:buChar char=""/>
            </a:pPr>
            <a:r>
              <a:rPr lang="en-US" b="1">
                <a:ln w="3175" cmpd="sng">
                  <a:noFill/>
                </a:ln>
              </a:rPr>
              <a:t>2.1 Run K means and segment data into clusters and generate labels</a:t>
            </a:r>
          </a:p>
          <a:p>
            <a:pPr>
              <a:spcBef>
                <a:spcPct val="20000"/>
              </a:spcBef>
              <a:spcAft>
                <a:spcPts val="600"/>
              </a:spcAft>
              <a:buClr>
                <a:schemeClr val="tx1"/>
              </a:buClr>
              <a:buSzPct val="80000"/>
              <a:buFont typeface="Wingdings 3" panose="05040102010807070707" pitchFamily="18" charset="2"/>
              <a:buChar char=""/>
            </a:pPr>
            <a:endParaRPr lang="en-US" b="1">
              <a:ln w="3175" cmpd="sng">
                <a:noFill/>
              </a:ln>
            </a:endParaRPr>
          </a:p>
          <a:p>
            <a:pPr>
              <a:spcBef>
                <a:spcPct val="20000"/>
              </a:spcBef>
              <a:spcAft>
                <a:spcPts val="600"/>
              </a:spcAft>
              <a:buClr>
                <a:schemeClr val="tx1"/>
              </a:buClr>
              <a:buSzPct val="80000"/>
              <a:buFont typeface="Wingdings 3" panose="05040102010807070707" pitchFamily="18" charset="2"/>
              <a:buChar char=""/>
            </a:pPr>
            <a:endParaRPr lang="en-US" b="1">
              <a:ln w="3175" cmpd="sng">
                <a:noFill/>
              </a:ln>
            </a:endParaRPr>
          </a:p>
          <a:p>
            <a:pPr lvl="0">
              <a:spcBef>
                <a:spcPct val="20000"/>
              </a:spcBef>
              <a:spcAft>
                <a:spcPts val="600"/>
              </a:spcAft>
              <a:buClr>
                <a:schemeClr val="tx1"/>
              </a:buClr>
              <a:buSzPct val="80000"/>
              <a:buFont typeface="Wingdings 3" panose="05040102010807070707" pitchFamily="18" charset="2"/>
              <a:buChar char=""/>
            </a:pPr>
            <a:endParaRPr lang="en-US">
              <a:ln w="3175" cmpd="sng">
                <a:noFill/>
              </a:ln>
            </a:endParaRPr>
          </a:p>
        </p:txBody>
      </p:sp>
      <p:grpSp>
        <p:nvGrpSpPr>
          <p:cNvPr id="54" name="Group 53">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5" name="Straight Connector 54">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rotWithShape="1">
          <a:blip r:embed="rId2">
            <a:alphaModFix amt="35000"/>
          </a:blip>
          <a:srcRect l="29778"/>
          <a:stretch/>
        </p:blipFill>
        <p:spPr>
          <a:xfrm>
            <a:off x="3174" y="10"/>
            <a:ext cx="12192000" cy="6857990"/>
          </a:xfrm>
          <a:prstGeom prst="rect">
            <a:avLst/>
          </a:prstGeom>
        </p:spPr>
      </p:pic>
      <p:sp>
        <p:nvSpPr>
          <p:cNvPr id="5" name="TextBox 4">
            <a:extLst>
              <a:ext uri="{FF2B5EF4-FFF2-40B4-BE49-F238E27FC236}">
                <a16:creationId xmlns:a16="http://schemas.microsoft.com/office/drawing/2014/main" id="{51C9C8E6-AA1C-4C98-9785-3E39D6665E99}"/>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1"/>
              <a:t>Methodology cont’d:</a:t>
            </a:r>
          </a:p>
          <a:p>
            <a:pPr>
              <a:spcBef>
                <a:spcPct val="20000"/>
              </a:spcBef>
              <a:spcAft>
                <a:spcPts val="600"/>
              </a:spcAft>
              <a:buClr>
                <a:schemeClr val="tx1"/>
              </a:buClr>
              <a:buSzPct val="80000"/>
              <a:buFont typeface="Wingdings 3" panose="05040102010807070707" pitchFamily="18" charset="2"/>
              <a:buChar char=""/>
            </a:pPr>
            <a:r>
              <a:rPr lang="en-US" b="1"/>
              <a:t>2.2 Merge the Toronto data with geo coordinates data and make sure it's the right shape</a:t>
            </a:r>
            <a:br>
              <a:rPr lang="en-US" b="1"/>
            </a:br>
            <a:endParaRPr lang="en-US" b="1"/>
          </a:p>
          <a:p>
            <a:pPr>
              <a:spcBef>
                <a:spcPct val="20000"/>
              </a:spcBef>
              <a:spcAft>
                <a:spcPts val="600"/>
              </a:spcAft>
              <a:buClr>
                <a:schemeClr val="tx1"/>
              </a:buClr>
              <a:buSzPct val="80000"/>
              <a:buFont typeface="Wingdings 3" panose="05040102010807070707" pitchFamily="18" charset="2"/>
              <a:buChar char=""/>
            </a:pPr>
            <a:r>
              <a:rPr lang="en-US"/>
              <a:t>Here I reshape the Toronto data so that it’s shape matches the clustered data.</a:t>
            </a:r>
          </a:p>
          <a:p>
            <a:pPr>
              <a:spcBef>
                <a:spcPct val="20000"/>
              </a:spcBef>
              <a:spcAft>
                <a:spcPts val="600"/>
              </a:spcAft>
              <a:buClr>
                <a:schemeClr val="tx1"/>
              </a:buClr>
              <a:buSzPct val="80000"/>
              <a:buFont typeface="Wingdings 3" panose="05040102010807070707" pitchFamily="18" charset="2"/>
              <a:buChar char=""/>
            </a:pPr>
            <a:r>
              <a:rPr lang="en-US" b="1"/>
              <a:t>2.3 Add the KMeans Labels</a:t>
            </a:r>
          </a:p>
          <a:p>
            <a:pPr>
              <a:spcBef>
                <a:spcPct val="20000"/>
              </a:spcBef>
              <a:spcAft>
                <a:spcPts val="600"/>
              </a:spcAft>
              <a:buClr>
                <a:schemeClr val="tx1"/>
              </a:buClr>
              <a:buSzPct val="80000"/>
              <a:buFont typeface="Wingdings 3" panose="05040102010807070707" pitchFamily="18" charset="2"/>
              <a:buChar char=""/>
            </a:pPr>
            <a:r>
              <a:rPr lang="en-US"/>
              <a:t>Determine the largest cluster in this case it was cluster number 2 with a shape of </a:t>
            </a:r>
            <a:br>
              <a:rPr lang="en-US"/>
            </a:br>
            <a:r>
              <a:rPr lang="en-US"/>
              <a:t>(76, 15)</a:t>
            </a:r>
          </a:p>
          <a:p>
            <a:pPr lvl="0">
              <a:spcBef>
                <a:spcPct val="20000"/>
              </a:spcBef>
              <a:spcAft>
                <a:spcPts val="600"/>
              </a:spcAft>
              <a:buClr>
                <a:schemeClr val="tx1"/>
              </a:buClr>
              <a:buSzPct val="80000"/>
              <a:buFont typeface="Wingdings 3" panose="05040102010807070707" pitchFamily="18" charset="2"/>
              <a:buChar char=""/>
            </a:pPr>
            <a:endParaRPr lang="en-US"/>
          </a:p>
        </p:txBody>
      </p:sp>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TotalTime>
  <Words>1722</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14</vt:i4>
      </vt:variant>
    </vt:vector>
  </HeadingPairs>
  <TitlesOfParts>
    <vt:vector size="17" baseType="lpstr">
      <vt:lpstr>Century Gothic</vt:lpstr>
      <vt:lpstr>Wingdings 3</vt:lpstr>
      <vt:lpstr>Slice</vt:lpstr>
      <vt:lpstr>Capstone: Find the best neighborhood in Toronto to open a Restaurant Supply Store </vt:lpstr>
      <vt:lpstr>Introduction: </vt:lpstr>
      <vt:lpstr>Problem Description: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Victor Felix</cp:lastModifiedBy>
  <cp:revision>10</cp:revision>
  <dcterms:created xsi:type="dcterms:W3CDTF">2019-01-19T16:30:22Z</dcterms:created>
  <dcterms:modified xsi:type="dcterms:W3CDTF">2021-03-11T20:28:42Z</dcterms:modified>
</cp:coreProperties>
</file>