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0" r:id="rId3"/>
    <p:sldId id="271" r:id="rId4"/>
    <p:sldId id="272" r:id="rId5"/>
    <p:sldId id="262" r:id="rId6"/>
    <p:sldId id="273" r:id="rId7"/>
    <p:sldId id="263" r:id="rId8"/>
    <p:sldId id="279" r:id="rId9"/>
    <p:sldId id="274" r:id="rId10"/>
    <p:sldId id="275" r:id="rId11"/>
    <p:sldId id="277" r:id="rId12"/>
    <p:sldId id="276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86" autoAdjust="0"/>
  </p:normalViewPr>
  <p:slideViewPr>
    <p:cSldViewPr>
      <p:cViewPr varScale="1">
        <p:scale>
          <a:sx n="68" d="100"/>
          <a:sy n="68" d="100"/>
        </p:scale>
        <p:origin x="84" y="1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Traffic Volume (GBytes) Nationwide</a:t>
            </a:r>
          </a:p>
          <a:p>
            <a:pPr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(Actual &amp; Forecast)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Summary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4673A-635A-4886-B5F8-EEF87AD19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6" t="16642" r="38747" b="5522"/>
          <a:stretch/>
        </p:blipFill>
        <p:spPr>
          <a:xfrm>
            <a:off x="5484813" y="272166"/>
            <a:ext cx="6477000" cy="6388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30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8D487-69D3-4F3F-A934-8BD5DB6CE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1" t="15529" r="56252" b="4411"/>
          <a:stretch/>
        </p:blipFill>
        <p:spPr>
          <a:xfrm>
            <a:off x="6475411" y="89452"/>
            <a:ext cx="4267201" cy="66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Predicted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9DB1F-5862-4AFC-8703-5A676FECC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15" t="15529" r="55002" b="4411"/>
          <a:stretch/>
        </p:blipFill>
        <p:spPr>
          <a:xfrm>
            <a:off x="5837720" y="304800"/>
            <a:ext cx="4572000" cy="64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728" y="2057400"/>
            <a:ext cx="2286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Plotted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&amp; Forecast 50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04FD2-A167-4BD6-80DE-DE946BDF6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7" t="18865" r="26244" b="16642"/>
          <a:stretch/>
        </p:blipFill>
        <p:spPr>
          <a:xfrm>
            <a:off x="2618592" y="1066800"/>
            <a:ext cx="8357083" cy="565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0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46F1-7FE3-4D57-A812-A2F1BBF94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 steps forecast</a:t>
            </a:r>
          </a:p>
        </p:txBody>
      </p:sp>
    </p:spTree>
    <p:extLst>
      <p:ext uri="{BB962C8B-B14F-4D97-AF65-F5344CB8AC3E}">
        <p14:creationId xmlns:p14="http://schemas.microsoft.com/office/powerpoint/2010/main" val="9774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(12 steps)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08405-D6DA-46DB-A4CA-54E4A7EE8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5" t="44440" r="48495" b="7747"/>
          <a:stretch/>
        </p:blipFill>
        <p:spPr>
          <a:xfrm>
            <a:off x="2779712" y="1997765"/>
            <a:ext cx="6629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B21F4-FD6E-43DF-83C6-EC8F369F3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0" t="37768" r="32496" b="5522"/>
          <a:stretch/>
        </p:blipFill>
        <p:spPr>
          <a:xfrm>
            <a:off x="2055812" y="1752600"/>
            <a:ext cx="8077199" cy="46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Predicted mean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72439-1ED7-40A8-B3F3-A99611C75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90" t="37768" r="52501" b="11082"/>
          <a:stretch/>
        </p:blipFill>
        <p:spPr>
          <a:xfrm>
            <a:off x="5865814" y="1111899"/>
            <a:ext cx="5638800" cy="4634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Confidence intervals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FF4837-7BBD-47ED-B7ED-24D7571A2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42" t="27761" r="55626" b="11081"/>
          <a:stretch/>
        </p:blipFill>
        <p:spPr>
          <a:xfrm>
            <a:off x="6441941" y="685800"/>
            <a:ext cx="4486546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728" y="2057400"/>
            <a:ext cx="2286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Plotted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&amp; Forecast 12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FB409-94E3-4711-946C-DACB11FF0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2" t="17754" r="24368" b="14418"/>
          <a:stretch/>
        </p:blipFill>
        <p:spPr>
          <a:xfrm>
            <a:off x="2436812" y="1163933"/>
            <a:ext cx="8153400" cy="54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DC32-33C3-4553-A62C-4DFDD6007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 steps forecast</a:t>
            </a:r>
          </a:p>
        </p:txBody>
      </p:sp>
    </p:spTree>
    <p:extLst>
      <p:ext uri="{BB962C8B-B14F-4D97-AF65-F5344CB8AC3E}">
        <p14:creationId xmlns:p14="http://schemas.microsoft.com/office/powerpoint/2010/main" val="4077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609600"/>
            <a:ext cx="4876798" cy="1325562"/>
          </a:xfrm>
        </p:spPr>
        <p:txBody>
          <a:bodyPr/>
          <a:lstStyle/>
          <a:p>
            <a:r>
              <a:rPr lang="en-US" dirty="0"/>
              <a:t>Prediction</a:t>
            </a:r>
            <a:br>
              <a:rPr lang="en-US" dirty="0"/>
            </a:br>
            <a:r>
              <a:rPr lang="en-US" dirty="0"/>
              <a:t> (50 steps)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9A67C-090F-435E-9DF6-F5EDCF09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6" t="16642" r="42498" b="5522"/>
          <a:stretch/>
        </p:blipFill>
        <p:spPr>
          <a:xfrm>
            <a:off x="5332412" y="399014"/>
            <a:ext cx="6096000" cy="61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ead07ce-019c-4fbf-ab86-ed7b5468324a}" enabled="1" method="Standard" siteId="{bf048976-7110-4e87-96f3-c6744908b8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23</TotalTime>
  <Words>58</Words>
  <Application>Microsoft Office PowerPoint</Application>
  <PresentationFormat>Custom</PresentationFormat>
  <Paragraphs>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World Presentation 16x9</vt:lpstr>
      <vt:lpstr>Forecast </vt:lpstr>
      <vt:lpstr>12 steps forecast</vt:lpstr>
      <vt:lpstr>Prediction (12 steps)</vt:lpstr>
      <vt:lpstr>Summary frame</vt:lpstr>
      <vt:lpstr>Predicted mean</vt:lpstr>
      <vt:lpstr>Confidence intervals</vt:lpstr>
      <vt:lpstr>Plotted Graph</vt:lpstr>
      <vt:lpstr>50 steps forecast</vt:lpstr>
      <vt:lpstr>Prediction  (50 steps)</vt:lpstr>
      <vt:lpstr>Summary frame</vt:lpstr>
      <vt:lpstr>Confidence intervals</vt:lpstr>
      <vt:lpstr>Predicted mean</vt:lpstr>
      <vt:lpstr>Plotted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</dc:title>
  <dc:creator>Nur Syarfa Shafina Binti Nor Elley</dc:creator>
  <cp:lastModifiedBy>Nur Syarfa Shafina Binti Nor Elley</cp:lastModifiedBy>
  <cp:revision>1</cp:revision>
  <dcterms:created xsi:type="dcterms:W3CDTF">2022-09-19T01:20:28Z</dcterms:created>
  <dcterms:modified xsi:type="dcterms:W3CDTF">2022-09-19T01:44:01Z</dcterms:modified>
</cp:coreProperties>
</file>