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995" autoAdjust="0"/>
  </p:normalViewPr>
  <p:slideViewPr>
    <p:cSldViewPr snapToGrid="0" showGuides="1">
      <p:cViewPr varScale="1">
        <p:scale>
          <a:sx n="108" d="100"/>
          <a:sy n="108" d="100"/>
        </p:scale>
        <p:origin x="15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21797-4F29-4C37-AF17-2302616AFAEC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1824-F091-48EE-BEC6-72FAA5F9B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86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F1824-F091-48EE-BEC6-72FAA5F9BF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92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596987"/>
            <a:ext cx="9144000" cy="1912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00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856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251122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525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03724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40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6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27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39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8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63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84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DFF6-6ED0-4A05-8D57-BF81C9A1394C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94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79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0DFF6-6ED0-4A05-8D57-BF81C9A1394C}" type="datetimeFigureOut">
              <a:rPr lang="de-DE" smtClean="0"/>
              <a:t>06.11.2015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7328-BF88-419C-80D6-C3A9575E847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hteck 8"/>
          <p:cNvSpPr>
            <a:spLocks noChangeAspect="1"/>
          </p:cNvSpPr>
          <p:nvPr/>
        </p:nvSpPr>
        <p:spPr>
          <a:xfrm rot="20282010">
            <a:off x="-462365" y="485767"/>
            <a:ext cx="12747980" cy="5266930"/>
          </a:xfrm>
          <a:prstGeom prst="rect">
            <a:avLst/>
          </a:prstGeom>
          <a:blipFill dpi="0" rotWithShape="1">
            <a:blip r:embed="rId13">
              <a:alphaModFix amt="9000"/>
            </a:blip>
            <a:srcRect/>
            <a:stretch>
              <a:fillRect/>
            </a:stretch>
          </a:blipFill>
          <a:ln>
            <a:noFill/>
          </a:ln>
          <a:effectLst>
            <a:softEdge rad="889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69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Parametrisierung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Parametrisierung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Setzen von Einstellungswerten von Geräten zur </a:t>
            </a:r>
            <a:r>
              <a:rPr lang="de-DE" dirty="0"/>
              <a:t>G</a:t>
            </a:r>
            <a:r>
              <a:rPr lang="de-DE" dirty="0" smtClean="0"/>
              <a:t>ewährleistung des gewünschte Prozessablaufs vor Beginn des Prozessablaufs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751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216303" y="1545546"/>
            <a:ext cx="2414725" cy="5011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Realität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31902" y="1400404"/>
            <a:ext cx="6942339" cy="5011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Digitales Abbild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Aufrufhierarchie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3334" y="4939956"/>
            <a:ext cx="1885027" cy="406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mtClean="0"/>
              <a:t>Device</a:t>
            </a:r>
            <a:endParaRPr 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4758430" y="2142563"/>
            <a:ext cx="2104008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DeviceHost</a:t>
            </a:r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9783190" y="2273193"/>
            <a:ext cx="1020933" cy="52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SPS</a:t>
            </a:r>
          </a:p>
        </p:txBody>
      </p:sp>
      <p:cxnSp>
        <p:nvCxnSpPr>
          <p:cNvPr id="10" name="Gewinkelte Verbindung 9"/>
          <p:cNvCxnSpPr>
            <a:stCxn id="5" idx="3"/>
            <a:endCxn id="6" idx="1"/>
          </p:cNvCxnSpPr>
          <p:nvPr/>
        </p:nvCxnSpPr>
        <p:spPr>
          <a:xfrm flipV="1">
            <a:off x="6862438" y="2537049"/>
            <a:ext cx="2920752" cy="182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7705817" y="2167717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AMS-Befehl</a:t>
            </a:r>
            <a:endParaRPr lang="de-DE" dirty="0"/>
          </a:p>
        </p:txBody>
      </p:sp>
      <p:cxnSp>
        <p:nvCxnSpPr>
          <p:cNvPr id="14" name="Gewinkelte Verbindung 13"/>
          <p:cNvCxnSpPr>
            <a:stCxn id="4" idx="0"/>
            <a:endCxn id="5" idx="1"/>
          </p:cNvCxnSpPr>
          <p:nvPr/>
        </p:nvCxnSpPr>
        <p:spPr>
          <a:xfrm rot="16200000" flipV="1">
            <a:off x="4376967" y="3101075"/>
            <a:ext cx="2220344" cy="1457418"/>
          </a:xfrm>
          <a:prstGeom prst="bentConnector4">
            <a:avLst>
              <a:gd name="adj1" fmla="val 37005"/>
              <a:gd name="adj2" fmla="val 115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556767" y="2947303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Parameter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1213275" y="4724904"/>
            <a:ext cx="693941" cy="836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SMT</a:t>
            </a:r>
          </a:p>
        </p:txBody>
      </p:sp>
      <p:sp>
        <p:nvSpPr>
          <p:cNvPr id="25" name="Rechteck 24"/>
          <p:cNvSpPr/>
          <p:nvPr/>
        </p:nvSpPr>
        <p:spPr>
          <a:xfrm>
            <a:off x="2985852" y="4724905"/>
            <a:ext cx="693941" cy="836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OPC UA</a:t>
            </a:r>
          </a:p>
        </p:txBody>
      </p:sp>
      <p:cxnSp>
        <p:nvCxnSpPr>
          <p:cNvPr id="31" name="Gewinkelte Verbindung 30"/>
          <p:cNvCxnSpPr/>
          <p:nvPr/>
        </p:nvCxnSpPr>
        <p:spPr>
          <a:xfrm>
            <a:off x="1907216" y="5143034"/>
            <a:ext cx="10786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970642" y="4786402"/>
            <a:ext cx="107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Set </a:t>
            </a:r>
            <a:r>
              <a:rPr lang="de-DE" dirty="0" err="1" smtClean="0"/>
              <a:t>value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3973495" y="5186058"/>
            <a:ext cx="107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Set </a:t>
            </a:r>
            <a:r>
              <a:rPr lang="de-DE" dirty="0" err="1" smtClean="0"/>
              <a:t>value</a:t>
            </a:r>
            <a:endParaRPr lang="de-DE" dirty="0"/>
          </a:p>
        </p:txBody>
      </p:sp>
      <p:cxnSp>
        <p:nvCxnSpPr>
          <p:cNvPr id="45" name="Gekrümmte Verbindung 44"/>
          <p:cNvCxnSpPr>
            <a:stCxn id="25" idx="3"/>
            <a:endCxn id="4" idx="1"/>
          </p:cNvCxnSpPr>
          <p:nvPr/>
        </p:nvCxnSpPr>
        <p:spPr>
          <a:xfrm>
            <a:off x="3679793" y="5143032"/>
            <a:ext cx="1593541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19011"/>
      </p:ext>
    </p:extLst>
  </p:cSld>
  <p:clrMapOvr>
    <a:masterClrMapping/>
  </p:clrMapOvr>
</p:sld>
</file>

<file path=ppt/theme/theme1.xml><?xml version="1.0" encoding="utf-8"?>
<a:theme xmlns:a="http://schemas.openxmlformats.org/drawingml/2006/main" name="Tapak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pako" id="{32E092DA-0447-4B4D-9ACD-05E167E65A4C}" vid="{2F79DA45-746D-4E02-B23A-0AB5AADACC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Tapako</Template>
  <TotalTime>0</TotalTime>
  <Words>36</Words>
  <Application>Microsoft Office PowerPoint</Application>
  <PresentationFormat>Breitbild</PresentationFormat>
  <Paragraphs>16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Tapako</vt:lpstr>
      <vt:lpstr>Parametrisierung</vt:lpstr>
      <vt:lpstr>Definition Parametrisierung</vt:lpstr>
      <vt:lpstr>Aufrufhierarchie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Parametrisierung</dc:title>
  <dc:creator>Markus Weber</dc:creator>
  <cp:lastModifiedBy>Markus Weber</cp:lastModifiedBy>
  <cp:revision>3</cp:revision>
  <dcterms:created xsi:type="dcterms:W3CDTF">2015-11-06T12:10:52Z</dcterms:created>
  <dcterms:modified xsi:type="dcterms:W3CDTF">2015-11-06T15:34:03Z</dcterms:modified>
</cp:coreProperties>
</file>