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94" r:id="rId2"/>
    <p:sldId id="298" r:id="rId3"/>
    <p:sldId id="297" r:id="rId4"/>
  </p:sldIdLst>
  <p:sldSz cx="9144000" cy="6858000" type="screen4x3"/>
  <p:notesSz cx="6754813" cy="9866313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8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5602">
          <p15:clr>
            <a:srgbClr val="A4A3A4"/>
          </p15:clr>
        </p15:guide>
        <p15:guide id="6" pos="158">
          <p15:clr>
            <a:srgbClr val="A4A3A4"/>
          </p15:clr>
        </p15:guide>
        <p15:guide id="7" pos="2880">
          <p15:clr>
            <a:srgbClr val="A4A3A4"/>
          </p15:clr>
        </p15:guide>
        <p15:guide id="8" pos="4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4A"/>
    <a:srgbClr val="AF0331"/>
    <a:srgbClr val="1F3362"/>
    <a:srgbClr val="1F3367"/>
    <a:srgbClr val="D48625"/>
    <a:srgbClr val="EFDA1B"/>
    <a:srgbClr val="98C556"/>
    <a:srgbClr val="388085"/>
    <a:srgbClr val="79B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469" autoAdjust="0"/>
  </p:normalViewPr>
  <p:slideViewPr>
    <p:cSldViewPr snapToObjects="1">
      <p:cViewPr varScale="1">
        <p:scale>
          <a:sx n="114" d="100"/>
          <a:sy n="114" d="100"/>
        </p:scale>
        <p:origin x="324" y="102"/>
      </p:cViewPr>
      <p:guideLst>
        <p:guide orient="horz" pos="868"/>
        <p:guide orient="horz" pos="4020"/>
        <p:guide orient="horz" pos="1162"/>
        <p:guide orient="horz" pos="2160"/>
        <p:guide pos="5602"/>
        <p:guide pos="158"/>
        <p:guide pos="2880"/>
        <p:guide pos="4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118" y="-96"/>
      </p:cViewPr>
      <p:guideLst>
        <p:guide orient="horz" pos="3107"/>
        <p:guide pos="2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9108" y="9473282"/>
            <a:ext cx="1071570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r" defTabSz="906463">
              <a:defRPr sz="1200">
                <a:latin typeface="Times New Roman" pitchFamily="18" charset="0"/>
              </a:defRPr>
            </a:lvl1pPr>
          </a:lstStyle>
          <a:p>
            <a:pPr defTabSz="914400">
              <a:defRPr/>
            </a:pPr>
            <a:r>
              <a:rPr lang="de-DE" sz="1000" dirty="0" smtClean="0">
                <a:latin typeface="Arial" charset="0"/>
              </a:rPr>
              <a:t>Seite </a:t>
            </a:r>
            <a:fld id="{1E6DA985-9D1C-4AC9-8364-914329813AD5}" type="slidenum">
              <a:rPr lang="de-DE" sz="1000" smtClean="0">
                <a:latin typeface="Arial" charset="0"/>
              </a:rPr>
              <a:pPr defTabSz="914400">
                <a:defRPr/>
              </a:pPr>
              <a:t>‹Nr.›</a:t>
            </a:fld>
            <a:endParaRPr lang="de-DE" sz="1000" dirty="0">
              <a:latin typeface="Arial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2696" y="9473282"/>
            <a:ext cx="103502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iwb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2009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quarter" idx="1"/>
          </p:nvPr>
        </p:nvSpPr>
        <p:spPr>
          <a:xfrm>
            <a:off x="1054848" y="9473282"/>
            <a:ext cx="125098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r">
              <a:defRPr sz="1200"/>
            </a:lvl1pPr>
          </a:lstStyle>
          <a:p>
            <a:pPr algn="l">
              <a:defRPr/>
            </a:pPr>
            <a:fld id="{6CDA4361-5766-40B1-8CC6-5DAFF0B2EC32}" type="datetimeFigureOut">
              <a:rPr lang="de-DE" sz="1000" smtClean="0"/>
              <a:pPr algn="l">
                <a:defRPr/>
              </a:pPr>
              <a:t>13.03.2015</a:t>
            </a:fld>
            <a:endParaRPr lang="de-DE" sz="1000" dirty="0" smtClean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05979" y="99194"/>
            <a:ext cx="21431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1000" b="1" dirty="0"/>
              <a:t>Institut für Werkzeugmaschinen</a:t>
            </a:r>
          </a:p>
          <a:p>
            <a:r>
              <a:rPr lang="de-DE" sz="1000" b="1" dirty="0"/>
              <a:t>und Betriebswissenschaften</a:t>
            </a:r>
          </a:p>
          <a:p>
            <a:r>
              <a:rPr lang="de-DE" sz="1000" dirty="0"/>
              <a:t>Prof. Dr.-Ing. M. Zäh</a:t>
            </a:r>
          </a:p>
          <a:p>
            <a:r>
              <a:rPr lang="de-DE" sz="1000" dirty="0"/>
              <a:t>Prof. Dr.-Ing. G. Reinhart</a:t>
            </a:r>
          </a:p>
        </p:txBody>
      </p:sp>
      <p:pic>
        <p:nvPicPr>
          <p:cNvPr id="13" name="Grafik 12" descr="iwb-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549" y="132535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4" y="4686300"/>
            <a:ext cx="4954587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Hier klicken, um Master-Textformat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9108" y="9473282"/>
            <a:ext cx="1071570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r" defTabSz="906463">
              <a:defRPr sz="1200">
                <a:latin typeface="Times New Roman" pitchFamily="18" charset="0"/>
              </a:defRPr>
            </a:lvl1pPr>
          </a:lstStyle>
          <a:p>
            <a:pPr defTabSz="914400">
              <a:defRPr/>
            </a:pPr>
            <a:r>
              <a:rPr lang="de-DE" sz="1000" dirty="0" smtClean="0">
                <a:latin typeface="Arial" charset="0"/>
              </a:rPr>
              <a:t>Seite </a:t>
            </a:r>
            <a:fld id="{1E6DA985-9D1C-4AC9-8364-914329813AD5}" type="slidenum">
              <a:rPr lang="de-DE" sz="1000" smtClean="0">
                <a:latin typeface="Arial" charset="0"/>
              </a:rPr>
              <a:pPr defTabSz="914400">
                <a:defRPr/>
              </a:pPr>
              <a:t>‹Nr.›</a:t>
            </a:fld>
            <a:endParaRPr lang="de-DE" sz="1000" dirty="0">
              <a:latin typeface="Arial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62696" y="9473282"/>
            <a:ext cx="103502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iwb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2009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Datumsplatzhalter 10"/>
          <p:cNvSpPr>
            <a:spLocks noGrp="1"/>
          </p:cNvSpPr>
          <p:nvPr>
            <p:ph type="dt" sz="quarter" idx="1"/>
          </p:nvPr>
        </p:nvSpPr>
        <p:spPr>
          <a:xfrm>
            <a:off x="1054848" y="9473282"/>
            <a:ext cx="125098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r">
              <a:defRPr sz="1200"/>
            </a:lvl1pPr>
          </a:lstStyle>
          <a:p>
            <a:pPr algn="l">
              <a:defRPr/>
            </a:pPr>
            <a:fld id="{6CDA4361-5766-40B1-8CC6-5DAFF0B2EC32}" type="datetimeFigureOut">
              <a:rPr lang="de-DE" sz="1000" smtClean="0"/>
              <a:pPr algn="l">
                <a:defRPr/>
              </a:pPr>
              <a:t>13.03.2015</a:t>
            </a:fld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904575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1377000"/>
            <a:ext cx="8640000" cy="891286"/>
          </a:xfrm>
        </p:spPr>
        <p:txBody>
          <a:bodyPr anchor="ctr" anchorCtr="0"/>
          <a:lstStyle>
            <a:lvl1pPr>
              <a:defRPr sz="2400" cap="all" baseline="0"/>
            </a:lvl1pPr>
          </a:lstStyle>
          <a:p>
            <a:r>
              <a:rPr lang="de-DE" dirty="0" smtClean="0"/>
              <a:t>TITEL DURCH KLICKEN EINFÜGEN</a:t>
            </a:r>
            <a:br>
              <a:rPr lang="de-DE" dirty="0" smtClean="0"/>
            </a:br>
            <a:r>
              <a:rPr lang="de-DE" dirty="0" smtClean="0"/>
              <a:t>TITEL DURCH KLICKEN EINFÜGEN</a:t>
            </a:r>
            <a:endParaRPr lang="de-DE" dirty="0"/>
          </a:p>
        </p:txBody>
      </p:sp>
      <p:pic>
        <p:nvPicPr>
          <p:cNvPr id="7" name="Picture 14" descr="digits"/>
          <p:cNvPicPr>
            <a:picLocks noChangeAspect="1" noChangeArrowheads="1"/>
          </p:cNvPicPr>
          <p:nvPr userDrawn="1"/>
        </p:nvPicPr>
        <p:blipFill>
          <a:blip r:embed="rId2" cstate="print"/>
          <a:srcRect r="9499"/>
          <a:stretch>
            <a:fillRect/>
          </a:stretch>
        </p:blipFill>
        <p:spPr bwMode="auto">
          <a:xfrm>
            <a:off x="1187450" y="3429000"/>
            <a:ext cx="7956550" cy="2790825"/>
          </a:xfrm>
          <a:prstGeom prst="rect">
            <a:avLst/>
          </a:prstGeom>
          <a:noFill/>
        </p:spPr>
      </p:pic>
      <p:sp>
        <p:nvSpPr>
          <p:cNvPr id="6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270824"/>
            <a:ext cx="5749935" cy="8921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UNTERTITEL (ORT, DATUM)</a:t>
            </a:r>
            <a:br>
              <a:rPr lang="de-DE" dirty="0" smtClean="0"/>
            </a:br>
            <a:r>
              <a:rPr lang="de-DE" dirty="0" smtClean="0"/>
              <a:t>UNTERTITEL (ANLASS)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153662"/>
            <a:ext cx="5749935" cy="857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en-US" dirty="0" smtClean="0"/>
              <a:t>VORNAME NAME</a:t>
            </a:r>
            <a:endParaRPr lang="de-DE" dirty="0" smtClean="0"/>
          </a:p>
        </p:txBody>
      </p:sp>
      <p:pic>
        <p:nvPicPr>
          <p:cNvPr id="12" name="Grafik 11" descr="TUMLogo_oZ_Vollfl_negativ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7188" y="300038"/>
            <a:ext cx="679705" cy="359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2">
    <p:bg>
      <p:bgPr>
        <a:solidFill>
          <a:srgbClr val="001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80" name="Picture 4" descr="IWB_Logo 2cm N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013" y="300038"/>
            <a:ext cx="719137" cy="719137"/>
          </a:xfrm>
          <a:prstGeom prst="rect">
            <a:avLst/>
          </a:prstGeom>
          <a:noFill/>
        </p:spPr>
      </p:pic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5688013" y="295275"/>
            <a:ext cx="241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200" b="1">
                <a:solidFill>
                  <a:schemeClr val="bg1"/>
                </a:solidFill>
              </a:rPr>
              <a:t>Institut für Werkzeugmaschinen</a:t>
            </a:r>
          </a:p>
          <a:p>
            <a:r>
              <a:rPr lang="de-DE" sz="1200" b="1">
                <a:solidFill>
                  <a:schemeClr val="bg1"/>
                </a:solidFill>
              </a:rPr>
              <a:t>und Betriebswissenschaften</a:t>
            </a:r>
          </a:p>
          <a:p>
            <a:r>
              <a:rPr lang="de-DE" sz="1200">
                <a:solidFill>
                  <a:schemeClr val="bg1"/>
                </a:solidFill>
              </a:rPr>
              <a:t>Prof. Dr.-Ing. M. Zäh</a:t>
            </a:r>
          </a:p>
          <a:p>
            <a:r>
              <a:rPr lang="de-DE" sz="1200">
                <a:solidFill>
                  <a:schemeClr val="bg1"/>
                </a:solidFill>
              </a:rPr>
              <a:t>Prof. Dr.-Ing. G. Reinhart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49630" y="2714620"/>
            <a:ext cx="4465246" cy="3785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Raum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Tel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	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Fax	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E-Mail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Adresse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i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iwb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-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Technische Universität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München</a:t>
            </a:r>
            <a:b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r>
              <a:rPr lang="de-DE" sz="2000" b="0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Boltzmannstraße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15</a:t>
            </a:r>
            <a:b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85748 Garching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www.iwb.tum.de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3040292" y="3324069"/>
            <a:ext cx="153170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155 55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02292" y="2714624"/>
            <a:ext cx="316970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Raumnr</a:t>
            </a:r>
            <a:r>
              <a:rPr lang="de-DE" dirty="0" smtClean="0"/>
              <a:t>.&gt;</a:t>
            </a:r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040292" y="3010036"/>
            <a:ext cx="153170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&lt;Tel.&gt;</a:t>
            </a:r>
          </a:p>
        </p:txBody>
      </p:sp>
      <p:sp>
        <p:nvSpPr>
          <p:cNvPr id="2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3628438"/>
            <a:ext cx="316970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&lt;E-Mail Adresse&gt;</a:t>
            </a: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645025" y="2714620"/>
            <a:ext cx="4465246" cy="132343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Raum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Tel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	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Fax	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E-Mail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7377062" y="3324069"/>
            <a:ext cx="151611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155 55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49630" y="1975937"/>
            <a:ext cx="4322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Akad. Grad Vorname Nachname</a:t>
            </a:r>
            <a:endParaRPr lang="de-DE" dirty="0" smtClean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377061" y="3010036"/>
            <a:ext cx="151611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&lt;Tel.&gt;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97687" y="3628438"/>
            <a:ext cx="30954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&lt;E-Mail Adresse&gt;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645025" y="1975937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DE" sz="2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Akad. Grad Vorname Nachname</a:t>
            </a:r>
            <a:endParaRPr lang="de-DE" dirty="0" smtClean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797687" y="2714620"/>
            <a:ext cx="30954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000" b="1" dirty="0" smtClean="0">
                <a:solidFill>
                  <a:schemeClr val="bg1"/>
                </a:solidFill>
              </a:rPr>
              <a:t>&lt;</a:t>
            </a:r>
            <a:r>
              <a:rPr lang="de-DE" sz="2000" b="1" dirty="0" err="1" smtClean="0">
                <a:solidFill>
                  <a:schemeClr val="bg1"/>
                </a:solidFill>
              </a:rPr>
              <a:t>Raumnr</a:t>
            </a:r>
            <a:r>
              <a:rPr lang="de-DE" sz="2000" b="1" dirty="0" smtClean="0">
                <a:solidFill>
                  <a:schemeClr val="bg1"/>
                </a:solidFill>
              </a:rPr>
              <a:t>.&gt;</a:t>
            </a:r>
            <a:endParaRPr lang="de-DE" dirty="0" smtClean="0"/>
          </a:p>
        </p:txBody>
      </p:sp>
      <p:sp>
        <p:nvSpPr>
          <p:cNvPr id="27" name="Rectangle 17"/>
          <p:cNvSpPr>
            <a:spLocks noChangeArrowheads="1"/>
          </p:cNvSpPr>
          <p:nvPr userDrawn="1"/>
        </p:nvSpPr>
        <p:spPr bwMode="auto">
          <a:xfrm>
            <a:off x="249630" y="1379538"/>
            <a:ext cx="432237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de-DE" sz="2400" b="1" dirty="0">
                <a:solidFill>
                  <a:schemeClr val="bg1"/>
                </a:solidFill>
              </a:rPr>
              <a:t>Kontakt</a:t>
            </a:r>
          </a:p>
        </p:txBody>
      </p:sp>
      <p:pic>
        <p:nvPicPr>
          <p:cNvPr id="28" name="Grafik 27" descr="TUMLogo_oZ_Vollfl_negativ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7188" y="300038"/>
            <a:ext cx="679705" cy="359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001025" y="6526927"/>
            <a:ext cx="819125" cy="24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Layout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377950"/>
            <a:ext cx="8642350" cy="466725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de-DE" sz="2400" b="1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1844675"/>
            <a:ext cx="8642350" cy="4537075"/>
          </a:xfrm>
        </p:spPr>
        <p:txBody>
          <a:bodyPr anchor="t"/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2000">
                <a:solidFill>
                  <a:srgbClr val="001A4A"/>
                </a:solidFill>
              </a:defRPr>
            </a:lvl1pPr>
            <a:lvl2pPr marL="53657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/>
              <a:defRPr sz="1600">
                <a:solidFill>
                  <a:srgbClr val="001A4A"/>
                </a:solidFill>
              </a:defRPr>
            </a:lvl2pPr>
            <a:lvl3pPr marL="53657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i="1">
                <a:solidFill>
                  <a:srgbClr val="001A4A"/>
                </a:solidFill>
              </a:defRPr>
            </a:lvl3pPr>
            <a:lvl4pPr marL="539750" indent="0">
              <a:buNone/>
              <a:defRPr sz="1400" i="1">
                <a:solidFill>
                  <a:srgbClr val="001A4A"/>
                </a:solidFill>
              </a:defRPr>
            </a:lvl4pPr>
            <a:lvl5pPr marL="536575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i="1">
                <a:solidFill>
                  <a:srgbClr val="001A4A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63525" lvl="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noProof="0" smtClean="0"/>
              <a:t>Textmasterformat bearbeiten</a:t>
            </a:r>
          </a:p>
          <a:p>
            <a:pPr marL="263525" lvl="1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noProof="0" smtClean="0"/>
              <a:t>Zweite Ebene</a:t>
            </a:r>
          </a:p>
          <a:p>
            <a:pPr marL="263525" lvl="2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noProof="0" smtClean="0"/>
              <a:t>Dritte Ebene</a:t>
            </a:r>
          </a:p>
          <a:p>
            <a:pPr marL="263525" lvl="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noProof="0" smtClean="0"/>
              <a:t>Vierte Ebene</a:t>
            </a:r>
          </a:p>
          <a:p>
            <a:pPr marL="263525" lvl="4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Desktop\Bild1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64" y="3752851"/>
            <a:ext cx="6566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1844824"/>
            <a:ext cx="8640000" cy="4464496"/>
          </a:xfrm>
        </p:spPr>
        <p:txBody>
          <a:bodyPr/>
          <a:lstStyle>
            <a:lvl1pPr marL="357188" indent="-357188">
              <a:buFont typeface="+mj-lt"/>
              <a:buAutoNum type="arabicPeriod"/>
              <a:defRPr sz="1800" b="0" baseline="0"/>
            </a:lvl1pPr>
            <a:lvl2pPr marL="625475" indent="-174625">
              <a:defRPr/>
            </a:lvl2pPr>
          </a:lstStyle>
          <a:p>
            <a:pPr lvl="0"/>
            <a:r>
              <a:rPr lang="de-DE" dirty="0" smtClean="0"/>
              <a:t>Tagesordnungspunkt</a:t>
            </a:r>
          </a:p>
          <a:p>
            <a:pPr lvl="0"/>
            <a:r>
              <a:rPr lang="de-DE" dirty="0" smtClean="0"/>
              <a:t>Tagesordnungspunkt</a:t>
            </a:r>
          </a:p>
          <a:p>
            <a:pPr lvl="1"/>
            <a:r>
              <a:rPr lang="de-DE" dirty="0" smtClean="0"/>
              <a:t>Untertext</a:t>
            </a:r>
          </a:p>
          <a:p>
            <a:pPr lvl="1"/>
            <a:r>
              <a:rPr lang="de-DE" dirty="0" smtClean="0"/>
              <a:t>Untertext </a:t>
            </a:r>
          </a:p>
          <a:p>
            <a:pPr lvl="0"/>
            <a:endParaRPr lang="de-DE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4426" y="6526927"/>
            <a:ext cx="885806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52000" y="1377000"/>
            <a:ext cx="864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34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Uhrz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4426" y="6526927"/>
            <a:ext cx="885806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1845000"/>
            <a:ext cx="8640000" cy="4536000"/>
          </a:xfrm>
        </p:spPr>
        <p:txBody>
          <a:bodyPr/>
          <a:lstStyle>
            <a:lvl1pPr marL="1520825" marR="0" indent="-1520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898525" algn="l"/>
              </a:tabLst>
              <a:defRPr sz="1800" b="0" baseline="0"/>
            </a:lvl1pPr>
            <a:lvl2pPr marL="1074738" indent="169863">
              <a:buFont typeface="Arial" pitchFamily="34" charset="0"/>
              <a:buChar char="•"/>
              <a:tabLst>
                <a:tab pos="1520825" algn="l"/>
              </a:tabLst>
              <a:defRPr b="0" baseline="0"/>
            </a:lvl2pPr>
            <a:lvl3pPr marL="1520825" indent="273050">
              <a:buFont typeface="Arial" pitchFamily="34" charset="0"/>
              <a:buNone/>
              <a:tabLst>
                <a:tab pos="1520825" algn="l"/>
              </a:tabLst>
              <a:defRPr sz="1400" i="1"/>
            </a:lvl3pPr>
            <a:lvl4pPr marL="1520825" indent="273050">
              <a:buFont typeface="Arial" pitchFamily="34" charset="0"/>
              <a:buNone/>
              <a:tabLst>
                <a:tab pos="1520825" algn="l"/>
              </a:tabLst>
              <a:defRPr sz="1400" i="1"/>
            </a:lvl4pPr>
            <a:lvl5pPr marL="1520825" indent="273050">
              <a:buFont typeface="Arial" pitchFamily="34" charset="0"/>
              <a:buNone/>
              <a:tabLst>
                <a:tab pos="1520825" algn="l"/>
              </a:tabLst>
              <a:defRPr sz="1400" i="1"/>
            </a:lvl5pPr>
          </a:lstStyle>
          <a:p>
            <a:pPr marL="1520825" marR="0" lvl="0" indent="-1520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898525" algn="l"/>
              </a:tabLst>
              <a:defRPr/>
            </a:pPr>
            <a:r>
              <a:rPr lang="de-DE" dirty="0" smtClean="0"/>
              <a:t>09:00 	Tagesordnungspunkt</a:t>
            </a:r>
          </a:p>
          <a:p>
            <a:pPr lvl="1"/>
            <a:r>
              <a:rPr lang="de-DE" dirty="0" smtClean="0"/>
              <a:t>Untertext</a:t>
            </a:r>
          </a:p>
          <a:p>
            <a:pPr marL="1520825" marR="0" lvl="0" indent="-1520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898525" algn="l"/>
              </a:tabLst>
              <a:defRPr/>
            </a:pPr>
            <a:r>
              <a:rPr lang="de-DE" dirty="0" smtClean="0"/>
              <a:t>09:30 	Tagesordnungspunkt</a:t>
            </a:r>
          </a:p>
        </p:txBody>
      </p:sp>
      <p:pic>
        <p:nvPicPr>
          <p:cNvPr id="8" name="Picture 4" descr="d:\Desktop\Bild1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64" y="3752851"/>
            <a:ext cx="6566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52000" y="1377000"/>
            <a:ext cx="864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182563" indent="-182563">
              <a:buFont typeface="Arial" pitchFamily="34" charset="0"/>
              <a:buChar char="•"/>
              <a:defRPr sz="1800" b="1"/>
            </a:lvl1pPr>
            <a:lvl2pPr marL="357188" indent="-174625">
              <a:buFont typeface="Arial" pitchFamily="34" charset="0"/>
              <a:buChar char="•"/>
              <a:defRPr b="0"/>
            </a:lvl2pPr>
            <a:lvl3pPr marL="539750" indent="-182563">
              <a:buFont typeface="Arial" pitchFamily="34" charset="0"/>
              <a:buChar char="•"/>
              <a:defRPr sz="1400" b="0"/>
            </a:lvl3pPr>
            <a:lvl4pPr marL="714375" indent="-174625">
              <a:buFont typeface="Symbol" pitchFamily="18" charset="2"/>
              <a:buChar char="-"/>
              <a:tabLst/>
              <a:defRPr b="0"/>
            </a:lvl4pPr>
            <a:lvl5pPr marL="896938" indent="-182563">
              <a:buFont typeface="Symbol" pitchFamily="18" charset="2"/>
              <a:buChar char="-"/>
              <a:defRPr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52000" y="1377000"/>
            <a:ext cx="864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129232" y="6526927"/>
            <a:ext cx="5611120" cy="246062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 marL="0" indent="0">
              <a:defRPr sz="1000"/>
            </a:lvl5pPr>
          </a:lstStyle>
          <a:p>
            <a:pPr lvl="4"/>
            <a:r>
              <a:rPr lang="de-DE" dirty="0" smtClean="0"/>
              <a:t>&lt;Quellen:&gt;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4426" y="6526927"/>
            <a:ext cx="885806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52000" y="1377000"/>
            <a:ext cx="864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129232" y="6526927"/>
            <a:ext cx="5611120" cy="246062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 marL="0" indent="0">
              <a:defRPr sz="1000"/>
            </a:lvl5pPr>
          </a:lstStyle>
          <a:p>
            <a:pPr lvl="4"/>
            <a:r>
              <a:rPr lang="de-DE" dirty="0" smtClean="0"/>
              <a:t>&lt;Quellen:&gt;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d:\Desktop\Bild1b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64" y="3752851"/>
            <a:ext cx="6566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3479478"/>
            <a:ext cx="8640000" cy="309562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2000" y="2636912"/>
            <a:ext cx="8640000" cy="891286"/>
          </a:xfrm>
        </p:spPr>
        <p:txBody>
          <a:bodyPr anchor="b"/>
          <a:lstStyle>
            <a:lvl1pPr>
              <a:defRPr sz="2400" cap="all" baseline="0">
                <a:solidFill>
                  <a:srgbClr val="1F336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22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d:\Desktop\Bild1b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64" y="3752851"/>
            <a:ext cx="6566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" y="3479478"/>
            <a:ext cx="8640000" cy="309562"/>
          </a:xfr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252000" y="3067691"/>
            <a:ext cx="302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cap="all" baseline="0" dirty="0" smtClean="0">
                <a:solidFill>
                  <a:srgbClr val="1F3362"/>
                </a:solidFill>
                <a:latin typeface="+mj-lt"/>
                <a:ea typeface="+mj-ea"/>
                <a:cs typeface="+mj-cs"/>
              </a:rPr>
              <a:t>Backup-Folien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22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1">
    <p:bg>
      <p:bgPr>
        <a:solidFill>
          <a:srgbClr val="001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80" name="Picture 4" descr="IWB_Logo 2cm N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013" y="300038"/>
            <a:ext cx="719137" cy="719137"/>
          </a:xfrm>
          <a:prstGeom prst="rect">
            <a:avLst/>
          </a:prstGeom>
          <a:noFill/>
        </p:spPr>
      </p:pic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5688013" y="295275"/>
            <a:ext cx="241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200" b="1">
                <a:solidFill>
                  <a:schemeClr val="bg1"/>
                </a:solidFill>
              </a:rPr>
              <a:t>Institut für Werkzeugmaschinen</a:t>
            </a:r>
          </a:p>
          <a:p>
            <a:r>
              <a:rPr lang="de-DE" sz="1200" b="1">
                <a:solidFill>
                  <a:schemeClr val="bg1"/>
                </a:solidFill>
              </a:rPr>
              <a:t>und Betriebswissenschaften</a:t>
            </a:r>
          </a:p>
          <a:p>
            <a:r>
              <a:rPr lang="de-DE" sz="1200">
                <a:solidFill>
                  <a:schemeClr val="bg1"/>
                </a:solidFill>
              </a:rPr>
              <a:t>Prof. Dr.-Ing. M. Zäh</a:t>
            </a:r>
          </a:p>
          <a:p>
            <a:r>
              <a:rPr lang="de-DE" sz="1200">
                <a:solidFill>
                  <a:schemeClr val="bg1"/>
                </a:solidFill>
              </a:rPr>
              <a:t>Prof. Dr.-Ing. G. Reinhart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49630" y="2714620"/>
            <a:ext cx="6427802" cy="3785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Raum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Tel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	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Fax	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+49 89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/ 289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E-Mail</a:t>
            </a: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de-DE" sz="20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endParaRPr lang="de-DE" sz="20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Adresse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i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iwb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- </a:t>
            </a: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Technische Universität 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München</a:t>
            </a:r>
            <a:b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r>
              <a:rPr lang="de-DE" sz="2000" b="0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Boltzmannstraße</a:t>
            </a: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15</a:t>
            </a:r>
            <a:b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</a:b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85748 Garching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www.iwb.tum.de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249630" y="1379538"/>
            <a:ext cx="432237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de-DE" sz="2400" b="1" dirty="0">
                <a:solidFill>
                  <a:schemeClr val="bg1"/>
                </a:solidFill>
              </a:rPr>
              <a:t>Kontakt</a:t>
            </a: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3040292" y="3324069"/>
            <a:ext cx="21939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74738" algn="l"/>
              </a:tabLst>
            </a:pPr>
            <a:r>
              <a: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155 55</a:t>
            </a:r>
            <a:endParaRPr lang="de-DE" sz="2000" b="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02292" y="2714624"/>
            <a:ext cx="38463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Raumnr</a:t>
            </a:r>
            <a:r>
              <a:rPr lang="de-DE" dirty="0" smtClean="0"/>
              <a:t>.&gt;</a:t>
            </a:r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040292" y="3010036"/>
            <a:ext cx="22083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&lt;Tel.&gt;</a:t>
            </a:r>
          </a:p>
        </p:txBody>
      </p:sp>
      <p:sp>
        <p:nvSpPr>
          <p:cNvPr id="2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402292" y="3628438"/>
            <a:ext cx="527514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&lt;E-Mail Adresse&gt;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9630" y="1975937"/>
            <a:ext cx="4322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DE" sz="2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buNone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Akad. Grad Vorname Nachname</a:t>
            </a:r>
            <a:endParaRPr lang="de-DE" dirty="0" smtClean="0"/>
          </a:p>
        </p:txBody>
      </p:sp>
      <p:pic>
        <p:nvPicPr>
          <p:cNvPr id="14" name="Grafik 13" descr="TUMLogo_oZ_Vollfl_negativ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7188" y="300038"/>
            <a:ext cx="679705" cy="359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9287965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think-cell Folie" r:id="rId16" imgW="270" imgH="270" progId="TCLayout.ActiveDocument.1">
                  <p:embed/>
                </p:oleObj>
              </mc:Choice>
              <mc:Fallback>
                <p:oleObj name="think-cell Foli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001A4A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4426" y="6526927"/>
            <a:ext cx="885806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688013" y="295275"/>
            <a:ext cx="241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Institut für Werkzeugmaschinen</a:t>
            </a:r>
          </a:p>
          <a:p>
            <a:r>
              <a:rPr lang="de-DE" sz="1200" b="1" dirty="0">
                <a:solidFill>
                  <a:schemeClr val="bg1"/>
                </a:solidFill>
              </a:rPr>
              <a:t>und Betriebswissenschaften</a:t>
            </a:r>
          </a:p>
          <a:p>
            <a:r>
              <a:rPr lang="de-DE" sz="1200" dirty="0">
                <a:solidFill>
                  <a:schemeClr val="bg1"/>
                </a:solidFill>
              </a:rPr>
              <a:t>Prof. Dr.-Ing. M. Zäh</a:t>
            </a:r>
          </a:p>
          <a:p>
            <a:r>
              <a:rPr lang="de-DE" sz="1200" dirty="0">
                <a:solidFill>
                  <a:schemeClr val="bg1"/>
                </a:solidFill>
              </a:rPr>
              <a:t>Prof. Dr.-Ing. G. Reinhart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50824" y="6525506"/>
            <a:ext cx="1035028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iwb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2015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2721" name="Rectangle 17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50826" y="300038"/>
            <a:ext cx="522128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Gliederung</a:t>
            </a:r>
          </a:p>
        </p:txBody>
      </p:sp>
      <p:pic>
        <p:nvPicPr>
          <p:cNvPr id="72725" name="Picture 21" descr="IWB_Logo 2cm Ne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1013" y="300038"/>
            <a:ext cx="719137" cy="719137"/>
          </a:xfrm>
          <a:prstGeom prst="rect">
            <a:avLst/>
          </a:prstGeom>
          <a:noFill/>
        </p:spPr>
      </p:pic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52000" y="1845000"/>
            <a:ext cx="8640000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200" y="6526927"/>
            <a:ext cx="819125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 </a:t>
            </a:r>
            <a:fld id="{A4B51702-AC76-4ACE-BAFB-C649D10E9C0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8" r:id="rId2"/>
    <p:sldLayoutId id="2147483680" r:id="rId3"/>
    <p:sldLayoutId id="2147483690" r:id="rId4"/>
    <p:sldLayoutId id="2147483672" r:id="rId5"/>
    <p:sldLayoutId id="2147483688" r:id="rId6"/>
    <p:sldLayoutId id="2147483702" r:id="rId7"/>
    <p:sldLayoutId id="2147483700" r:id="rId8"/>
    <p:sldLayoutId id="2147483696" r:id="rId9"/>
    <p:sldLayoutId id="2147483697" r:id="rId10"/>
    <p:sldLayoutId id="2147483701" r:id="rId11"/>
    <p:sldLayoutId id="2147483695" r:id="rId12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tabLst/>
        <a:defRPr sz="1600" b="0">
          <a:solidFill>
            <a:schemeClr val="tx1"/>
          </a:solidFill>
          <a:latin typeface="+mn-lt"/>
        </a:defRPr>
      </a:lvl2pPr>
      <a:lvl3pPr marL="357188" indent="0" algn="l" rtl="0" eaLnBrk="1" fontAlgn="base" hangingPunct="1">
        <a:spcBef>
          <a:spcPct val="20000"/>
        </a:spcBef>
        <a:spcAft>
          <a:spcPct val="0"/>
        </a:spcAft>
        <a:buNone/>
        <a:defRPr sz="1600" b="0">
          <a:solidFill>
            <a:schemeClr val="tx1"/>
          </a:solidFill>
          <a:latin typeface="+mn-lt"/>
        </a:defRPr>
      </a:lvl3pPr>
      <a:lvl4pPr marL="539750" indent="-18256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0">
          <a:solidFill>
            <a:schemeClr val="tx1"/>
          </a:solidFill>
          <a:latin typeface="+mn-lt"/>
        </a:defRPr>
      </a:lvl4pPr>
      <a:lvl5pPr marL="539750" indent="0" algn="l" rtl="0" eaLnBrk="1" fontAlgn="base" hangingPunct="1">
        <a:spcBef>
          <a:spcPct val="20000"/>
        </a:spcBef>
        <a:spcAft>
          <a:spcPct val="0"/>
        </a:spcAft>
        <a:buNone/>
        <a:defRPr sz="1400" b="0" i="1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Einweisung Markung und </a:t>
            </a:r>
            <a:r>
              <a:rPr lang="de-DE" dirty="0" err="1" smtClean="0"/>
              <a:t>tobi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13.03.15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Einarbeitung IEC 61131-3</a:t>
            </a:r>
          </a:p>
          <a:p>
            <a:r>
              <a:rPr lang="de-DE" dirty="0" err="1" smtClean="0"/>
              <a:t>Twincat</a:t>
            </a:r>
            <a:r>
              <a:rPr lang="de-DE" dirty="0" smtClean="0"/>
              <a:t> installieren und anschauen</a:t>
            </a:r>
          </a:p>
          <a:p>
            <a:r>
              <a:rPr lang="de-DE" dirty="0" smtClean="0"/>
              <a:t>Veröffentlichung Veit durchlesen und verstehen</a:t>
            </a:r>
          </a:p>
          <a:p>
            <a:r>
              <a:rPr lang="de-DE" dirty="0" smtClean="0"/>
              <a:t>Arbeit Jason durchlesen</a:t>
            </a:r>
          </a:p>
          <a:p>
            <a:r>
              <a:rPr lang="de-DE" dirty="0" smtClean="0"/>
              <a:t>Sequenzdiagramme von Veit anschauen und updaten.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/>
              <a:pPr/>
              <a:t>13.03.2015</a:t>
            </a:fld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A4B51702-AC76-4ACE-BAFB-C649D10E9C0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757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1327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155 33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Veit.Hammerstingl@iwb.tum.de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Dipl.-Ing. Veit Hammerstingl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7&quot;/&gt;&lt;CPresentation id=&quot;1&quot;&gt;&lt;m_precDefaultNumber/&gt;&lt;m_precDefaultPercent/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wb Vorlage">
  <a:themeElements>
    <a:clrScheme name="iwb">
      <a:dk1>
        <a:srgbClr val="001A4A"/>
      </a:dk1>
      <a:lt1>
        <a:srgbClr val="FFFFFF"/>
      </a:lt1>
      <a:dk2>
        <a:srgbClr val="000000"/>
      </a:dk2>
      <a:lt2>
        <a:srgbClr val="B7BCD6"/>
      </a:lt2>
      <a:accent1>
        <a:srgbClr val="AF0331"/>
      </a:accent1>
      <a:accent2>
        <a:srgbClr val="79BBDD"/>
      </a:accent2>
      <a:accent3>
        <a:srgbClr val="388085"/>
      </a:accent3>
      <a:accent4>
        <a:srgbClr val="98C556"/>
      </a:accent4>
      <a:accent5>
        <a:srgbClr val="EFDA1B"/>
      </a:accent5>
      <a:accent6>
        <a:srgbClr val="D48625"/>
      </a:accent6>
      <a:hlink>
        <a:srgbClr val="388085"/>
      </a:hlink>
      <a:folHlink>
        <a:srgbClr val="388085"/>
      </a:folHlink>
    </a:clrScheme>
    <a:fontScheme name="iwb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40000"/>
            <a:lumOff val="60000"/>
          </a:schemeClr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605E5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65453"/>
        </a:accent6>
        <a:hlink>
          <a:srgbClr val="605E5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1A4A"/>
        </a:dk1>
        <a:lt1>
          <a:srgbClr val="FFFFFF"/>
        </a:lt1>
        <a:dk2>
          <a:srgbClr val="000000"/>
        </a:dk2>
        <a:lt2>
          <a:srgbClr val="B7BCD6"/>
        </a:lt2>
        <a:accent1>
          <a:srgbClr val="B7BCD6"/>
        </a:accent1>
        <a:accent2>
          <a:srgbClr val="DA0018"/>
        </a:accent2>
        <a:accent3>
          <a:srgbClr val="FFFFFF"/>
        </a:accent3>
        <a:accent4>
          <a:srgbClr val="00143E"/>
        </a:accent4>
        <a:accent5>
          <a:srgbClr val="D8DAE8"/>
        </a:accent5>
        <a:accent6>
          <a:srgbClr val="C50015"/>
        </a:accent6>
        <a:hlink>
          <a:srgbClr val="80FF21"/>
        </a:hlink>
        <a:folHlink>
          <a:srgbClr val="605E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7D02647E-F572-4CC6-8516-AEE794D22D90}" vid="{B71453FB-4DC4-4E33-BAA2-ED8440D7EDD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wb">
      <a:dk1>
        <a:srgbClr val="001A4A"/>
      </a:dk1>
      <a:lt1>
        <a:srgbClr val="FFFFFF"/>
      </a:lt1>
      <a:dk2>
        <a:srgbClr val="001A4A"/>
      </a:dk2>
      <a:lt2>
        <a:srgbClr val="B7BCD6"/>
      </a:lt2>
      <a:accent1>
        <a:srgbClr val="B7BCD6"/>
      </a:accent1>
      <a:accent2>
        <a:srgbClr val="79BBDD"/>
      </a:accent2>
      <a:accent3>
        <a:srgbClr val="388085"/>
      </a:accent3>
      <a:accent4>
        <a:srgbClr val="98C556"/>
      </a:accent4>
      <a:accent5>
        <a:srgbClr val="EFDA1B"/>
      </a:accent5>
      <a:accent6>
        <a:srgbClr val="D48625"/>
      </a:accent6>
      <a:hlink>
        <a:srgbClr val="388085"/>
      </a:hlink>
      <a:folHlink>
        <a:srgbClr val="388085"/>
      </a:folHlink>
    </a:clrScheme>
    <a:fontScheme name="iwb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iwb Vorlage</Template>
  <TotalTime>0</TotalTime>
  <Words>40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Symbol</vt:lpstr>
      <vt:lpstr>iwb Vorlage</vt:lpstr>
      <vt:lpstr>think-cell Folie</vt:lpstr>
      <vt:lpstr>Einweisung Markung und tobi</vt:lpstr>
      <vt:lpstr>PowerPoint-Präsentation</vt:lpstr>
      <vt:lpstr>PowerPoint-Präsentation</vt:lpstr>
    </vt:vector>
  </TitlesOfParts>
  <Company>iwb TU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Einweisung Markung und tobi</dc:title>
  <dc:creator>Hammerstingl, Veit</dc:creator>
  <cp:keywords>iwb Vorlage</cp:keywords>
  <cp:lastModifiedBy>Hammerstingl, Veit</cp:lastModifiedBy>
  <cp:revision>4</cp:revision>
  <cp:lastPrinted>1601-01-01T00:00:00Z</cp:lastPrinted>
  <dcterms:created xsi:type="dcterms:W3CDTF">2015-03-13T14:54:14Z</dcterms:created>
  <dcterms:modified xsi:type="dcterms:W3CDTF">2015-03-13T15:55:59Z</dcterms:modified>
  <cp:category>Vorlage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chlussdatum">
    <vt:filetime>2009-06-08T22:00:00Z</vt:filetime>
  </property>
</Properties>
</file>