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9144000" cy="6858000" type="screen4x3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52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9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32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6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5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1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8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4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5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2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9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3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710565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Folie" r:id="rId15" imgW="572" imgH="429" progId="TCLayout.ActiveDocument.1">
                  <p:embed/>
                </p:oleObj>
              </mc:Choice>
              <mc:Fallback>
                <p:oleObj name="think-cell Folie" r:id="rId15" imgW="572" imgH="42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0A84-F4A1-4275-8EE6-00370071BEE2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6F57-BC5D-479C-B0D1-FFA385BEBD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8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Markus SA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Aufbau einer Softwarearchitektur (Vorhandene Module, Beziehungen, Abläufe)</a:t>
            </a:r>
          </a:p>
          <a:p>
            <a:r>
              <a:rPr lang="de-DE" dirty="0" smtClean="0"/>
              <a:t>Suche </a:t>
            </a:r>
            <a:r>
              <a:rPr lang="de-DE" dirty="0"/>
              <a:t>nach Geräten (IO-Link, FU, Alte Geräte </a:t>
            </a:r>
            <a:r>
              <a:rPr lang="de-DE" dirty="0">
                <a:sym typeface="Wingdings" panose="05000000000000000000" pitchFamily="2" charset="2"/>
              </a:rPr>
              <a:t> GUI) und Laden der entsprechenden </a:t>
            </a:r>
            <a:r>
              <a:rPr lang="de-DE" dirty="0" smtClean="0">
                <a:sym typeface="Wingdings" panose="05000000000000000000" pitchFamily="2" charset="2"/>
              </a:rPr>
              <a:t>Treiber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Definition der Treiber-Schnittstelle (Welche Daten fließen darüber?)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Integration der Werte aus Treiber in OPC UA Server</a:t>
            </a:r>
          </a:p>
          <a:p>
            <a:r>
              <a:rPr lang="de-DE" dirty="0" smtClean="0"/>
              <a:t>------------------------------------------ 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Import des SFC-</a:t>
            </a:r>
            <a:r>
              <a:rPr lang="de-DE" dirty="0" err="1" smtClean="0"/>
              <a:t>Skill</a:t>
            </a:r>
            <a:r>
              <a:rPr lang="de-DE" dirty="0" smtClean="0"/>
              <a:t>-Modells</a:t>
            </a:r>
          </a:p>
          <a:p>
            <a:r>
              <a:rPr lang="de-DE" dirty="0" smtClean="0"/>
              <a:t>Definition der Datenschnittstelle (welche Elemente müssen kommuniziert werden, </a:t>
            </a:r>
            <a:r>
              <a:rPr lang="de-DE" dirty="0" err="1" smtClean="0"/>
              <a:t>z.b.</a:t>
            </a:r>
            <a:r>
              <a:rPr lang="de-DE" dirty="0" smtClean="0"/>
              <a:t> Geräte-ID und IP-Adresse bei NGD)</a:t>
            </a:r>
          </a:p>
          <a:p>
            <a:r>
              <a:rPr lang="de-DE" dirty="0" smtClean="0"/>
              <a:t>Abgleich mit interner Konfiguration und Anpassung der Skills mit den Aufrufbefehlen aus den Treibern</a:t>
            </a:r>
          </a:p>
          <a:p>
            <a:r>
              <a:rPr lang="de-DE" dirty="0" smtClean="0"/>
              <a:t>Import der einzelnen Tasks auf die SPS</a:t>
            </a:r>
          </a:p>
          <a:p>
            <a:r>
              <a:rPr lang="de-DE" dirty="0" smtClean="0"/>
              <a:t>------------------------------------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93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Markus SA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491880" y="33569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Markus </a:t>
            </a:r>
          </a:p>
          <a:p>
            <a:pPr algn="ctr"/>
            <a:r>
              <a:rPr lang="de-DE" dirty="0" smtClean="0"/>
              <a:t>(Tobi)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7544" y="33569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Alex Herzog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491880" y="170080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Zimmermann &amp; </a:t>
            </a:r>
            <a:r>
              <a:rPr lang="de-DE" dirty="0" err="1" smtClean="0"/>
              <a:t>ITler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236296" y="33569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Alex Brandl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491880" y="5157192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Benjamin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6" idx="2"/>
            <a:endCxn id="4" idx="0"/>
          </p:cNvCxnSpPr>
          <p:nvPr/>
        </p:nvCxnSpPr>
        <p:spPr>
          <a:xfrm>
            <a:off x="4247964" y="2492896"/>
            <a:ext cx="0" cy="86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247964" y="2708920"/>
            <a:ext cx="24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Skills </a:t>
            </a:r>
            <a:r>
              <a:rPr lang="de-DE" sz="1200" dirty="0" err="1" smtClean="0"/>
              <a:t>Modelling</a:t>
            </a:r>
            <a:r>
              <a:rPr lang="de-DE" sz="1200" dirty="0" smtClean="0"/>
              <a:t> Tool Ablauf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SFC-Ablauf</a:t>
            </a:r>
            <a:endParaRPr lang="de-DE" sz="1200" dirty="0"/>
          </a:p>
        </p:txBody>
      </p:sp>
      <p:cxnSp>
        <p:nvCxnSpPr>
          <p:cNvPr id="15" name="Gerade Verbindung mit Pfeil 14"/>
          <p:cNvCxnSpPr>
            <a:stCxn id="5" idx="3"/>
            <a:endCxn id="4" idx="1"/>
          </p:cNvCxnSpPr>
          <p:nvPr/>
        </p:nvCxnSpPr>
        <p:spPr>
          <a:xfrm>
            <a:off x="1979712" y="3753036"/>
            <a:ext cx="15121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871888" y="2926685"/>
            <a:ext cx="1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1200" dirty="0" smtClean="0"/>
              <a:t>Befehle und Beispiele um mit OPC UA Server auf der SPS sprechen zu können</a:t>
            </a:r>
            <a:endParaRPr lang="de-DE" sz="1200" dirty="0"/>
          </a:p>
        </p:txBody>
      </p:sp>
      <p:cxnSp>
        <p:nvCxnSpPr>
          <p:cNvPr id="19" name="Gerade Verbindung mit Pfeil 18"/>
          <p:cNvCxnSpPr>
            <a:stCxn id="4" idx="2"/>
            <a:endCxn id="8" idx="0"/>
          </p:cNvCxnSpPr>
          <p:nvPr/>
        </p:nvCxnSpPr>
        <p:spPr>
          <a:xfrm>
            <a:off x="4247964" y="4149080"/>
            <a:ext cx="0" cy="1008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4" idx="3"/>
            <a:endCxn id="7" idx="1"/>
          </p:cNvCxnSpPr>
          <p:nvPr/>
        </p:nvCxnSpPr>
        <p:spPr>
          <a:xfrm>
            <a:off x="5004048" y="3753036"/>
            <a:ext cx="22322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274172" y="3264624"/>
            <a:ext cx="16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1200" dirty="0" smtClean="0"/>
              <a:t>Integration Treiber in OPC UA-C# Server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247964" y="4520153"/>
            <a:ext cx="24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smtClean="0"/>
              <a:t>Darstellung Anzeige-Elemente bei externen Anzeige-Devices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947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2&quot;/&gt;&lt;CPresentation id=&quot;1&quot;&gt;&lt;m_precDefaultNumber/&gt;&lt;m_precDefaultPercent/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1&quot;&gt;&lt;elem m_fUsage=&quot;1.00000000000000000000E+000&quot;&gt;&lt;m_msothmcolidx val=&quot;0&quot;/&gt;&lt;m_rgb r=&quot;3a&quot; g=&quot;dc&quot; b=&quot;c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493a80e7-2f6a-4749-aea7-dae3fa6916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(4:3)</PresentationFormat>
  <Paragraphs>24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Larissa</vt:lpstr>
      <vt:lpstr>think-cell Folie</vt:lpstr>
      <vt:lpstr>Markus SA</vt:lpstr>
      <vt:lpstr>Markus 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Patrick SA</dc:title>
  <dc:creator>Veit .</dc:creator>
  <cp:lastModifiedBy>Hammerstingl, Veit</cp:lastModifiedBy>
  <cp:revision>24</cp:revision>
  <dcterms:created xsi:type="dcterms:W3CDTF">2015-04-18T12:05:52Z</dcterms:created>
  <dcterms:modified xsi:type="dcterms:W3CDTF">2015-04-29T13:39:16Z</dcterms:modified>
</cp:coreProperties>
</file>