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-120" y="-408"/>
      </p:cViewPr>
      <p:guideLst>
        <p:guide orient="horz" pos="193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3788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891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122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863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43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95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15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74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351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054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57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A941-4BC3-4FCD-9173-B32FDCB182B9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D3D1-63F3-481A-A6E1-F74CB83C77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357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961115" y="377623"/>
            <a:ext cx="2478647" cy="1770927"/>
            <a:chOff x="3889576" y="694481"/>
            <a:chExt cx="2478647" cy="1770927"/>
          </a:xfrm>
        </p:grpSpPr>
        <p:sp>
          <p:nvSpPr>
            <p:cNvPr id="4" name="Rechteck 3"/>
            <p:cNvSpPr/>
            <p:nvPr/>
          </p:nvSpPr>
          <p:spPr>
            <a:xfrm>
              <a:off x="3889576" y="694481"/>
              <a:ext cx="2478647" cy="1770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Informationsquelle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4115284" y="1296365"/>
              <a:ext cx="827106" cy="1006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Treiberdatenbank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128899" y="1296365"/>
              <a:ext cx="967101" cy="1006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Informationsmodell</a:t>
              </a:r>
              <a:endParaRPr lang="de-DE" dirty="0"/>
            </a:p>
          </p:txBody>
        </p:sp>
      </p:grpSp>
      <p:sp>
        <p:nvSpPr>
          <p:cNvPr id="7" name="Rechteck 6"/>
          <p:cNvSpPr/>
          <p:nvPr/>
        </p:nvSpPr>
        <p:spPr>
          <a:xfrm>
            <a:off x="281582" y="3784197"/>
            <a:ext cx="1848160" cy="26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Next Generation Devices</a:t>
            </a:r>
          </a:p>
        </p:txBody>
      </p:sp>
      <p:sp>
        <p:nvSpPr>
          <p:cNvPr id="8" name="Rechteck 7"/>
          <p:cNvSpPr/>
          <p:nvPr/>
        </p:nvSpPr>
        <p:spPr>
          <a:xfrm>
            <a:off x="7217259" y="3670620"/>
            <a:ext cx="3335358" cy="276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mtClean="0"/>
              <a:t>Tapako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9647982" y="694482"/>
            <a:ext cx="2544018" cy="17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Skill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Tool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EINSTIEGSPUNKT</a:t>
            </a:r>
          </a:p>
        </p:txBody>
      </p:sp>
      <p:sp>
        <p:nvSpPr>
          <p:cNvPr id="10" name="Rechteck 9"/>
          <p:cNvSpPr/>
          <p:nvPr/>
        </p:nvSpPr>
        <p:spPr>
          <a:xfrm>
            <a:off x="281582" y="2819158"/>
            <a:ext cx="11478295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OPC-UA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600376" y="3732110"/>
            <a:ext cx="3329132" cy="2797457"/>
            <a:chOff x="2925816" y="3525213"/>
            <a:chExt cx="3329132" cy="2797457"/>
          </a:xfrm>
        </p:grpSpPr>
        <p:sp>
          <p:nvSpPr>
            <p:cNvPr id="16" name="Rechteck 15"/>
            <p:cNvSpPr/>
            <p:nvPr/>
          </p:nvSpPr>
          <p:spPr>
            <a:xfrm flipH="1">
              <a:off x="2925816" y="3525213"/>
              <a:ext cx="3329132" cy="279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PLC</a:t>
              </a:r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186823" y="5164478"/>
              <a:ext cx="795346" cy="752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/>
                <a:t>Subdevices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192709" y="5164479"/>
              <a:ext cx="795346" cy="752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/>
                <a:t>Subdevices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178699" y="5164478"/>
              <a:ext cx="795346" cy="752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/>
                <a:t>Subdevices</a:t>
              </a:r>
              <a:endParaRPr lang="de-DE" dirty="0"/>
            </a:p>
          </p:txBody>
        </p:sp>
      </p:grpSp>
      <p:cxnSp>
        <p:nvCxnSpPr>
          <p:cNvPr id="20" name="Gerader Verbinder 19"/>
          <p:cNvCxnSpPr>
            <a:endCxn id="7" idx="0"/>
          </p:cNvCxnSpPr>
          <p:nvPr/>
        </p:nvCxnSpPr>
        <p:spPr>
          <a:xfrm flipH="1">
            <a:off x="1205662" y="3316870"/>
            <a:ext cx="21254" cy="46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 flipV="1">
            <a:off x="6020729" y="5017626"/>
            <a:ext cx="1196530" cy="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8" idx="0"/>
          </p:cNvCxnSpPr>
          <p:nvPr/>
        </p:nvCxnSpPr>
        <p:spPr>
          <a:xfrm flipH="1" flipV="1">
            <a:off x="8831484" y="3229337"/>
            <a:ext cx="53454" cy="44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4200438" y="1986504"/>
            <a:ext cx="155725" cy="83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10833904" y="2396683"/>
            <a:ext cx="81023" cy="42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509254" y="4143737"/>
            <a:ext cx="697668" cy="1979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OPC-UA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2111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Obermayer</dc:creator>
  <cp:lastModifiedBy>weberm</cp:lastModifiedBy>
  <cp:revision>5</cp:revision>
  <dcterms:created xsi:type="dcterms:W3CDTF">2015-05-15T14:44:59Z</dcterms:created>
  <dcterms:modified xsi:type="dcterms:W3CDTF">2015-08-03T11:04:33Z</dcterms:modified>
</cp:coreProperties>
</file>