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37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4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79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5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20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0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6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31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3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2C6D-2438-4866-A80F-B7A8D59C5AD4}" type="datetimeFigureOut">
              <a:rPr lang="de-DE" smtClean="0"/>
              <a:t>20.04.2016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3972-02DA-44B0-8710-87D539DDC2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32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/>
          <p:cNvGrpSpPr/>
          <p:nvPr/>
        </p:nvGrpSpPr>
        <p:grpSpPr>
          <a:xfrm>
            <a:off x="9885275" y="3130157"/>
            <a:ext cx="1917227" cy="2097172"/>
            <a:chOff x="9790218" y="3876908"/>
            <a:chExt cx="1917227" cy="2097172"/>
          </a:xfrm>
        </p:grpSpPr>
        <p:sp>
          <p:nvSpPr>
            <p:cNvPr id="91" name="Rechteck 90"/>
            <p:cNvSpPr/>
            <p:nvPr/>
          </p:nvSpPr>
          <p:spPr>
            <a:xfrm>
              <a:off x="9790218" y="3876908"/>
              <a:ext cx="1917227" cy="20971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Server</a:t>
              </a:r>
            </a:p>
          </p:txBody>
        </p:sp>
        <p:grpSp>
          <p:nvGrpSpPr>
            <p:cNvPr id="92" name="Gruppieren 91"/>
            <p:cNvGrpSpPr/>
            <p:nvPr/>
          </p:nvGrpSpPr>
          <p:grpSpPr>
            <a:xfrm>
              <a:off x="10180920" y="4398386"/>
              <a:ext cx="1135822" cy="588743"/>
              <a:chOff x="4423508" y="3713625"/>
              <a:chExt cx="1135822" cy="588743"/>
            </a:xfrm>
          </p:grpSpPr>
          <p:sp>
            <p:nvSpPr>
              <p:cNvPr id="97" name="Rechteck 96"/>
              <p:cNvSpPr/>
              <p:nvPr/>
            </p:nvSpPr>
            <p:spPr>
              <a:xfrm>
                <a:off x="4543330" y="3713625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4483419" y="3793073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4423508" y="3872521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DLL</a:t>
                </a:r>
              </a:p>
            </p:txBody>
          </p:sp>
        </p:grpSp>
        <p:grpSp>
          <p:nvGrpSpPr>
            <p:cNvPr id="93" name="Gruppieren 92"/>
            <p:cNvGrpSpPr/>
            <p:nvPr/>
          </p:nvGrpSpPr>
          <p:grpSpPr>
            <a:xfrm>
              <a:off x="10180920" y="5146509"/>
              <a:ext cx="1135822" cy="588743"/>
              <a:chOff x="4423508" y="3713625"/>
              <a:chExt cx="1135822" cy="588743"/>
            </a:xfrm>
          </p:grpSpPr>
          <p:sp>
            <p:nvSpPr>
              <p:cNvPr id="94" name="Rechteck 93"/>
              <p:cNvSpPr/>
              <p:nvPr/>
            </p:nvSpPr>
            <p:spPr>
              <a:xfrm>
                <a:off x="4543330" y="3713625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4483419" y="3793073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4423508" y="3872521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XML</a:t>
                </a:r>
              </a:p>
            </p:txBody>
          </p:sp>
        </p:grpSp>
      </p:grpSp>
      <p:grpSp>
        <p:nvGrpSpPr>
          <p:cNvPr id="80" name="Gruppieren 79"/>
          <p:cNvGrpSpPr/>
          <p:nvPr/>
        </p:nvGrpSpPr>
        <p:grpSpPr>
          <a:xfrm>
            <a:off x="9825365" y="3181313"/>
            <a:ext cx="1917227" cy="2097172"/>
            <a:chOff x="9790218" y="3876908"/>
            <a:chExt cx="1917227" cy="2097172"/>
          </a:xfrm>
        </p:grpSpPr>
        <p:sp>
          <p:nvSpPr>
            <p:cNvPr id="81" name="Rechteck 80"/>
            <p:cNvSpPr/>
            <p:nvPr/>
          </p:nvSpPr>
          <p:spPr>
            <a:xfrm>
              <a:off x="9790218" y="3876908"/>
              <a:ext cx="1917227" cy="20971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Server</a:t>
              </a:r>
            </a:p>
          </p:txBody>
        </p:sp>
        <p:grpSp>
          <p:nvGrpSpPr>
            <p:cNvPr id="82" name="Gruppieren 81"/>
            <p:cNvGrpSpPr/>
            <p:nvPr/>
          </p:nvGrpSpPr>
          <p:grpSpPr>
            <a:xfrm>
              <a:off x="10180920" y="4398386"/>
              <a:ext cx="1135822" cy="588743"/>
              <a:chOff x="4423508" y="3713625"/>
              <a:chExt cx="1135822" cy="588743"/>
            </a:xfrm>
          </p:grpSpPr>
          <p:sp>
            <p:nvSpPr>
              <p:cNvPr id="87" name="Rechteck 86"/>
              <p:cNvSpPr/>
              <p:nvPr/>
            </p:nvSpPr>
            <p:spPr>
              <a:xfrm>
                <a:off x="4543330" y="3713625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4483419" y="3793073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4423508" y="3872521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DLL</a:t>
                </a:r>
              </a:p>
            </p:txBody>
          </p:sp>
        </p:grpSp>
        <p:grpSp>
          <p:nvGrpSpPr>
            <p:cNvPr id="83" name="Gruppieren 82"/>
            <p:cNvGrpSpPr/>
            <p:nvPr/>
          </p:nvGrpSpPr>
          <p:grpSpPr>
            <a:xfrm>
              <a:off x="10180920" y="5146509"/>
              <a:ext cx="1135822" cy="588743"/>
              <a:chOff x="4423508" y="3713625"/>
              <a:chExt cx="1135822" cy="588743"/>
            </a:xfrm>
          </p:grpSpPr>
          <p:sp>
            <p:nvSpPr>
              <p:cNvPr id="84" name="Rechteck 83"/>
              <p:cNvSpPr/>
              <p:nvPr/>
            </p:nvSpPr>
            <p:spPr>
              <a:xfrm>
                <a:off x="4543330" y="3713625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4483419" y="3793073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4423508" y="3872521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XML</a:t>
                </a:r>
              </a:p>
            </p:txBody>
          </p:sp>
        </p:grpSp>
      </p:grpSp>
      <p:sp>
        <p:nvSpPr>
          <p:cNvPr id="56" name="Rechteck 55"/>
          <p:cNvSpPr/>
          <p:nvPr/>
        </p:nvSpPr>
        <p:spPr>
          <a:xfrm>
            <a:off x="320432" y="486225"/>
            <a:ext cx="7351620" cy="600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AKOMI</a:t>
            </a:r>
          </a:p>
        </p:txBody>
      </p:sp>
      <p:sp>
        <p:nvSpPr>
          <p:cNvPr id="8" name="Rechteck 7"/>
          <p:cNvSpPr/>
          <p:nvPr/>
        </p:nvSpPr>
        <p:spPr>
          <a:xfrm>
            <a:off x="508646" y="1304107"/>
            <a:ext cx="2674156" cy="3720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Tapako</a:t>
            </a:r>
            <a:endParaRPr lang="de-DE" dirty="0" smtClean="0">
              <a:solidFill>
                <a:sysClr val="windowText" lastClr="00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08645" y="1864683"/>
            <a:ext cx="2674157" cy="5965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DIM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495142" y="908256"/>
            <a:ext cx="3012831" cy="14380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Common Public Information Source Server</a:t>
            </a:r>
          </a:p>
        </p:txBody>
      </p:sp>
      <p:sp>
        <p:nvSpPr>
          <p:cNvPr id="6" name="Rechteck 5"/>
          <p:cNvSpPr/>
          <p:nvPr/>
        </p:nvSpPr>
        <p:spPr>
          <a:xfrm>
            <a:off x="4633864" y="1705422"/>
            <a:ext cx="2735385" cy="4298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IInformationSource</a:t>
            </a:r>
            <a:r>
              <a:rPr lang="de-DE" dirty="0" smtClean="0">
                <a:solidFill>
                  <a:sysClr val="windowText" lastClr="000000"/>
                </a:solidFill>
              </a:rPr>
              <a:t>-DLLs</a:t>
            </a:r>
          </a:p>
        </p:txBody>
      </p:sp>
      <p:sp>
        <p:nvSpPr>
          <p:cNvPr id="7" name="Rechteck 6"/>
          <p:cNvSpPr/>
          <p:nvPr/>
        </p:nvSpPr>
        <p:spPr>
          <a:xfrm>
            <a:off x="9666315" y="898093"/>
            <a:ext cx="2016368" cy="7545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Hersteller</a:t>
            </a:r>
          </a:p>
        </p:txBody>
      </p:sp>
      <p:cxnSp>
        <p:nvCxnSpPr>
          <p:cNvPr id="10" name="Gewinkelte Verbindung 9"/>
          <p:cNvCxnSpPr>
            <a:stCxn id="7" idx="1"/>
            <a:endCxn id="6" idx="3"/>
          </p:cNvCxnSpPr>
          <p:nvPr/>
        </p:nvCxnSpPr>
        <p:spPr>
          <a:xfrm rot="10800000" flipV="1">
            <a:off x="7369249" y="1275386"/>
            <a:ext cx="2297066" cy="644960"/>
          </a:xfrm>
          <a:prstGeom prst="bentConnector3">
            <a:avLst>
              <a:gd name="adj1" fmla="val 69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8057741" y="1995823"/>
            <a:ext cx="20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Implementierung &amp; </a:t>
            </a:r>
            <a:br>
              <a:rPr lang="de-DE" dirty="0" smtClean="0"/>
            </a:br>
            <a:r>
              <a:rPr lang="de-DE" dirty="0" smtClean="0"/>
              <a:t>Upload</a:t>
            </a:r>
            <a:endParaRPr lang="de-DE" dirty="0"/>
          </a:p>
        </p:txBody>
      </p:sp>
      <p:cxnSp>
        <p:nvCxnSpPr>
          <p:cNvPr id="15" name="Gewinkelte Verbindung 14"/>
          <p:cNvCxnSpPr>
            <a:stCxn id="4" idx="3"/>
            <a:endCxn id="6" idx="1"/>
          </p:cNvCxnSpPr>
          <p:nvPr/>
        </p:nvCxnSpPr>
        <p:spPr>
          <a:xfrm flipV="1">
            <a:off x="3182802" y="1920346"/>
            <a:ext cx="1451062" cy="242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8" name="Textfeld 17"/>
          <p:cNvSpPr txBox="1"/>
          <p:nvPr/>
        </p:nvSpPr>
        <p:spPr>
          <a:xfrm>
            <a:off x="3225142" y="1542531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Download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685800" y="4234438"/>
            <a:ext cx="2295746" cy="588743"/>
            <a:chOff x="4423508" y="3713625"/>
            <a:chExt cx="1135822" cy="588743"/>
          </a:xfrm>
        </p:grpSpPr>
        <p:sp>
          <p:nvSpPr>
            <p:cNvPr id="29" name="Rechteck 28"/>
            <p:cNvSpPr/>
            <p:nvPr/>
          </p:nvSpPr>
          <p:spPr>
            <a:xfrm>
              <a:off x="4543330" y="3713625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Source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4483419" y="3793073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Source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423508" y="3872521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Information Source</a:t>
              </a:r>
            </a:p>
          </p:txBody>
        </p:sp>
      </p:grpSp>
      <p:cxnSp>
        <p:nvCxnSpPr>
          <p:cNvPr id="33" name="Gewinkelte Verbindung 32"/>
          <p:cNvCxnSpPr>
            <a:stCxn id="4" idx="2"/>
            <a:endCxn id="27" idx="0"/>
          </p:cNvCxnSpPr>
          <p:nvPr/>
        </p:nvCxnSpPr>
        <p:spPr>
          <a:xfrm rot="5400000">
            <a:off x="813115" y="3360725"/>
            <a:ext cx="1932074" cy="1331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6" name="Textfeld 35"/>
          <p:cNvSpPr txBox="1"/>
          <p:nvPr/>
        </p:nvSpPr>
        <p:spPr>
          <a:xfrm>
            <a:off x="1842696" y="2750804"/>
            <a:ext cx="176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Instanziierung &amp; </a:t>
            </a:r>
            <a:br>
              <a:rPr lang="de-DE" dirty="0" smtClean="0"/>
            </a:br>
            <a:r>
              <a:rPr lang="de-DE" dirty="0" smtClean="0"/>
              <a:t>Abfrage</a:t>
            </a:r>
            <a:endParaRPr lang="de-DE" dirty="0"/>
          </a:p>
        </p:txBody>
      </p:sp>
      <p:cxnSp>
        <p:nvCxnSpPr>
          <p:cNvPr id="37" name="Gewinkelte Verbindung 36"/>
          <p:cNvCxnSpPr>
            <a:stCxn id="4" idx="2"/>
            <a:endCxn id="28" idx="0"/>
          </p:cNvCxnSpPr>
          <p:nvPr/>
        </p:nvCxnSpPr>
        <p:spPr>
          <a:xfrm rot="5400000">
            <a:off x="913386" y="3381548"/>
            <a:ext cx="1852626" cy="12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Gewinkelte Verbindung 39"/>
          <p:cNvCxnSpPr>
            <a:stCxn id="4" idx="2"/>
            <a:endCxn id="29" idx="0"/>
          </p:cNvCxnSpPr>
          <p:nvPr/>
        </p:nvCxnSpPr>
        <p:spPr>
          <a:xfrm rot="16200000" flipH="1">
            <a:off x="1013656" y="3293327"/>
            <a:ext cx="1773178" cy="1090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1" name="Gewinkelte Verbindung 50"/>
          <p:cNvCxnSpPr>
            <a:stCxn id="7" idx="2"/>
            <a:endCxn id="49" idx="0"/>
          </p:cNvCxnSpPr>
          <p:nvPr/>
        </p:nvCxnSpPr>
        <p:spPr>
          <a:xfrm rot="16200000" flipH="1">
            <a:off x="9909388" y="2417789"/>
            <a:ext cx="1579792" cy="49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5" name="Rechteck 54"/>
          <p:cNvSpPr/>
          <p:nvPr/>
        </p:nvSpPr>
        <p:spPr>
          <a:xfrm>
            <a:off x="4581196" y="2851855"/>
            <a:ext cx="3012831" cy="11506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Common Public Driver Server</a:t>
            </a:r>
          </a:p>
        </p:txBody>
      </p:sp>
      <p:cxnSp>
        <p:nvCxnSpPr>
          <p:cNvPr id="57" name="Gewinkelte Verbindung 56"/>
          <p:cNvCxnSpPr>
            <a:stCxn id="29" idx="3"/>
            <a:endCxn id="55" idx="1"/>
          </p:cNvCxnSpPr>
          <p:nvPr/>
        </p:nvCxnSpPr>
        <p:spPr>
          <a:xfrm flipV="1">
            <a:off x="2981546" y="3427196"/>
            <a:ext cx="1599650" cy="1022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63" name="Textfeld 62"/>
          <p:cNvSpPr txBox="1"/>
          <p:nvPr/>
        </p:nvSpPr>
        <p:spPr>
          <a:xfrm>
            <a:off x="6392568" y="434766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GET</a:t>
            </a:r>
            <a:endParaRPr lang="de-DE" dirty="0"/>
          </a:p>
        </p:txBody>
      </p:sp>
      <p:grpSp>
        <p:nvGrpSpPr>
          <p:cNvPr id="79" name="Gruppieren 78"/>
          <p:cNvGrpSpPr/>
          <p:nvPr/>
        </p:nvGrpSpPr>
        <p:grpSpPr>
          <a:xfrm>
            <a:off x="9765455" y="3232470"/>
            <a:ext cx="1917227" cy="2097172"/>
            <a:chOff x="9790218" y="3876908"/>
            <a:chExt cx="1917227" cy="2097172"/>
          </a:xfrm>
        </p:grpSpPr>
        <p:sp>
          <p:nvSpPr>
            <p:cNvPr id="49" name="Rechteck 48"/>
            <p:cNvSpPr/>
            <p:nvPr/>
          </p:nvSpPr>
          <p:spPr>
            <a:xfrm>
              <a:off x="9790218" y="3876908"/>
              <a:ext cx="1917227" cy="20971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Server</a:t>
              </a:r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0180920" y="4398386"/>
              <a:ext cx="1135822" cy="588743"/>
              <a:chOff x="4423508" y="3713625"/>
              <a:chExt cx="1135822" cy="588743"/>
            </a:xfrm>
          </p:grpSpPr>
          <p:sp>
            <p:nvSpPr>
              <p:cNvPr id="66" name="Rechteck 65"/>
              <p:cNvSpPr/>
              <p:nvPr/>
            </p:nvSpPr>
            <p:spPr>
              <a:xfrm>
                <a:off x="4543330" y="3713625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4483419" y="3793073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4423508" y="3872521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DLL</a:t>
                </a:r>
              </a:p>
            </p:txBody>
          </p:sp>
        </p:grpSp>
        <p:grpSp>
          <p:nvGrpSpPr>
            <p:cNvPr id="69" name="Gruppieren 68"/>
            <p:cNvGrpSpPr/>
            <p:nvPr/>
          </p:nvGrpSpPr>
          <p:grpSpPr>
            <a:xfrm>
              <a:off x="10180920" y="5146509"/>
              <a:ext cx="1135822" cy="588743"/>
              <a:chOff x="4423508" y="3713625"/>
              <a:chExt cx="1135822" cy="588743"/>
            </a:xfrm>
          </p:grpSpPr>
          <p:sp>
            <p:nvSpPr>
              <p:cNvPr id="70" name="Rechteck 69"/>
              <p:cNvSpPr/>
              <p:nvPr/>
            </p:nvSpPr>
            <p:spPr>
              <a:xfrm>
                <a:off x="4543330" y="3713625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4483419" y="3793073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Source</a:t>
                </a:r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4423508" y="3872521"/>
                <a:ext cx="1016000" cy="4298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XML</a:t>
                </a:r>
              </a:p>
            </p:txBody>
          </p:sp>
        </p:grpSp>
      </p:grpSp>
      <p:cxnSp>
        <p:nvCxnSpPr>
          <p:cNvPr id="73" name="Gewinkelte Verbindung 72"/>
          <p:cNvCxnSpPr>
            <a:stCxn id="28" idx="3"/>
            <a:endCxn id="49" idx="1"/>
          </p:cNvCxnSpPr>
          <p:nvPr/>
        </p:nvCxnSpPr>
        <p:spPr>
          <a:xfrm flipV="1">
            <a:off x="2860452" y="4281056"/>
            <a:ext cx="6905003" cy="2477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76" name="Gewinkelte Verbindung 75"/>
          <p:cNvCxnSpPr>
            <a:stCxn id="27" idx="3"/>
            <a:endCxn id="49" idx="1"/>
          </p:cNvCxnSpPr>
          <p:nvPr/>
        </p:nvCxnSpPr>
        <p:spPr>
          <a:xfrm flipV="1">
            <a:off x="2739359" y="4281056"/>
            <a:ext cx="7026096" cy="327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0" name="Gewinkelte Verbindung 99"/>
          <p:cNvCxnSpPr>
            <a:stCxn id="7" idx="2"/>
            <a:endCxn id="81" idx="0"/>
          </p:cNvCxnSpPr>
          <p:nvPr/>
        </p:nvCxnSpPr>
        <p:spPr>
          <a:xfrm rot="16200000" flipH="1">
            <a:off x="9964922" y="2362255"/>
            <a:ext cx="1528635" cy="109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4" name="Gewinkelte Verbindung 103"/>
          <p:cNvCxnSpPr>
            <a:stCxn id="7" idx="2"/>
            <a:endCxn id="91" idx="0"/>
          </p:cNvCxnSpPr>
          <p:nvPr/>
        </p:nvCxnSpPr>
        <p:spPr>
          <a:xfrm rot="16200000" flipH="1">
            <a:off x="10020455" y="2306722"/>
            <a:ext cx="1477479" cy="169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1" name="Textfeld 110"/>
          <p:cNvSpPr txBox="1"/>
          <p:nvPr/>
        </p:nvSpPr>
        <p:spPr>
          <a:xfrm>
            <a:off x="10603766" y="1789193"/>
            <a:ext cx="1496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Hosten &amp; </a:t>
            </a:r>
            <a:br>
              <a:rPr lang="de-DE" dirty="0" smtClean="0"/>
            </a:br>
            <a:r>
              <a:rPr lang="de-DE" dirty="0" smtClean="0"/>
              <a:t>Treiberupload</a:t>
            </a:r>
            <a:endParaRPr lang="de-DE" dirty="0"/>
          </a:p>
        </p:txBody>
      </p:sp>
      <p:sp>
        <p:nvSpPr>
          <p:cNvPr id="124" name="Textfeld 123"/>
          <p:cNvSpPr txBox="1"/>
          <p:nvPr/>
        </p:nvSpPr>
        <p:spPr>
          <a:xfrm>
            <a:off x="3789728" y="390707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GET</a:t>
            </a:r>
            <a:endParaRPr lang="de-DE" dirty="0"/>
          </a:p>
        </p:txBody>
      </p:sp>
      <p:cxnSp>
        <p:nvCxnSpPr>
          <p:cNvPr id="125" name="Gewinkelte Verbindung 124"/>
          <p:cNvCxnSpPr>
            <a:stCxn id="7" idx="1"/>
            <a:endCxn id="55" idx="3"/>
          </p:cNvCxnSpPr>
          <p:nvPr/>
        </p:nvCxnSpPr>
        <p:spPr>
          <a:xfrm rot="10800000" flipV="1">
            <a:off x="7594027" y="1275386"/>
            <a:ext cx="2072288" cy="2151810"/>
          </a:xfrm>
          <a:prstGeom prst="bentConnector3">
            <a:avLst>
              <a:gd name="adj1" fmla="val 768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grpSp>
        <p:nvGrpSpPr>
          <p:cNvPr id="132" name="Gruppieren 131"/>
          <p:cNvGrpSpPr/>
          <p:nvPr/>
        </p:nvGrpSpPr>
        <p:grpSpPr>
          <a:xfrm>
            <a:off x="4784960" y="3327697"/>
            <a:ext cx="1135822" cy="588743"/>
            <a:chOff x="7981000" y="3843641"/>
            <a:chExt cx="1135822" cy="588743"/>
          </a:xfrm>
        </p:grpSpPr>
        <p:sp>
          <p:nvSpPr>
            <p:cNvPr id="129" name="Rechteck 128"/>
            <p:cNvSpPr/>
            <p:nvPr/>
          </p:nvSpPr>
          <p:spPr>
            <a:xfrm>
              <a:off x="8100822" y="3843641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Source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8040911" y="3923089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Source</a:t>
              </a: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7981000" y="4002537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DLL</a:t>
              </a:r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6306975" y="3327697"/>
            <a:ext cx="1135822" cy="588743"/>
            <a:chOff x="7981000" y="5049298"/>
            <a:chExt cx="1135822" cy="588743"/>
          </a:xfrm>
        </p:grpSpPr>
        <p:sp>
          <p:nvSpPr>
            <p:cNvPr id="133" name="Rechteck 132"/>
            <p:cNvSpPr/>
            <p:nvPr/>
          </p:nvSpPr>
          <p:spPr>
            <a:xfrm>
              <a:off x="8100822" y="5049298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Source</a:t>
              </a: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8040911" y="5128746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Source</a:t>
              </a: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7981000" y="5208194"/>
              <a:ext cx="1016000" cy="42984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XML</a:t>
              </a:r>
            </a:p>
          </p:txBody>
        </p:sp>
      </p:grpSp>
      <p:sp>
        <p:nvSpPr>
          <p:cNvPr id="139" name="Textfeld 138"/>
          <p:cNvSpPr txBox="1"/>
          <p:nvPr/>
        </p:nvSpPr>
        <p:spPr>
          <a:xfrm>
            <a:off x="7870524" y="5557004"/>
            <a:ext cx="40295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Wichtig für Hersteller: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Namenkonvetionen</a:t>
            </a:r>
            <a:r>
              <a:rPr lang="de-DE" dirty="0" smtClean="0"/>
              <a:t> einhalten</a:t>
            </a:r>
          </a:p>
          <a:p>
            <a:pPr marL="285750" indent="-285750">
              <a:buFontTx/>
              <a:buChar char="-"/>
            </a:pPr>
            <a:r>
              <a:rPr lang="de-DE" dirty="0" err="1" smtClean="0"/>
              <a:t>Tapako</a:t>
            </a:r>
            <a:r>
              <a:rPr lang="de-DE" dirty="0" smtClean="0"/>
              <a:t>-Schnittstellen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46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iwb TU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Weber, Markus</dc:creator>
  <cp:lastModifiedBy>Weber, Markus</cp:lastModifiedBy>
  <cp:revision>4</cp:revision>
  <dcterms:created xsi:type="dcterms:W3CDTF">2016-04-20T11:10:08Z</dcterms:created>
  <dcterms:modified xsi:type="dcterms:W3CDTF">2016-04-20T11:39:08Z</dcterms:modified>
</cp:coreProperties>
</file>