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Montserrat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6515" y="3960845"/>
            <a:ext cx="10074970" cy="126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b="true" sz="7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QUANTUM FINANCE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06845" y="6014600"/>
            <a:ext cx="7474309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spc="44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SISTEMAS DE RECOMENDAÇÃO </a:t>
            </a:r>
          </a:p>
          <a:p>
            <a:pPr algn="ctr">
              <a:lnSpc>
                <a:spcPts val="210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5553087" y="5678116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222882" y="3077714"/>
            <a:ext cx="2254419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332925" y="2420487"/>
            <a:ext cx="6156143" cy="5236724"/>
          </a:xfrm>
          <a:custGeom>
            <a:avLst/>
            <a:gdLst/>
            <a:ahLst/>
            <a:cxnLst/>
            <a:rect r="r" b="b" t="t" l="l"/>
            <a:pathLst>
              <a:path h="5236724" w="6156143">
                <a:moveTo>
                  <a:pt x="0" y="0"/>
                </a:moveTo>
                <a:lnTo>
                  <a:pt x="6156142" y="0"/>
                </a:lnTo>
                <a:lnTo>
                  <a:pt x="6156142" y="5236724"/>
                </a:lnTo>
                <a:lnTo>
                  <a:pt x="0" y="5236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58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81971"/>
            <a:ext cx="722782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 FINANCE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49349"/>
            <a:ext cx="26905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22882" y="3592199"/>
            <a:ext cx="5746242" cy="237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O Problema apresentado pela Quantum finance é a recomendação de produtos financeiros através dos dados fornecidos pela open finance, com isso teríamos o consumo, tratamento e armazenamento desses dados antes de aplicar a solução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7059" y="2409854"/>
            <a:ext cx="10229530" cy="4733896"/>
          </a:xfrm>
          <a:custGeom>
            <a:avLst/>
            <a:gdLst/>
            <a:ahLst/>
            <a:cxnLst/>
            <a:rect r="r" b="b" t="t" l="l"/>
            <a:pathLst>
              <a:path h="4733896" w="10229530">
                <a:moveTo>
                  <a:pt x="0" y="0"/>
                </a:moveTo>
                <a:lnTo>
                  <a:pt x="10229531" y="0"/>
                </a:lnTo>
                <a:lnTo>
                  <a:pt x="10229531" y="4733896"/>
                </a:lnTo>
                <a:lnTo>
                  <a:pt x="0" y="473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6" t="0" r="-4860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7557" y="1236374"/>
            <a:ext cx="475324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7557" y="2057429"/>
            <a:ext cx="451302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Knowledge-Based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7557" y="2766060"/>
            <a:ext cx="4753241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O objetivo do projeto é criar um SR para conectar os clientes com os produtos recomendados.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Com isso a técnica de recomendação por conhecimento foi utilizada, com isso criamos determinadas regras para recomendação e conexão dos produtos com os clientes ideais, não oferecendo riscos ao negócio</a:t>
            </a:r>
          </a:p>
        </p:txBody>
      </p:sp>
      <p:sp>
        <p:nvSpPr>
          <p:cNvPr name="AutoShape 6" id="6"/>
          <p:cNvSpPr/>
          <p:nvPr/>
        </p:nvSpPr>
        <p:spPr>
          <a:xfrm>
            <a:off x="1607557" y="2616532"/>
            <a:ext cx="2864525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41" y="3266007"/>
            <a:ext cx="18192159" cy="3774873"/>
          </a:xfrm>
          <a:custGeom>
            <a:avLst/>
            <a:gdLst/>
            <a:ahLst/>
            <a:cxnLst/>
            <a:rect r="r" b="b" t="t" l="l"/>
            <a:pathLst>
              <a:path h="3774873" w="18192159">
                <a:moveTo>
                  <a:pt x="0" y="0"/>
                </a:moveTo>
                <a:lnTo>
                  <a:pt x="18192159" y="0"/>
                </a:lnTo>
                <a:lnTo>
                  <a:pt x="18192159" y="3774873"/>
                </a:lnTo>
                <a:lnTo>
                  <a:pt x="0" y="377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3502" y="580073"/>
            <a:ext cx="630099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DESENHO TÉCNICO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3502" y="580073"/>
            <a:ext cx="630099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 DE USO 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7751" y="2540000"/>
            <a:ext cx="4661446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NOME: ELISA 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RENDA MENSAL: R$ 9.000 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GASTOS MENSAIS: R$ 6.500 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DÍVIDAS: R$ 1.000 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SCORE DE CRÉDITO: 790 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PERFIL: CONSERVADOR 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66225" y="2540000"/>
            <a:ext cx="11056547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RECOMENDAÇÕES: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SOBRA MENSAL = R$ 2.500 (&gt; R$ 2.000) → RECOMENDAR CDB LIQUIDEZ DIÁRIA.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SCORE ALTO + SOBRA MENSAL → RECOMENDAR PREVIDÊNCIA PRIVADA.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97751" y="5662271"/>
            <a:ext cx="16325021" cy="131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</a:t>
            </a: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OFERECEMOS O CDB LIQUIDEZ DIÁRIA PORQUE VOCÊ POSSUI SOBRA DE CAIXA MENSAL DE R$ 2.500. ALÉM DISSO, COM SEU SCORE ELEVADO E PERFIL CONSERVADOR, SUGERIMOS PREVIDÊNCIA PRIVADA PARA PLANEJAMENTO DE LONGO PRAZO.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3502" y="580073"/>
            <a:ext cx="630099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 DE USO II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7751" y="2540000"/>
            <a:ext cx="9574262" cy="30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NOME: DIEGO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RENDA MENSAL: R$ 4.000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GASTOS MENSAIS: R$ 3.000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DÍVIDAS: R$ 5.500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SCORE DE CRÉDITO: 580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PERFIL: NECESSIDADE DE REORGANIZAÇÃO FINANCEIRA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766225" y="2540000"/>
            <a:ext cx="11521775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RECOMENDAÇÕES: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DÍVIDAS &gt; 60% DA RENDA → RECOMENDAR EMPRÉSTIMO CONSIGNADO.]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97751" y="5662271"/>
            <a:ext cx="16325021" cy="131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IDENTI</a:t>
            </a: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FICAMOS QUE SUAS DÍVIDAS SOMAM R$ 5.500, O QUE REPRESENTA MAIS DE 60% DA SUA RENDA. RECOMENDAMOS O EMPRÉSTIMO CONSIGNADO PARA REDUZIR TAXAS DE JUROS E ORGANIZAR MELHOR SEU FLUXO FINANCEIRO.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3502" y="580073"/>
            <a:ext cx="630099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 DE USO III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7751" y="2540000"/>
            <a:ext cx="9356229" cy="30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NOME: BRUNO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RENDA MENSAL: R$ 7.500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GASTOS MENSAIS: R$ 5.000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DÍVIDAS: R$ 500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SCORE DE CRÉDITO: 780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PERFIL: APTO A INVESTIMENTOS DE RISCO MÉDIO/ALTO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766225" y="2430563"/>
            <a:ext cx="11521775" cy="216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RECOMENDAÇÕES: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RENDA ALTA + SCORE ALTO + POUCA DÍVIDA → RECOMENDAR FUNDO DE AÇÕES.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97751" y="5662271"/>
            <a:ext cx="16325021" cy="131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5"/>
              </a:lnSpc>
              <a:spcBef>
                <a:spcPct val="0"/>
              </a:spcBef>
            </a:pP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</a:t>
            </a:r>
            <a:r>
              <a:rPr lang="en-US" b="true" sz="2532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 SUA RENDA DE R$ 7.500, BAIXO NÍVEL DE ENDIVIDAMENTO E SCORE ELEVADO, SUGERIMOS O FUNDO DE AÇÕES, QUE PODE OFERECER MAIOR RENTABILIDADE A LONGO PRAZO COMPATÍVEL COM SEU PERFIL ARROJADO.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DAGzFlLyaus</dc:identifier>
  <dcterms:modified xsi:type="dcterms:W3CDTF">2011-08-01T06:04:30Z</dcterms:modified>
  <cp:revision>1</cp:revision>
  <dc:title>startup</dc:title>
</cp:coreProperties>
</file>