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DC397-E510-42D2-B4B7-40D31A770A60}" v="55" dt="2024-01-17T23:14:3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eek Gulati" userId="ba09a449634813ec" providerId="LiveId" clId="{0F4DC397-E510-42D2-B4B7-40D31A770A60}"/>
    <pc:docChg chg="undo redo custSel addSld modSld">
      <pc:chgData name="Abheek Gulati" userId="ba09a449634813ec" providerId="LiveId" clId="{0F4DC397-E510-42D2-B4B7-40D31A770A60}" dt="2024-01-18T00:11:46.374" v="5175" actId="26606"/>
      <pc:docMkLst>
        <pc:docMk/>
      </pc:docMkLst>
      <pc:sldChg chg="modSp new mod">
        <pc:chgData name="Abheek Gulati" userId="ba09a449634813ec" providerId="LiveId" clId="{0F4DC397-E510-42D2-B4B7-40D31A770A60}" dt="2024-01-17T21:39:23.509" v="91"/>
        <pc:sldMkLst>
          <pc:docMk/>
          <pc:sldMk cId="80041989" sldId="256"/>
        </pc:sldMkLst>
        <pc:spChg chg="mod">
          <ac:chgData name="Abheek Gulati" userId="ba09a449634813ec" providerId="LiveId" clId="{0F4DC397-E510-42D2-B4B7-40D31A770A60}" dt="2024-01-17T21:39:23.509" v="91"/>
          <ac:spMkLst>
            <pc:docMk/>
            <pc:sldMk cId="80041989" sldId="256"/>
            <ac:spMk id="2" creationId="{5E6B0CBD-80E9-D430-7382-752E69A61C46}"/>
          </ac:spMkLst>
        </pc:spChg>
        <pc:spChg chg="mod">
          <ac:chgData name="Abheek Gulati" userId="ba09a449634813ec" providerId="LiveId" clId="{0F4DC397-E510-42D2-B4B7-40D31A770A60}" dt="2024-01-17T21:39:23.509" v="91"/>
          <ac:spMkLst>
            <pc:docMk/>
            <pc:sldMk cId="80041989" sldId="256"/>
            <ac:spMk id="3" creationId="{3157396E-7267-3864-875E-A2E9A144DF5B}"/>
          </ac:spMkLst>
        </pc:spChg>
      </pc:sldChg>
      <pc:sldChg chg="addSp delSp modSp new mod setBg modClrScheme chgLayout">
        <pc:chgData name="Abheek Gulati" userId="ba09a449634813ec" providerId="LiveId" clId="{0F4DC397-E510-42D2-B4B7-40D31A770A60}" dt="2024-01-17T21:40:23.212" v="99" actId="26606"/>
        <pc:sldMkLst>
          <pc:docMk/>
          <pc:sldMk cId="2597417452" sldId="257"/>
        </pc:sldMkLst>
        <pc:spChg chg="mod ord">
          <ac:chgData name="Abheek Gulati" userId="ba09a449634813ec" providerId="LiveId" clId="{0F4DC397-E510-42D2-B4B7-40D31A770A60}" dt="2024-01-17T21:40:23.212" v="99" actId="26606"/>
          <ac:spMkLst>
            <pc:docMk/>
            <pc:sldMk cId="2597417452" sldId="257"/>
            <ac:spMk id="2" creationId="{F5FABF4D-B247-7F9B-8233-F05CA9B3EDC1}"/>
          </ac:spMkLst>
        </pc:spChg>
        <pc:spChg chg="del">
          <ac:chgData name="Abheek Gulati" userId="ba09a449634813ec" providerId="LiveId" clId="{0F4DC397-E510-42D2-B4B7-40D31A770A60}" dt="2024-01-17T21:37:04.773" v="67" actId="931"/>
          <ac:spMkLst>
            <pc:docMk/>
            <pc:sldMk cId="2597417452" sldId="257"/>
            <ac:spMk id="3" creationId="{E61C2F57-DA42-8E8F-2BEC-7AB4850ED0AD}"/>
          </ac:spMkLst>
        </pc:spChg>
        <pc:spChg chg="add del">
          <ac:chgData name="Abheek Gulati" userId="ba09a449634813ec" providerId="LiveId" clId="{0F4DC397-E510-42D2-B4B7-40D31A770A60}" dt="2024-01-17T21:40:20.924" v="96" actId="26606"/>
          <ac:spMkLst>
            <pc:docMk/>
            <pc:sldMk cId="2597417452" sldId="257"/>
            <ac:spMk id="18" creationId="{A6073935-E043-4801-AF06-06093A9145F7}"/>
          </ac:spMkLst>
        </pc:spChg>
        <pc:spChg chg="add del">
          <ac:chgData name="Abheek Gulati" userId="ba09a449634813ec" providerId="LiveId" clId="{0F4DC397-E510-42D2-B4B7-40D31A770A60}" dt="2024-01-17T21:40:23.204" v="98" actId="26606"/>
          <ac:spMkLst>
            <pc:docMk/>
            <pc:sldMk cId="2597417452" sldId="257"/>
            <ac:spMk id="26" creationId="{55599FE3-8CCE-4364-9F89-0C11699C4F6A}"/>
          </ac:spMkLst>
        </pc:spChg>
        <pc:spChg chg="add del">
          <ac:chgData name="Abheek Gulati" userId="ba09a449634813ec" providerId="LiveId" clId="{0F4DC397-E510-42D2-B4B7-40D31A770A60}" dt="2024-01-17T21:40:20.924" v="96" actId="26606"/>
          <ac:spMkLst>
            <pc:docMk/>
            <pc:sldMk cId="2597417452" sldId="257"/>
            <ac:spMk id="28" creationId="{8D6B9972-4A81-4223-9901-0E559A1D5E59}"/>
          </ac:spMkLst>
        </pc:spChg>
        <pc:spChg chg="add">
          <ac:chgData name="Abheek Gulati" userId="ba09a449634813ec" providerId="LiveId" clId="{0F4DC397-E510-42D2-B4B7-40D31A770A60}" dt="2024-01-17T21:40:23.212" v="99" actId="26606"/>
          <ac:spMkLst>
            <pc:docMk/>
            <pc:sldMk cId="2597417452" sldId="257"/>
            <ac:spMk id="35" creationId="{A6073935-E043-4801-AF06-06093A9145F7}"/>
          </ac:spMkLst>
        </pc:spChg>
        <pc:spChg chg="add">
          <ac:chgData name="Abheek Gulati" userId="ba09a449634813ec" providerId="LiveId" clId="{0F4DC397-E510-42D2-B4B7-40D31A770A60}" dt="2024-01-17T21:40:23.212" v="99" actId="26606"/>
          <ac:spMkLst>
            <pc:docMk/>
            <pc:sldMk cId="2597417452" sldId="257"/>
            <ac:spMk id="38" creationId="{8D6B9972-4A81-4223-9901-0E559A1D5E59}"/>
          </ac:spMkLst>
        </pc:spChg>
        <pc:grpChg chg="add del">
          <ac:chgData name="Abheek Gulati" userId="ba09a449634813ec" providerId="LiveId" clId="{0F4DC397-E510-42D2-B4B7-40D31A770A60}" dt="2024-01-17T21:40:20.924" v="96" actId="26606"/>
          <ac:grpSpMkLst>
            <pc:docMk/>
            <pc:sldMk cId="2597417452" sldId="257"/>
            <ac:grpSpMk id="10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1:40:20.924" v="96" actId="26606"/>
          <ac:grpSpMkLst>
            <pc:docMk/>
            <pc:sldMk cId="2597417452" sldId="257"/>
            <ac:grpSpMk id="20" creationId="{8AC26FF4-D6F9-4A94-A837-D051A101EDD3}"/>
          </ac:grpSpMkLst>
        </pc:grpChg>
        <pc:grpChg chg="add del">
          <ac:chgData name="Abheek Gulati" userId="ba09a449634813ec" providerId="LiveId" clId="{0F4DC397-E510-42D2-B4B7-40D31A770A60}" dt="2024-01-17T21:40:23.204" v="98" actId="26606"/>
          <ac:grpSpMkLst>
            <pc:docMk/>
            <pc:sldMk cId="2597417452" sldId="257"/>
            <ac:grpSpMk id="30" creationId="{260ACC13-B825-49F3-93DE-C8B8F2FA37A1}"/>
          </ac:grpSpMkLst>
        </pc:grpChg>
        <pc:grpChg chg="add del">
          <ac:chgData name="Abheek Gulati" userId="ba09a449634813ec" providerId="LiveId" clId="{0F4DC397-E510-42D2-B4B7-40D31A770A60}" dt="2024-01-17T21:40:23.204" v="98" actId="26606"/>
          <ac:grpSpMkLst>
            <pc:docMk/>
            <pc:sldMk cId="2597417452" sldId="257"/>
            <ac:grpSpMk id="31" creationId="{E4C39A5A-6D63-4FAC-B6C2-D37778B97ACD}"/>
          </ac:grpSpMkLst>
        </pc:grpChg>
        <pc:grpChg chg="add">
          <ac:chgData name="Abheek Gulati" userId="ba09a449634813ec" providerId="LiveId" clId="{0F4DC397-E510-42D2-B4B7-40D31A770A60}" dt="2024-01-17T21:40:23.212" v="99" actId="26606"/>
          <ac:grpSpMkLst>
            <pc:docMk/>
            <pc:sldMk cId="2597417452" sldId="257"/>
            <ac:grpSpMk id="34" creationId="{C616B3DC-C165-433D-9187-62DCC0E317D3}"/>
          </ac:grpSpMkLst>
        </pc:grpChg>
        <pc:grpChg chg="add">
          <ac:chgData name="Abheek Gulati" userId="ba09a449634813ec" providerId="LiveId" clId="{0F4DC397-E510-42D2-B4B7-40D31A770A60}" dt="2024-01-17T21:40:23.212" v="99" actId="26606"/>
          <ac:grpSpMkLst>
            <pc:docMk/>
            <pc:sldMk cId="2597417452" sldId="257"/>
            <ac:grpSpMk id="36" creationId="{8AC26FF4-D6F9-4A94-A837-D051A101EDD3}"/>
          </ac:grpSpMkLst>
        </pc:grpChg>
        <pc:picChg chg="add mod ord">
          <ac:chgData name="Abheek Gulati" userId="ba09a449634813ec" providerId="LiveId" clId="{0F4DC397-E510-42D2-B4B7-40D31A770A60}" dt="2024-01-17T21:40:23.212" v="99" actId="26606"/>
          <ac:picMkLst>
            <pc:docMk/>
            <pc:sldMk cId="2597417452" sldId="257"/>
            <ac:picMk id="5" creationId="{FCF0A596-7DBC-8344-C13E-56AE1CEB217C}"/>
          </ac:picMkLst>
        </pc:picChg>
      </pc:sldChg>
      <pc:sldChg chg="addSp delSp modSp new mod setBg modClrScheme chgLayout">
        <pc:chgData name="Abheek Gulati" userId="ba09a449634813ec" providerId="LiveId" clId="{0F4DC397-E510-42D2-B4B7-40D31A770A60}" dt="2024-01-17T21:55:42.914" v="1178" actId="20577"/>
        <pc:sldMkLst>
          <pc:docMk/>
          <pc:sldMk cId="3037743740" sldId="258"/>
        </pc:sldMkLst>
        <pc:spChg chg="add del mod ord">
          <ac:chgData name="Abheek Gulati" userId="ba09a449634813ec" providerId="LiveId" clId="{0F4DC397-E510-42D2-B4B7-40D31A770A60}" dt="2024-01-17T21:40:44.593" v="102" actId="700"/>
          <ac:spMkLst>
            <pc:docMk/>
            <pc:sldMk cId="3037743740" sldId="258"/>
            <ac:spMk id="2" creationId="{15305FB4-CBC6-DAAE-1157-ACDE73FCF3C1}"/>
          </ac:spMkLst>
        </pc:spChg>
        <pc:spChg chg="add del mod ord">
          <ac:chgData name="Abheek Gulati" userId="ba09a449634813ec" providerId="LiveId" clId="{0F4DC397-E510-42D2-B4B7-40D31A770A60}" dt="2024-01-17T21:40:44.593" v="102" actId="700"/>
          <ac:spMkLst>
            <pc:docMk/>
            <pc:sldMk cId="3037743740" sldId="258"/>
            <ac:spMk id="3" creationId="{505E07DB-7F5F-B0B3-025C-1683229266E8}"/>
          </ac:spMkLst>
        </pc:spChg>
        <pc:spChg chg="add del mod">
          <ac:chgData name="Abheek Gulati" userId="ba09a449634813ec" providerId="LiveId" clId="{0F4DC397-E510-42D2-B4B7-40D31A770A60}" dt="2024-01-17T21:40:44.593" v="102" actId="700"/>
          <ac:spMkLst>
            <pc:docMk/>
            <pc:sldMk cId="3037743740" sldId="258"/>
            <ac:spMk id="4" creationId="{BF9C1EEA-024A-6EEE-0E30-37B5A87D48CD}"/>
          </ac:spMkLst>
        </pc:spChg>
        <pc:spChg chg="add mod ord">
          <ac:chgData name="Abheek Gulati" userId="ba09a449634813ec" providerId="LiveId" clId="{0F4DC397-E510-42D2-B4B7-40D31A770A60}" dt="2024-01-17T21:55:42.914" v="1178" actId="20577"/>
          <ac:spMkLst>
            <pc:docMk/>
            <pc:sldMk cId="3037743740" sldId="258"/>
            <ac:spMk id="5" creationId="{D8188B77-2753-DE40-0B6A-96780629ECE6}"/>
          </ac:spMkLst>
        </pc:spChg>
        <pc:spChg chg="add del mod ord">
          <ac:chgData name="Abheek Gulati" userId="ba09a449634813ec" providerId="LiveId" clId="{0F4DC397-E510-42D2-B4B7-40D31A770A60}" dt="2024-01-17T21:41:32.300" v="147" actId="931"/>
          <ac:spMkLst>
            <pc:docMk/>
            <pc:sldMk cId="3037743740" sldId="258"/>
            <ac:spMk id="6" creationId="{72DDC2F5-B53B-4A96-78EB-867FBC556429}"/>
          </ac:spMkLst>
        </pc:spChg>
        <pc:spChg chg="add">
          <ac:chgData name="Abheek Gulati" userId="ba09a449634813ec" providerId="LiveId" clId="{0F4DC397-E510-42D2-B4B7-40D31A770A60}" dt="2024-01-17T21:41:34.733" v="150" actId="26606"/>
          <ac:spMkLst>
            <pc:docMk/>
            <pc:sldMk cId="3037743740" sldId="258"/>
            <ac:spMk id="21" creationId="{A6073935-E043-4801-AF06-06093A9145F7}"/>
          </ac:spMkLst>
        </pc:spChg>
        <pc:spChg chg="add">
          <ac:chgData name="Abheek Gulati" userId="ba09a449634813ec" providerId="LiveId" clId="{0F4DC397-E510-42D2-B4B7-40D31A770A60}" dt="2024-01-17T21:41:34.733" v="150" actId="26606"/>
          <ac:spMkLst>
            <pc:docMk/>
            <pc:sldMk cId="3037743740" sldId="258"/>
            <ac:spMk id="31" creationId="{8D6B9972-4A81-4223-9901-0E559A1D5E59}"/>
          </ac:spMkLst>
        </pc:spChg>
        <pc:grpChg chg="add">
          <ac:chgData name="Abheek Gulati" userId="ba09a449634813ec" providerId="LiveId" clId="{0F4DC397-E510-42D2-B4B7-40D31A770A60}" dt="2024-01-17T21:41:34.733" v="150" actId="26606"/>
          <ac:grpSpMkLst>
            <pc:docMk/>
            <pc:sldMk cId="3037743740" sldId="258"/>
            <ac:grpSpMk id="13" creationId="{C616B3DC-C165-433D-9187-62DCC0E317D3}"/>
          </ac:grpSpMkLst>
        </pc:grpChg>
        <pc:grpChg chg="add">
          <ac:chgData name="Abheek Gulati" userId="ba09a449634813ec" providerId="LiveId" clId="{0F4DC397-E510-42D2-B4B7-40D31A770A60}" dt="2024-01-17T21:41:34.733" v="150" actId="26606"/>
          <ac:grpSpMkLst>
            <pc:docMk/>
            <pc:sldMk cId="3037743740" sldId="258"/>
            <ac:grpSpMk id="23" creationId="{8AC26FF4-D6F9-4A94-A837-D051A101EDD3}"/>
          </ac:grpSpMkLst>
        </pc:grpChg>
        <pc:picChg chg="add mod">
          <ac:chgData name="Abheek Gulati" userId="ba09a449634813ec" providerId="LiveId" clId="{0F4DC397-E510-42D2-B4B7-40D31A770A60}" dt="2024-01-17T21:41:34.733" v="150" actId="26606"/>
          <ac:picMkLst>
            <pc:docMk/>
            <pc:sldMk cId="3037743740" sldId="258"/>
            <ac:picMk id="8" creationId="{ED544786-9528-F871-8476-F9292A974B09}"/>
          </ac:picMkLst>
        </pc:picChg>
      </pc:sldChg>
      <pc:sldChg chg="addSp delSp modSp new mod setBg modClrScheme chgLayout">
        <pc:chgData name="Abheek Gulati" userId="ba09a449634813ec" providerId="LiveId" clId="{0F4DC397-E510-42D2-B4B7-40D31A770A60}" dt="2024-01-17T22:10:05.393" v="1379" actId="1076"/>
        <pc:sldMkLst>
          <pc:docMk/>
          <pc:sldMk cId="1484468027" sldId="259"/>
        </pc:sldMkLst>
        <pc:spChg chg="del mod ord">
          <ac:chgData name="Abheek Gulati" userId="ba09a449634813ec" providerId="LiveId" clId="{0F4DC397-E510-42D2-B4B7-40D31A770A60}" dt="2024-01-17T21:42:11.221" v="152" actId="700"/>
          <ac:spMkLst>
            <pc:docMk/>
            <pc:sldMk cId="1484468027" sldId="259"/>
            <ac:spMk id="2" creationId="{AD6FC403-260A-CDEA-3481-F2F2CC1572C3}"/>
          </ac:spMkLst>
        </pc:spChg>
        <pc:spChg chg="del mod ord">
          <ac:chgData name="Abheek Gulati" userId="ba09a449634813ec" providerId="LiveId" clId="{0F4DC397-E510-42D2-B4B7-40D31A770A60}" dt="2024-01-17T21:42:11.221" v="152" actId="700"/>
          <ac:spMkLst>
            <pc:docMk/>
            <pc:sldMk cId="1484468027" sldId="259"/>
            <ac:spMk id="3" creationId="{1A206671-D58E-E593-2624-72AB428CC575}"/>
          </ac:spMkLst>
        </pc:spChg>
        <pc:spChg chg="add mod ord">
          <ac:chgData name="Abheek Gulati" userId="ba09a449634813ec" providerId="LiveId" clId="{0F4DC397-E510-42D2-B4B7-40D31A770A60}" dt="2024-01-17T22:09:03.026" v="1364" actId="26606"/>
          <ac:spMkLst>
            <pc:docMk/>
            <pc:sldMk cId="1484468027" sldId="259"/>
            <ac:spMk id="4" creationId="{6E3305FB-3235-EE38-14C9-D94C324F2005}"/>
          </ac:spMkLst>
        </pc:spChg>
        <pc:spChg chg="add mod ord">
          <ac:chgData name="Abheek Gulati" userId="ba09a449634813ec" providerId="LiveId" clId="{0F4DC397-E510-42D2-B4B7-40D31A770A60}" dt="2024-01-17T22:09:55.777" v="1377" actId="255"/>
          <ac:spMkLst>
            <pc:docMk/>
            <pc:sldMk cId="1484468027" sldId="259"/>
            <ac:spMk id="5" creationId="{E151678C-FDDD-286E-7E24-B0AC6F270613}"/>
          </ac:spMkLst>
        </pc:spChg>
        <pc:spChg chg="add mod ord">
          <ac:chgData name="Abheek Gulati" userId="ba09a449634813ec" providerId="LiveId" clId="{0F4DC397-E510-42D2-B4B7-40D31A770A60}" dt="2024-01-17T22:10:05.393" v="1379" actId="1076"/>
          <ac:spMkLst>
            <pc:docMk/>
            <pc:sldMk cId="1484468027" sldId="259"/>
            <ac:spMk id="6" creationId="{F3D9BF16-F525-0970-7ABE-481576A653CC}"/>
          </ac:spMkLst>
        </pc:spChg>
        <pc:spChg chg="add del">
          <ac:chgData name="Abheek Gulati" userId="ba09a449634813ec" providerId="LiveId" clId="{0F4DC397-E510-42D2-B4B7-40D31A770A60}" dt="2024-01-17T22:08:23.910" v="1353" actId="26606"/>
          <ac:spMkLst>
            <pc:docMk/>
            <pc:sldMk cId="1484468027" sldId="259"/>
            <ac:spMk id="9" creationId="{BED1B64B-251E-446A-A285-6626C4EC010D}"/>
          </ac:spMkLst>
        </pc:spChg>
        <pc:spChg chg="add del">
          <ac:chgData name="Abheek Gulati" userId="ba09a449634813ec" providerId="LiveId" clId="{0F4DC397-E510-42D2-B4B7-40D31A770A60}" dt="2024-01-17T22:08:23.910" v="1353" actId="26606"/>
          <ac:spMkLst>
            <pc:docMk/>
            <pc:sldMk cId="1484468027" sldId="259"/>
            <ac:spMk id="18" creationId="{A27AE693-58E8-48BC-8ED0-568ABFEABB35}"/>
          </ac:spMkLst>
        </pc:spChg>
        <pc:spChg chg="add del">
          <ac:chgData name="Abheek Gulati" userId="ba09a449634813ec" providerId="LiveId" clId="{0F4DC397-E510-42D2-B4B7-40D31A770A60}" dt="2024-01-17T22:08:14.289" v="1350" actId="26606"/>
          <ac:spMkLst>
            <pc:docMk/>
            <pc:sldMk cId="1484468027" sldId="259"/>
            <ac:spMk id="19" creationId="{BED1B64B-251E-446A-A285-6626C4EC010D}"/>
          </ac:spMkLst>
        </pc:spChg>
        <pc:spChg chg="add del">
          <ac:chgData name="Abheek Gulati" userId="ba09a449634813ec" providerId="LiveId" clId="{0F4DC397-E510-42D2-B4B7-40D31A770A60}" dt="2024-01-17T22:08:52.244" v="1361" actId="26606"/>
          <ac:spMkLst>
            <pc:docMk/>
            <pc:sldMk cId="1484468027" sldId="259"/>
            <ac:spMk id="28" creationId="{BED1B64B-251E-446A-A285-6626C4EC010D}"/>
          </ac:spMkLst>
        </pc:spChg>
        <pc:spChg chg="add del">
          <ac:chgData name="Abheek Gulati" userId="ba09a449634813ec" providerId="LiveId" clId="{0F4DC397-E510-42D2-B4B7-40D31A770A60}" dt="2024-01-17T22:08:14.289" v="1350" actId="26606"/>
          <ac:spMkLst>
            <pc:docMk/>
            <pc:sldMk cId="1484468027" sldId="259"/>
            <ac:spMk id="29" creationId="{A27AE693-58E8-48BC-8ED0-568ABFEABB35}"/>
          </ac:spMkLst>
        </pc:spChg>
        <pc:spChg chg="add del">
          <ac:chgData name="Abheek Gulati" userId="ba09a449634813ec" providerId="LiveId" clId="{0F4DC397-E510-42D2-B4B7-40D31A770A60}" dt="2024-01-17T22:08:52.244" v="1361" actId="26606"/>
          <ac:spMkLst>
            <pc:docMk/>
            <pc:sldMk cId="1484468027" sldId="259"/>
            <ac:spMk id="32" creationId="{A27AE693-58E8-48BC-8ED0-568ABFEABB35}"/>
          </ac:spMkLst>
        </pc:spChg>
        <pc:spChg chg="add">
          <ac:chgData name="Abheek Gulati" userId="ba09a449634813ec" providerId="LiveId" clId="{0F4DC397-E510-42D2-B4B7-40D31A770A60}" dt="2024-01-17T22:09:03.026" v="1364" actId="26606"/>
          <ac:spMkLst>
            <pc:docMk/>
            <pc:sldMk cId="1484468027" sldId="259"/>
            <ac:spMk id="34" creationId="{63336871-0118-4F6E-8DBD-20AEFC62A9AD}"/>
          </ac:spMkLst>
        </pc:spChg>
        <pc:spChg chg="add">
          <ac:chgData name="Abheek Gulati" userId="ba09a449634813ec" providerId="LiveId" clId="{0F4DC397-E510-42D2-B4B7-40D31A770A60}" dt="2024-01-17T22:09:03.026" v="1364" actId="26606"/>
          <ac:spMkLst>
            <pc:docMk/>
            <pc:sldMk cId="1484468027" sldId="259"/>
            <ac:spMk id="35" creationId="{F03CC8D0-33AF-417F-8454-1FDB6C22DD25}"/>
          </ac:spMkLst>
        </pc:spChg>
        <pc:grpChg chg="add del">
          <ac:chgData name="Abheek Gulati" userId="ba09a449634813ec" providerId="LiveId" clId="{0F4DC397-E510-42D2-B4B7-40D31A770A60}" dt="2024-01-17T22:08:23.910" v="1353" actId="26606"/>
          <ac:grpSpMkLst>
            <pc:docMk/>
            <pc:sldMk cId="1484468027" sldId="259"/>
            <ac:grpSpMk id="8" creationId="{71092D16-14DA-4606-831F-0DB3EEECB91C}"/>
          </ac:grpSpMkLst>
        </pc:grpChg>
        <pc:grpChg chg="add del">
          <ac:chgData name="Abheek Gulati" userId="ba09a449634813ec" providerId="LiveId" clId="{0F4DC397-E510-42D2-B4B7-40D31A770A60}" dt="2024-01-17T22:08:23.910" v="1353" actId="26606"/>
          <ac:grpSpMkLst>
            <pc:docMk/>
            <pc:sldMk cId="1484468027" sldId="259"/>
            <ac:grpSpMk id="10" creationId="{CD02B5D1-60D4-4D5B-AFD9-C986E227431B}"/>
          </ac:grpSpMkLst>
        </pc:grpChg>
        <pc:grpChg chg="add del">
          <ac:chgData name="Abheek Gulati" userId="ba09a449634813ec" providerId="LiveId" clId="{0F4DC397-E510-42D2-B4B7-40D31A770A60}" dt="2024-01-17T22:08:14.289" v="1350" actId="26606"/>
          <ac:grpSpMkLst>
            <pc:docMk/>
            <pc:sldMk cId="1484468027" sldId="259"/>
            <ac:grpSpMk id="11" creationId="{71092D16-14DA-4606-831F-0DB3EEECB91C}"/>
          </ac:grpSpMkLst>
        </pc:grpChg>
        <pc:grpChg chg="add del">
          <ac:chgData name="Abheek Gulati" userId="ba09a449634813ec" providerId="LiveId" clId="{0F4DC397-E510-42D2-B4B7-40D31A770A60}" dt="2024-01-17T22:08:52.244" v="1361" actId="26606"/>
          <ac:grpSpMkLst>
            <pc:docMk/>
            <pc:sldMk cId="1484468027" sldId="259"/>
            <ac:grpSpMk id="20" creationId="{71092D16-14DA-4606-831F-0DB3EEECB91C}"/>
          </ac:grpSpMkLst>
        </pc:grpChg>
        <pc:grpChg chg="add del">
          <ac:chgData name="Abheek Gulati" userId="ba09a449634813ec" providerId="LiveId" clId="{0F4DC397-E510-42D2-B4B7-40D31A770A60}" dt="2024-01-17T22:08:14.289" v="1350" actId="26606"/>
          <ac:grpSpMkLst>
            <pc:docMk/>
            <pc:sldMk cId="1484468027" sldId="259"/>
            <ac:grpSpMk id="21" creationId="{CD02B5D1-60D4-4D5B-AFD9-C986E227431B}"/>
          </ac:grpSpMkLst>
        </pc:grpChg>
        <pc:grpChg chg="add del">
          <ac:chgData name="Abheek Gulati" userId="ba09a449634813ec" providerId="LiveId" clId="{0F4DC397-E510-42D2-B4B7-40D31A770A60}" dt="2024-01-17T22:09:00.037" v="1363" actId="26606"/>
          <ac:grpSpMkLst>
            <pc:docMk/>
            <pc:sldMk cId="1484468027" sldId="259"/>
            <ac:grpSpMk id="22" creationId="{71092D16-14DA-4606-831F-0DB3EEECB91C}"/>
          </ac:grpSpMkLst>
        </pc:grpChg>
        <pc:grpChg chg="add">
          <ac:chgData name="Abheek Gulati" userId="ba09a449634813ec" providerId="LiveId" clId="{0F4DC397-E510-42D2-B4B7-40D31A770A60}" dt="2024-01-17T22:09:03.026" v="1364" actId="26606"/>
          <ac:grpSpMkLst>
            <pc:docMk/>
            <pc:sldMk cId="1484468027" sldId="259"/>
            <ac:grpSpMk id="23" creationId="{B5A08A69-9EE1-4A9E-96B6-D769D87C2F9E}"/>
          </ac:grpSpMkLst>
        </pc:grpChg>
        <pc:grpChg chg="add del">
          <ac:chgData name="Abheek Gulati" userId="ba09a449634813ec" providerId="LiveId" clId="{0F4DC397-E510-42D2-B4B7-40D31A770A60}" dt="2024-01-17T22:08:25.419" v="1355" actId="26606"/>
          <ac:grpSpMkLst>
            <pc:docMk/>
            <pc:sldMk cId="1484468027" sldId="259"/>
            <ac:grpSpMk id="30" creationId="{71092D16-14DA-4606-831F-0DB3EEECB91C}"/>
          </ac:grpSpMkLst>
        </pc:grpChg>
        <pc:grpChg chg="add del">
          <ac:chgData name="Abheek Gulati" userId="ba09a449634813ec" providerId="LiveId" clId="{0F4DC397-E510-42D2-B4B7-40D31A770A60}" dt="2024-01-17T22:08:52.244" v="1361" actId="26606"/>
          <ac:grpSpMkLst>
            <pc:docMk/>
            <pc:sldMk cId="1484468027" sldId="259"/>
            <ac:grpSpMk id="31" creationId="{CD02B5D1-60D4-4D5B-AFD9-C986E227431B}"/>
          </ac:grpSpMkLst>
        </pc:grpChg>
        <pc:grpChg chg="add">
          <ac:chgData name="Abheek Gulati" userId="ba09a449634813ec" providerId="LiveId" clId="{0F4DC397-E510-42D2-B4B7-40D31A770A60}" dt="2024-01-17T22:09:03.026" v="1364" actId="26606"/>
          <ac:grpSpMkLst>
            <pc:docMk/>
            <pc:sldMk cId="1484468027" sldId="259"/>
            <ac:grpSpMk id="33" creationId="{71092D16-14DA-4606-831F-0DB3EEECB91C}"/>
          </ac:grpSpMkLst>
        </pc:grpChg>
      </pc:sldChg>
      <pc:sldChg chg="addSp delSp modSp new mod setBg modClrScheme delDesignElem chgLayout">
        <pc:chgData name="Abheek Gulati" userId="ba09a449634813ec" providerId="LiveId" clId="{0F4DC397-E510-42D2-B4B7-40D31A770A60}" dt="2024-01-17T22:31:12.857" v="2296" actId="26606"/>
        <pc:sldMkLst>
          <pc:docMk/>
          <pc:sldMk cId="4071565318" sldId="260"/>
        </pc:sldMkLst>
        <pc:spChg chg="del mod ord">
          <ac:chgData name="Abheek Gulati" userId="ba09a449634813ec" providerId="LiveId" clId="{0F4DC397-E510-42D2-B4B7-40D31A770A60}" dt="2024-01-17T21:56:36.617" v="1180" actId="700"/>
          <ac:spMkLst>
            <pc:docMk/>
            <pc:sldMk cId="4071565318" sldId="260"/>
            <ac:spMk id="2" creationId="{143D9F35-9CC4-E2A8-5F94-9367E6100150}"/>
          </ac:spMkLst>
        </pc:spChg>
        <pc:spChg chg="del mod ord">
          <ac:chgData name="Abheek Gulati" userId="ba09a449634813ec" providerId="LiveId" clId="{0F4DC397-E510-42D2-B4B7-40D31A770A60}" dt="2024-01-17T21:56:36.617" v="1180" actId="700"/>
          <ac:spMkLst>
            <pc:docMk/>
            <pc:sldMk cId="4071565318" sldId="260"/>
            <ac:spMk id="3" creationId="{6D679AA7-0F06-8ABF-B683-DAF60FD6C04D}"/>
          </ac:spMkLst>
        </pc:spChg>
        <pc:spChg chg="del">
          <ac:chgData name="Abheek Gulati" userId="ba09a449634813ec" providerId="LiveId" clId="{0F4DC397-E510-42D2-B4B7-40D31A770A60}" dt="2024-01-17T21:56:36.617" v="1180" actId="700"/>
          <ac:spMkLst>
            <pc:docMk/>
            <pc:sldMk cId="4071565318" sldId="260"/>
            <ac:spMk id="4" creationId="{91F8DE32-6701-FB67-93A3-C5CE4C796465}"/>
          </ac:spMkLst>
        </pc:spChg>
        <pc:spChg chg="add mod ord">
          <ac:chgData name="Abheek Gulati" userId="ba09a449634813ec" providerId="LiveId" clId="{0F4DC397-E510-42D2-B4B7-40D31A770A60}" dt="2024-01-17T22:31:12.857" v="2296" actId="26606"/>
          <ac:spMkLst>
            <pc:docMk/>
            <pc:sldMk cId="4071565318" sldId="260"/>
            <ac:spMk id="5" creationId="{9E7387B9-64E1-873A-AF74-E6563A2CC869}"/>
          </ac:spMkLst>
        </pc:spChg>
        <pc:spChg chg="add del mod ord">
          <ac:chgData name="Abheek Gulati" userId="ba09a449634813ec" providerId="LiveId" clId="{0F4DC397-E510-42D2-B4B7-40D31A770A60}" dt="2024-01-17T22:04:57.079" v="1245" actId="931"/>
          <ac:spMkLst>
            <pc:docMk/>
            <pc:sldMk cId="4071565318" sldId="260"/>
            <ac:spMk id="6" creationId="{165239C8-B5AF-DC6A-7933-313D2FED375A}"/>
          </ac:spMkLst>
        </pc:spChg>
        <pc:spChg chg="add del">
          <ac:chgData name="Abheek Gulati" userId="ba09a449634813ec" providerId="LiveId" clId="{0F4DC397-E510-42D2-B4B7-40D31A770A60}" dt="2024-01-17T22:04:35.422" v="1237" actId="26606"/>
          <ac:spMkLst>
            <pc:docMk/>
            <pc:sldMk cId="4071565318" sldId="260"/>
            <ac:spMk id="11" creationId="{EF3E1F0C-BCD9-491F-A435-D4A48FB439B9}"/>
          </ac:spMkLst>
        </pc:spChg>
        <pc:spChg chg="add del">
          <ac:chgData name="Abheek Gulati" userId="ba09a449634813ec" providerId="LiveId" clId="{0F4DC397-E510-42D2-B4B7-40D31A770A60}" dt="2024-01-17T22:06:22.020" v="1316" actId="26606"/>
          <ac:spMkLst>
            <pc:docMk/>
            <pc:sldMk cId="4071565318" sldId="260"/>
            <ac:spMk id="14" creationId="{0C2F623B-939E-5544-4D5D-8EEF42FDA2BA}"/>
          </ac:spMkLst>
        </pc:spChg>
        <pc:spChg chg="add del">
          <ac:chgData name="Abheek Gulati" userId="ba09a449634813ec" providerId="LiveId" clId="{0F4DC397-E510-42D2-B4B7-40D31A770A60}" dt="2024-01-17T22:06:23.155" v="1318" actId="26606"/>
          <ac:spMkLst>
            <pc:docMk/>
            <pc:sldMk cId="4071565318" sldId="260"/>
            <ac:spMk id="16" creationId="{C6C909B6-0AB7-3EDC-12C8-5BFC2CAD2C7F}"/>
          </ac:spMkLst>
        </pc:spChg>
        <pc:spChg chg="add del">
          <ac:chgData name="Abheek Gulati" userId="ba09a449634813ec" providerId="LiveId" clId="{0F4DC397-E510-42D2-B4B7-40D31A770A60}" dt="2024-01-17T22:04:54.238" v="1239" actId="26606"/>
          <ac:spMkLst>
            <pc:docMk/>
            <pc:sldMk cId="4071565318" sldId="260"/>
            <ac:spMk id="20" creationId="{EF3E1F0C-BCD9-491F-A435-D4A48FB439B9}"/>
          </ac:spMkLst>
        </pc:spChg>
        <pc:spChg chg="add del">
          <ac:chgData name="Abheek Gulati" userId="ba09a449634813ec" providerId="LiveId" clId="{0F4DC397-E510-42D2-B4B7-40D31A770A60}" dt="2024-01-17T22:04:09.890" v="1229" actId="26606"/>
          <ac:spMkLst>
            <pc:docMk/>
            <pc:sldMk cId="4071565318" sldId="260"/>
            <ac:spMk id="21" creationId="{EF3E1F0C-BCD9-491F-A435-D4A48FB439B9}"/>
          </ac:spMkLst>
        </pc:spChg>
        <pc:spChg chg="add del">
          <ac:chgData name="Abheek Gulati" userId="ba09a449634813ec" providerId="LiveId" clId="{0F4DC397-E510-42D2-B4B7-40D31A770A60}" dt="2024-01-17T22:04:11.455" v="1231" actId="26606"/>
          <ac:spMkLst>
            <pc:docMk/>
            <pc:sldMk cId="4071565318" sldId="260"/>
            <ac:spMk id="24" creationId="{EF263B76-D6AC-40A4-BA2E-CC8B89190ED9}"/>
          </ac:spMkLst>
        </pc:spChg>
        <pc:spChg chg="add del">
          <ac:chgData name="Abheek Gulati" userId="ba09a449634813ec" providerId="LiveId" clId="{0F4DC397-E510-42D2-B4B7-40D31A770A60}" dt="2024-01-17T22:04:17.149" v="1233" actId="26606"/>
          <ac:spMkLst>
            <pc:docMk/>
            <pc:sldMk cId="4071565318" sldId="260"/>
            <ac:spMk id="27" creationId="{EF3E1F0C-BCD9-491F-A435-D4A48FB439B9}"/>
          </ac:spMkLst>
        </pc:spChg>
        <pc:spChg chg="add del">
          <ac:chgData name="Abheek Gulati" userId="ba09a449634813ec" providerId="LiveId" clId="{0F4DC397-E510-42D2-B4B7-40D31A770A60}" dt="2024-01-17T22:04:55.527" v="1241" actId="26606"/>
          <ac:spMkLst>
            <pc:docMk/>
            <pc:sldMk cId="4071565318" sldId="260"/>
            <ac:spMk id="30" creationId="{A6073935-E043-4801-AF06-06093A9145F7}"/>
          </ac:spMkLst>
        </pc:spChg>
        <pc:spChg chg="add del">
          <ac:chgData name="Abheek Gulati" userId="ba09a449634813ec" providerId="LiveId" clId="{0F4DC397-E510-42D2-B4B7-40D31A770A60}" dt="2024-01-17T22:04:55.527" v="1241" actId="26606"/>
          <ac:spMkLst>
            <pc:docMk/>
            <pc:sldMk cId="4071565318" sldId="260"/>
            <ac:spMk id="31" creationId="{8D6B9972-4A81-4223-9901-0E559A1D5E59}"/>
          </ac:spMkLst>
        </pc:spChg>
        <pc:spChg chg="add del">
          <ac:chgData name="Abheek Gulati" userId="ba09a449634813ec" providerId="LiveId" clId="{0F4DC397-E510-42D2-B4B7-40D31A770A60}" dt="2024-01-17T22:06:24.264" v="1320" actId="26606"/>
          <ac:spMkLst>
            <pc:docMk/>
            <pc:sldMk cId="4071565318" sldId="260"/>
            <ac:spMk id="33" creationId="{EF263B76-D6AC-40A4-BA2E-CC8B89190ED9}"/>
          </ac:spMkLst>
        </pc:spChg>
        <pc:spChg chg="add del">
          <ac:chgData name="Abheek Gulati" userId="ba09a449634813ec" providerId="LiveId" clId="{0F4DC397-E510-42D2-B4B7-40D31A770A60}" dt="2024-01-17T22:31:06.807" v="2294" actId="26606"/>
          <ac:spMkLst>
            <pc:docMk/>
            <pc:sldMk cId="4071565318" sldId="260"/>
            <ac:spMk id="37" creationId="{EF263B76-D6AC-40A4-BA2E-CC8B89190ED9}"/>
          </ac:spMkLst>
        </pc:spChg>
        <pc:spChg chg="add del">
          <ac:chgData name="Abheek Gulati" userId="ba09a449634813ec" providerId="LiveId" clId="{0F4DC397-E510-42D2-B4B7-40D31A770A60}" dt="2024-01-17T22:07:14.352" v="1345" actId="26606"/>
          <ac:spMkLst>
            <pc:docMk/>
            <pc:sldMk cId="4071565318" sldId="260"/>
            <ac:spMk id="38" creationId="{4478DFD7-2840-3AFB-D049-E0D6FCEB4489}"/>
          </ac:spMkLst>
        </pc:spChg>
        <pc:spChg chg="add del">
          <ac:chgData name="Abheek Gulati" userId="ba09a449634813ec" providerId="LiveId" clId="{0F4DC397-E510-42D2-B4B7-40D31A770A60}" dt="2024-01-17T22:07:14.352" v="1345" actId="26606"/>
          <ac:spMkLst>
            <pc:docMk/>
            <pc:sldMk cId="4071565318" sldId="260"/>
            <ac:spMk id="39" creationId="{21ECAAB0-702B-4C08-B30F-0AFAC3479ADF}"/>
          </ac:spMkLst>
        </pc:spChg>
        <pc:spChg chg="add del">
          <ac:chgData name="Abheek Gulati" userId="ba09a449634813ec" providerId="LiveId" clId="{0F4DC397-E510-42D2-B4B7-40D31A770A60}" dt="2024-01-17T22:07:40.930" v="1347" actId="26606"/>
          <ac:spMkLst>
            <pc:docMk/>
            <pc:sldMk cId="4071565318" sldId="260"/>
            <ac:spMk id="40" creationId="{A6073935-E043-4801-AF06-06093A9145F7}"/>
          </ac:spMkLst>
        </pc:spChg>
        <pc:spChg chg="add del">
          <ac:chgData name="Abheek Gulati" userId="ba09a449634813ec" providerId="LiveId" clId="{0F4DC397-E510-42D2-B4B7-40D31A770A60}" dt="2024-01-17T22:07:40.930" v="1347" actId="26606"/>
          <ac:spMkLst>
            <pc:docMk/>
            <pc:sldMk cId="4071565318" sldId="260"/>
            <ac:spMk id="47" creationId="{8D6B9972-4A81-4223-9901-0E559A1D5E59}"/>
          </ac:spMkLst>
        </pc:spChg>
        <pc:spChg chg="add del">
          <ac:chgData name="Abheek Gulati" userId="ba09a449634813ec" providerId="LiveId" clId="{0F4DC397-E510-42D2-B4B7-40D31A770A60}" dt="2024-01-17T22:31:12.857" v="2296" actId="26606"/>
          <ac:spMkLst>
            <pc:docMk/>
            <pc:sldMk cId="4071565318" sldId="260"/>
            <ac:spMk id="48" creationId="{EF3E1F0C-BCD9-491F-A435-D4A48FB439B9}"/>
          </ac:spMkLst>
        </pc:spChg>
        <pc:spChg chg="add del">
          <ac:chgData name="Abheek Gulati" userId="ba09a449634813ec" providerId="LiveId" clId="{0F4DC397-E510-42D2-B4B7-40D31A770A60}" dt="2024-01-17T22:06:56.622" v="1327" actId="26606"/>
          <ac:spMkLst>
            <pc:docMk/>
            <pc:sldMk cId="4071565318" sldId="260"/>
            <ac:spMk id="52" creationId="{EF3E1F0C-BCD9-491F-A435-D4A48FB439B9}"/>
          </ac:spMkLst>
        </pc:spChg>
        <pc:spChg chg="add del">
          <ac:chgData name="Abheek Gulati" userId="ba09a449634813ec" providerId="LiveId" clId="{0F4DC397-E510-42D2-B4B7-40D31A770A60}" dt="2024-01-17T22:06:58.248" v="1329" actId="26606"/>
          <ac:spMkLst>
            <pc:docMk/>
            <pc:sldMk cId="4071565318" sldId="260"/>
            <ac:spMk id="55" creationId="{EF263B76-D6AC-40A4-BA2E-CC8B89190ED9}"/>
          </ac:spMkLst>
        </pc:spChg>
        <pc:spChg chg="add del">
          <ac:chgData name="Abheek Gulati" userId="ba09a449634813ec" providerId="LiveId" clId="{0F4DC397-E510-42D2-B4B7-40D31A770A60}" dt="2024-01-17T22:11:27.022" v="1381" actId="700"/>
          <ac:spMkLst>
            <pc:docMk/>
            <pc:sldMk cId="4071565318" sldId="260"/>
            <ac:spMk id="56" creationId="{EF3E1F0C-BCD9-491F-A435-D4A48FB439B9}"/>
          </ac:spMkLst>
        </pc:spChg>
        <pc:spChg chg="add del">
          <ac:chgData name="Abheek Gulati" userId="ba09a449634813ec" providerId="LiveId" clId="{0F4DC397-E510-42D2-B4B7-40D31A770A60}" dt="2024-01-17T22:07:12.717" v="1340" actId="26606"/>
          <ac:spMkLst>
            <pc:docMk/>
            <pc:sldMk cId="4071565318" sldId="260"/>
            <ac:spMk id="58" creationId="{EF3E1F0C-BCD9-491F-A435-D4A48FB439B9}"/>
          </ac:spMkLst>
        </pc:spChg>
        <pc:grpChg chg="add del">
          <ac:chgData name="Abheek Gulati" userId="ba09a449634813ec" providerId="LiveId" clId="{0F4DC397-E510-42D2-B4B7-40D31A770A60}" dt="2024-01-17T22:04:35.422" v="1237" actId="26606"/>
          <ac:grpSpMkLst>
            <pc:docMk/>
            <pc:sldMk cId="4071565318" sldId="260"/>
            <ac:grpSpMk id="10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4:54.238" v="1239" actId="26606"/>
          <ac:grpSpMkLst>
            <pc:docMk/>
            <pc:sldMk cId="4071565318" sldId="260"/>
            <ac:grpSpMk id="12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4:09.890" v="1229" actId="26606"/>
          <ac:grpSpMkLst>
            <pc:docMk/>
            <pc:sldMk cId="4071565318" sldId="260"/>
            <ac:grpSpMk id="13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7:14.352" v="1345" actId="26606"/>
          <ac:grpSpMkLst>
            <pc:docMk/>
            <pc:sldMk cId="4071565318" sldId="260"/>
            <ac:grpSpMk id="15" creationId="{28A4A409-9242-444A-AC1F-809866828B50}"/>
          </ac:grpSpMkLst>
        </pc:grpChg>
        <pc:grpChg chg="add del">
          <ac:chgData name="Abheek Gulati" userId="ba09a449634813ec" providerId="LiveId" clId="{0F4DC397-E510-42D2-B4B7-40D31A770A60}" dt="2024-01-17T22:04:55.527" v="1241" actId="26606"/>
          <ac:grpSpMkLst>
            <pc:docMk/>
            <pc:sldMk cId="4071565318" sldId="260"/>
            <ac:grpSpMk id="22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4:11.455" v="1231" actId="26606"/>
          <ac:grpSpMkLst>
            <pc:docMk/>
            <pc:sldMk cId="4071565318" sldId="260"/>
            <ac:grpSpMk id="23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6:24.264" v="1320" actId="26606"/>
          <ac:grpSpMkLst>
            <pc:docMk/>
            <pc:sldMk cId="4071565318" sldId="260"/>
            <ac:grpSpMk id="25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4:17.149" v="1233" actId="26606"/>
          <ac:grpSpMkLst>
            <pc:docMk/>
            <pc:sldMk cId="4071565318" sldId="260"/>
            <ac:grpSpMk id="26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31:06.807" v="2294" actId="26606"/>
          <ac:grpSpMkLst>
            <pc:docMk/>
            <pc:sldMk cId="4071565318" sldId="260"/>
            <ac:grpSpMk id="28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4:55.527" v="1241" actId="26606"/>
          <ac:grpSpMkLst>
            <pc:docMk/>
            <pc:sldMk cId="4071565318" sldId="260"/>
            <ac:grpSpMk id="32" creationId="{8AC26FF4-D6F9-4A94-A837-D051A101EDD3}"/>
          </ac:grpSpMkLst>
        </pc:grpChg>
        <pc:grpChg chg="add del">
          <ac:chgData name="Abheek Gulati" userId="ba09a449634813ec" providerId="LiveId" clId="{0F4DC397-E510-42D2-B4B7-40D31A770A60}" dt="2024-01-17T22:07:40.930" v="1347" actId="26606"/>
          <ac:grpSpMkLst>
            <pc:docMk/>
            <pc:sldMk cId="4071565318" sldId="260"/>
            <ac:grpSpMk id="34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7:40.930" v="1347" actId="26606"/>
          <ac:grpSpMkLst>
            <pc:docMk/>
            <pc:sldMk cId="4071565318" sldId="260"/>
            <ac:grpSpMk id="41" creationId="{8AC26FF4-D6F9-4A94-A837-D051A101EDD3}"/>
          </ac:grpSpMkLst>
        </pc:grpChg>
        <pc:grpChg chg="add del">
          <ac:chgData name="Abheek Gulati" userId="ba09a449634813ec" providerId="LiveId" clId="{0F4DC397-E510-42D2-B4B7-40D31A770A60}" dt="2024-01-17T22:31:12.857" v="2296" actId="26606"/>
          <ac:grpSpMkLst>
            <pc:docMk/>
            <pc:sldMk cId="4071565318" sldId="260"/>
            <ac:grpSpMk id="42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6:56.622" v="1327" actId="26606"/>
          <ac:grpSpMkLst>
            <pc:docMk/>
            <pc:sldMk cId="4071565318" sldId="260"/>
            <ac:grpSpMk id="44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11:27.022" v="1381" actId="700"/>
          <ac:grpSpMkLst>
            <pc:docMk/>
            <pc:sldMk cId="4071565318" sldId="260"/>
            <ac:grpSpMk id="49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6:58.248" v="1329" actId="26606"/>
          <ac:grpSpMkLst>
            <pc:docMk/>
            <pc:sldMk cId="4071565318" sldId="260"/>
            <ac:grpSpMk id="54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07:12.717" v="1340" actId="26606"/>
          <ac:grpSpMkLst>
            <pc:docMk/>
            <pc:sldMk cId="4071565318" sldId="260"/>
            <ac:grpSpMk id="57" creationId="{C616B3DC-C165-433D-9187-62DCC0E317D3}"/>
          </ac:grpSpMkLst>
        </pc:grpChg>
        <pc:picChg chg="add mod ord">
          <ac:chgData name="Abheek Gulati" userId="ba09a449634813ec" providerId="LiveId" clId="{0F4DC397-E510-42D2-B4B7-40D31A770A60}" dt="2024-01-17T22:31:12.857" v="2296" actId="26606"/>
          <ac:picMkLst>
            <pc:docMk/>
            <pc:sldMk cId="4071565318" sldId="260"/>
            <ac:picMk id="8" creationId="{695855A1-6C1D-7B61-7BC9-909FE1E899B1}"/>
          </ac:picMkLst>
        </pc:picChg>
      </pc:sldChg>
      <pc:sldChg chg="addSp delSp modSp new mod setBg modClrScheme chgLayout">
        <pc:chgData name="Abheek Gulati" userId="ba09a449634813ec" providerId="LiveId" clId="{0F4DC397-E510-42D2-B4B7-40D31A770A60}" dt="2024-01-17T22:29:17.801" v="2260" actId="1076"/>
        <pc:sldMkLst>
          <pc:docMk/>
          <pc:sldMk cId="56534924" sldId="261"/>
        </pc:sldMkLst>
        <pc:spChg chg="mod ord">
          <ac:chgData name="Abheek Gulati" userId="ba09a449634813ec" providerId="LiveId" clId="{0F4DC397-E510-42D2-B4B7-40D31A770A60}" dt="2024-01-17T22:28:05.581" v="2246" actId="26606"/>
          <ac:spMkLst>
            <pc:docMk/>
            <pc:sldMk cId="56534924" sldId="261"/>
            <ac:spMk id="2" creationId="{C6C0B6F3-EB89-D59A-4D8F-B0A07280FC4B}"/>
          </ac:spMkLst>
        </pc:spChg>
        <pc:spChg chg="del mod ord">
          <ac:chgData name="Abheek Gulati" userId="ba09a449634813ec" providerId="LiveId" clId="{0F4DC397-E510-42D2-B4B7-40D31A770A60}" dt="2024-01-17T22:15:18.903" v="1418" actId="700"/>
          <ac:spMkLst>
            <pc:docMk/>
            <pc:sldMk cId="56534924" sldId="261"/>
            <ac:spMk id="3" creationId="{08CCEC00-6DEE-9947-B5F7-EC7DA8A315E3}"/>
          </ac:spMkLst>
        </pc:spChg>
        <pc:spChg chg="add mod ord">
          <ac:chgData name="Abheek Gulati" userId="ba09a449634813ec" providerId="LiveId" clId="{0F4DC397-E510-42D2-B4B7-40D31A770A60}" dt="2024-01-17T22:28:43.048" v="2251" actId="1076"/>
          <ac:spMkLst>
            <pc:docMk/>
            <pc:sldMk cId="56534924" sldId="261"/>
            <ac:spMk id="4" creationId="{80D9CA8C-D736-0179-3683-DD70083D7762}"/>
          </ac:spMkLst>
        </pc:spChg>
        <pc:spChg chg="add mod ord">
          <ac:chgData name="Abheek Gulati" userId="ba09a449634813ec" providerId="LiveId" clId="{0F4DC397-E510-42D2-B4B7-40D31A770A60}" dt="2024-01-17T22:28:47.725" v="2252" actId="1076"/>
          <ac:spMkLst>
            <pc:docMk/>
            <pc:sldMk cId="56534924" sldId="261"/>
            <ac:spMk id="5" creationId="{82A3673F-E6DD-CAAD-AAF8-01C94BA1C93D}"/>
          </ac:spMkLst>
        </pc:spChg>
        <pc:spChg chg="add mod ord">
          <ac:chgData name="Abheek Gulati" userId="ba09a449634813ec" providerId="LiveId" clId="{0F4DC397-E510-42D2-B4B7-40D31A770A60}" dt="2024-01-17T22:28:53.469" v="2253" actId="1076"/>
          <ac:spMkLst>
            <pc:docMk/>
            <pc:sldMk cId="56534924" sldId="261"/>
            <ac:spMk id="6" creationId="{BCDBF07D-06F2-E7BD-39B1-0DFDC0D65FF6}"/>
          </ac:spMkLst>
        </pc:spChg>
        <pc:spChg chg="add mod ord">
          <ac:chgData name="Abheek Gulati" userId="ba09a449634813ec" providerId="LiveId" clId="{0F4DC397-E510-42D2-B4B7-40D31A770A60}" dt="2024-01-17T22:28:57.043" v="2254" actId="1076"/>
          <ac:spMkLst>
            <pc:docMk/>
            <pc:sldMk cId="56534924" sldId="261"/>
            <ac:spMk id="7" creationId="{30FAD0E7-1FF7-B1F2-139C-380F22995B7E}"/>
          </ac:spMkLst>
        </pc:spChg>
        <pc:spChg chg="add mod">
          <ac:chgData name="Abheek Gulati" userId="ba09a449634813ec" providerId="LiveId" clId="{0F4DC397-E510-42D2-B4B7-40D31A770A60}" dt="2024-01-17T22:29:07.388" v="2257" actId="1076"/>
          <ac:spMkLst>
            <pc:docMk/>
            <pc:sldMk cId="56534924" sldId="261"/>
            <ac:spMk id="8" creationId="{1AF1B17A-85AD-D523-4304-0D85D392144B}"/>
          </ac:spMkLst>
        </pc:spChg>
        <pc:spChg chg="add del mod">
          <ac:chgData name="Abheek Gulati" userId="ba09a449634813ec" providerId="LiveId" clId="{0F4DC397-E510-42D2-B4B7-40D31A770A60}" dt="2024-01-17T22:24:48.135" v="2198" actId="478"/>
          <ac:spMkLst>
            <pc:docMk/>
            <pc:sldMk cId="56534924" sldId="261"/>
            <ac:spMk id="9" creationId="{27ACD882-7D17-F9C5-878A-376A12511DC8}"/>
          </ac:spMkLst>
        </pc:spChg>
        <pc:spChg chg="add mod">
          <ac:chgData name="Abheek Gulati" userId="ba09a449634813ec" providerId="LiveId" clId="{0F4DC397-E510-42D2-B4B7-40D31A770A60}" dt="2024-01-17T22:29:05.066" v="2256" actId="1076"/>
          <ac:spMkLst>
            <pc:docMk/>
            <pc:sldMk cId="56534924" sldId="261"/>
            <ac:spMk id="10" creationId="{4D7B9F98-B870-722E-90F8-42ED88777BFD}"/>
          </ac:spMkLst>
        </pc:spChg>
        <pc:spChg chg="add del">
          <ac:chgData name="Abheek Gulati" userId="ba09a449634813ec" providerId="LiveId" clId="{0F4DC397-E510-42D2-B4B7-40D31A770A60}" dt="2024-01-17T22:28:05.581" v="2246" actId="26606"/>
          <ac:spMkLst>
            <pc:docMk/>
            <pc:sldMk cId="56534924" sldId="261"/>
            <ac:spMk id="31" creationId="{63336871-0118-4F6E-8DBD-20AEFC62A9AD}"/>
          </ac:spMkLst>
        </pc:spChg>
        <pc:spChg chg="add del">
          <ac:chgData name="Abheek Gulati" userId="ba09a449634813ec" providerId="LiveId" clId="{0F4DC397-E510-42D2-B4B7-40D31A770A60}" dt="2024-01-17T22:28:05.581" v="2246" actId="26606"/>
          <ac:spMkLst>
            <pc:docMk/>
            <pc:sldMk cId="56534924" sldId="261"/>
            <ac:spMk id="33" creationId="{F03CC8D0-33AF-417F-8454-1FDB6C22DD25}"/>
          </ac:spMkLst>
        </pc:spChg>
        <pc:grpChg chg="add del">
          <ac:chgData name="Abheek Gulati" userId="ba09a449634813ec" providerId="LiveId" clId="{0F4DC397-E510-42D2-B4B7-40D31A770A60}" dt="2024-01-17T22:28:05.581" v="2246" actId="26606"/>
          <ac:grpSpMkLst>
            <pc:docMk/>
            <pc:sldMk cId="56534924" sldId="261"/>
            <ac:grpSpMk id="23" creationId="{71092D16-14DA-4606-831F-0DB3EEECB91C}"/>
          </ac:grpSpMkLst>
        </pc:grpChg>
        <pc:grpChg chg="add del">
          <ac:chgData name="Abheek Gulati" userId="ba09a449634813ec" providerId="LiveId" clId="{0F4DC397-E510-42D2-B4B7-40D31A770A60}" dt="2024-01-17T22:28:05.581" v="2246" actId="26606"/>
          <ac:grpSpMkLst>
            <pc:docMk/>
            <pc:sldMk cId="56534924" sldId="261"/>
            <ac:grpSpMk id="35" creationId="{B5A08A69-9EE1-4A9E-96B6-D769D87C2F9E}"/>
          </ac:grpSpMkLst>
        </pc:grpChg>
        <pc:picChg chg="add mod">
          <ac:chgData name="Abheek Gulati" userId="ba09a449634813ec" providerId="LiveId" clId="{0F4DC397-E510-42D2-B4B7-40D31A770A60}" dt="2024-01-17T22:29:12.789" v="2258" actId="1076"/>
          <ac:picMkLst>
            <pc:docMk/>
            <pc:sldMk cId="56534924" sldId="261"/>
            <ac:picMk id="12" creationId="{8CEEF2BB-DF4F-6C3B-5199-B955DE3D7AC4}"/>
          </ac:picMkLst>
        </pc:picChg>
        <pc:picChg chg="add del mod">
          <ac:chgData name="Abheek Gulati" userId="ba09a449634813ec" providerId="LiveId" clId="{0F4DC397-E510-42D2-B4B7-40D31A770A60}" dt="2024-01-17T22:25:26.258" v="2201" actId="478"/>
          <ac:picMkLst>
            <pc:docMk/>
            <pc:sldMk cId="56534924" sldId="261"/>
            <ac:picMk id="14" creationId="{3331C4F1-1451-52DE-C49C-8155B07A9545}"/>
          </ac:picMkLst>
        </pc:picChg>
        <pc:picChg chg="add mod">
          <ac:chgData name="Abheek Gulati" userId="ba09a449634813ec" providerId="LiveId" clId="{0F4DC397-E510-42D2-B4B7-40D31A770A60}" dt="2024-01-17T22:29:17.801" v="2260" actId="1076"/>
          <ac:picMkLst>
            <pc:docMk/>
            <pc:sldMk cId="56534924" sldId="261"/>
            <ac:picMk id="16" creationId="{426FBED9-36A2-C0CD-CC47-DD8F8E5AFF81}"/>
          </ac:picMkLst>
        </pc:picChg>
        <pc:picChg chg="add mod">
          <ac:chgData name="Abheek Gulati" userId="ba09a449634813ec" providerId="LiveId" clId="{0F4DC397-E510-42D2-B4B7-40D31A770A60}" dt="2024-01-17T22:29:16.010" v="2259" actId="1076"/>
          <ac:picMkLst>
            <pc:docMk/>
            <pc:sldMk cId="56534924" sldId="261"/>
            <ac:picMk id="18" creationId="{658C7E38-8906-8964-A03F-DB4B0328A212}"/>
          </ac:picMkLst>
        </pc:picChg>
      </pc:sldChg>
      <pc:sldChg chg="addSp delSp modSp new mod modClrScheme chgLayout">
        <pc:chgData name="Abheek Gulati" userId="ba09a449634813ec" providerId="LiveId" clId="{0F4DC397-E510-42D2-B4B7-40D31A770A60}" dt="2024-01-17T22:30:51.528" v="2292" actId="1076"/>
        <pc:sldMkLst>
          <pc:docMk/>
          <pc:sldMk cId="4083314890" sldId="262"/>
        </pc:sldMkLst>
        <pc:spChg chg="del mod ord">
          <ac:chgData name="Abheek Gulati" userId="ba09a449634813ec" providerId="LiveId" clId="{0F4DC397-E510-42D2-B4B7-40D31A770A60}" dt="2024-01-17T22:29:54.849" v="2262" actId="700"/>
          <ac:spMkLst>
            <pc:docMk/>
            <pc:sldMk cId="4083314890" sldId="262"/>
            <ac:spMk id="2" creationId="{2E3200AB-D6D1-DBE6-DF13-854CA62AEB8F}"/>
          </ac:spMkLst>
        </pc:spChg>
        <pc:spChg chg="del mod ord">
          <ac:chgData name="Abheek Gulati" userId="ba09a449634813ec" providerId="LiveId" clId="{0F4DC397-E510-42D2-B4B7-40D31A770A60}" dt="2024-01-17T22:29:54.849" v="2262" actId="700"/>
          <ac:spMkLst>
            <pc:docMk/>
            <pc:sldMk cId="4083314890" sldId="262"/>
            <ac:spMk id="3" creationId="{ADD60F63-59CE-74AC-FD1B-FDA4F7E1529B}"/>
          </ac:spMkLst>
        </pc:spChg>
        <pc:spChg chg="del">
          <ac:chgData name="Abheek Gulati" userId="ba09a449634813ec" providerId="LiveId" clId="{0F4DC397-E510-42D2-B4B7-40D31A770A60}" dt="2024-01-17T22:29:54.849" v="2262" actId="700"/>
          <ac:spMkLst>
            <pc:docMk/>
            <pc:sldMk cId="4083314890" sldId="262"/>
            <ac:spMk id="4" creationId="{8E5A24DF-BDA4-4A1A-EE6E-970110F0085C}"/>
          </ac:spMkLst>
        </pc:spChg>
        <pc:spChg chg="del">
          <ac:chgData name="Abheek Gulati" userId="ba09a449634813ec" providerId="LiveId" clId="{0F4DC397-E510-42D2-B4B7-40D31A770A60}" dt="2024-01-17T22:29:54.849" v="2262" actId="700"/>
          <ac:spMkLst>
            <pc:docMk/>
            <pc:sldMk cId="4083314890" sldId="262"/>
            <ac:spMk id="5" creationId="{B47B9290-48A4-AC0F-F254-B5AEDEF86A5A}"/>
          </ac:spMkLst>
        </pc:spChg>
        <pc:spChg chg="del">
          <ac:chgData name="Abheek Gulati" userId="ba09a449634813ec" providerId="LiveId" clId="{0F4DC397-E510-42D2-B4B7-40D31A770A60}" dt="2024-01-17T22:29:54.849" v="2262" actId="700"/>
          <ac:spMkLst>
            <pc:docMk/>
            <pc:sldMk cId="4083314890" sldId="262"/>
            <ac:spMk id="6" creationId="{32555D0C-151A-20A7-0805-85F9C8501681}"/>
          </ac:spMkLst>
        </pc:spChg>
        <pc:spChg chg="add del mod ord">
          <ac:chgData name="Abheek Gulati" userId="ba09a449634813ec" providerId="LiveId" clId="{0F4DC397-E510-42D2-B4B7-40D31A770A60}" dt="2024-01-17T22:29:57.706" v="2263" actId="700"/>
          <ac:spMkLst>
            <pc:docMk/>
            <pc:sldMk cId="4083314890" sldId="262"/>
            <ac:spMk id="7" creationId="{DB054DF7-E774-FE85-E743-688494FF0AE3}"/>
          </ac:spMkLst>
        </pc:spChg>
        <pc:spChg chg="add del mod ord">
          <ac:chgData name="Abheek Gulati" userId="ba09a449634813ec" providerId="LiveId" clId="{0F4DC397-E510-42D2-B4B7-40D31A770A60}" dt="2024-01-17T22:29:57.706" v="2263" actId="700"/>
          <ac:spMkLst>
            <pc:docMk/>
            <pc:sldMk cId="4083314890" sldId="262"/>
            <ac:spMk id="8" creationId="{2A196CA5-8AC4-93C7-BA3B-4301E3DF1265}"/>
          </ac:spMkLst>
        </pc:spChg>
        <pc:spChg chg="add mod ord">
          <ac:chgData name="Abheek Gulati" userId="ba09a449634813ec" providerId="LiveId" clId="{0F4DC397-E510-42D2-B4B7-40D31A770A60}" dt="2024-01-17T22:30:40.407" v="2288" actId="1076"/>
          <ac:spMkLst>
            <pc:docMk/>
            <pc:sldMk cId="4083314890" sldId="262"/>
            <ac:spMk id="9" creationId="{61B0600C-20C5-09B7-7736-11823F16A6B6}"/>
          </ac:spMkLst>
        </pc:spChg>
        <pc:spChg chg="add del mod ord">
          <ac:chgData name="Abheek Gulati" userId="ba09a449634813ec" providerId="LiveId" clId="{0F4DC397-E510-42D2-B4B7-40D31A770A60}" dt="2024-01-17T22:30:48.610" v="2289" actId="931"/>
          <ac:spMkLst>
            <pc:docMk/>
            <pc:sldMk cId="4083314890" sldId="262"/>
            <ac:spMk id="10" creationId="{FD6EE856-B609-8EB8-41B2-A4ED7E936C1B}"/>
          </ac:spMkLst>
        </pc:spChg>
        <pc:picChg chg="add mod">
          <ac:chgData name="Abheek Gulati" userId="ba09a449634813ec" providerId="LiveId" clId="{0F4DC397-E510-42D2-B4B7-40D31A770A60}" dt="2024-01-17T22:30:51.528" v="2292" actId="1076"/>
          <ac:picMkLst>
            <pc:docMk/>
            <pc:sldMk cId="4083314890" sldId="262"/>
            <ac:picMk id="12" creationId="{ECB4347A-9973-254B-B109-2024385A1225}"/>
          </ac:picMkLst>
        </pc:picChg>
      </pc:sldChg>
      <pc:sldChg chg="addSp delSp modSp new mod">
        <pc:chgData name="Abheek Gulati" userId="ba09a449634813ec" providerId="LiveId" clId="{0F4DC397-E510-42D2-B4B7-40D31A770A60}" dt="2024-01-17T22:44:41.315" v="2745" actId="1076"/>
        <pc:sldMkLst>
          <pc:docMk/>
          <pc:sldMk cId="2683547439" sldId="263"/>
        </pc:sldMkLst>
        <pc:spChg chg="mod">
          <ac:chgData name="Abheek Gulati" userId="ba09a449634813ec" providerId="LiveId" clId="{0F4DC397-E510-42D2-B4B7-40D31A770A60}" dt="2024-01-17T22:35:24.151" v="2338" actId="33524"/>
          <ac:spMkLst>
            <pc:docMk/>
            <pc:sldMk cId="2683547439" sldId="263"/>
            <ac:spMk id="2" creationId="{5BDEDD22-0503-92A0-792D-3D5F32F9C8C4}"/>
          </ac:spMkLst>
        </pc:spChg>
        <pc:spChg chg="add del">
          <ac:chgData name="Abheek Gulati" userId="ba09a449634813ec" providerId="LiveId" clId="{0F4DC397-E510-42D2-B4B7-40D31A770A60}" dt="2024-01-17T22:35:52.307" v="2343" actId="22"/>
          <ac:spMkLst>
            <pc:docMk/>
            <pc:sldMk cId="2683547439" sldId="263"/>
            <ac:spMk id="3" creationId="{F9FB3274-1A42-9C13-01EC-CD3AEB8B5FBC}"/>
          </ac:spMkLst>
        </pc:spChg>
        <pc:spChg chg="add mod">
          <ac:chgData name="Abheek Gulati" userId="ba09a449634813ec" providerId="LiveId" clId="{0F4DC397-E510-42D2-B4B7-40D31A770A60}" dt="2024-01-17T22:40:13.676" v="2602" actId="1076"/>
          <ac:spMkLst>
            <pc:docMk/>
            <pc:sldMk cId="2683547439" sldId="263"/>
            <ac:spMk id="8" creationId="{D8846283-B89D-FE9C-2062-20BF852AC2AC}"/>
          </ac:spMkLst>
        </pc:spChg>
        <pc:spChg chg="add mod">
          <ac:chgData name="Abheek Gulati" userId="ba09a449634813ec" providerId="LiveId" clId="{0F4DC397-E510-42D2-B4B7-40D31A770A60}" dt="2024-01-17T22:38:17.190" v="2535" actId="20577"/>
          <ac:spMkLst>
            <pc:docMk/>
            <pc:sldMk cId="2683547439" sldId="263"/>
            <ac:spMk id="11" creationId="{8F757AA0-7927-B5BB-459B-680A61F66E96}"/>
          </ac:spMkLst>
        </pc:spChg>
        <pc:spChg chg="add mod">
          <ac:chgData name="Abheek Gulati" userId="ba09a449634813ec" providerId="LiveId" clId="{0F4DC397-E510-42D2-B4B7-40D31A770A60}" dt="2024-01-17T22:40:00.544" v="2601" actId="14100"/>
          <ac:spMkLst>
            <pc:docMk/>
            <pc:sldMk cId="2683547439" sldId="263"/>
            <ac:spMk id="14" creationId="{E270E8C3-60D4-798D-8976-3FE5C6846FE8}"/>
          </ac:spMkLst>
        </pc:spChg>
        <pc:spChg chg="add mod">
          <ac:chgData name="Abheek Gulati" userId="ba09a449634813ec" providerId="LiveId" clId="{0F4DC397-E510-42D2-B4B7-40D31A770A60}" dt="2024-01-17T22:44:41.315" v="2745" actId="1076"/>
          <ac:spMkLst>
            <pc:docMk/>
            <pc:sldMk cId="2683547439" sldId="263"/>
            <ac:spMk id="15" creationId="{DC62FB03-2F6E-8026-20F7-A22997A6B16B}"/>
          </ac:spMkLst>
        </pc:spChg>
        <pc:picChg chg="add del mod ord">
          <ac:chgData name="Abheek Gulati" userId="ba09a449634813ec" providerId="LiveId" clId="{0F4DC397-E510-42D2-B4B7-40D31A770A60}" dt="2024-01-17T22:35:51.298" v="2342" actId="22"/>
          <ac:picMkLst>
            <pc:docMk/>
            <pc:sldMk cId="2683547439" sldId="263"/>
            <ac:picMk id="5" creationId="{692ADB39-24A2-2260-7BD9-8E8A9281B5FB}"/>
          </ac:picMkLst>
        </pc:picChg>
        <pc:picChg chg="add mod ord">
          <ac:chgData name="Abheek Gulati" userId="ba09a449634813ec" providerId="LiveId" clId="{0F4DC397-E510-42D2-B4B7-40D31A770A60}" dt="2024-01-17T22:36:29.475" v="2385" actId="1076"/>
          <ac:picMkLst>
            <pc:docMk/>
            <pc:sldMk cId="2683547439" sldId="263"/>
            <ac:picMk id="7" creationId="{88C4F77E-4F4A-B463-7FF3-91B3ECA4E40C}"/>
          </ac:picMkLst>
        </pc:picChg>
        <pc:picChg chg="add mod">
          <ac:chgData name="Abheek Gulati" userId="ba09a449634813ec" providerId="LiveId" clId="{0F4DC397-E510-42D2-B4B7-40D31A770A60}" dt="2024-01-17T22:37:22.101" v="2389" actId="1076"/>
          <ac:picMkLst>
            <pc:docMk/>
            <pc:sldMk cId="2683547439" sldId="263"/>
            <ac:picMk id="10" creationId="{24A1FE5A-878D-3E97-D65F-3EB54190A8CB}"/>
          </ac:picMkLst>
        </pc:picChg>
        <pc:picChg chg="add mod">
          <ac:chgData name="Abheek Gulati" userId="ba09a449634813ec" providerId="LiveId" clId="{0F4DC397-E510-42D2-B4B7-40D31A770A60}" dt="2024-01-17T22:39:17.523" v="2537" actId="1076"/>
          <ac:picMkLst>
            <pc:docMk/>
            <pc:sldMk cId="2683547439" sldId="263"/>
            <ac:picMk id="13" creationId="{21E16BF7-D4DA-3EBA-D280-A5C609B5A4B4}"/>
          </ac:picMkLst>
        </pc:picChg>
      </pc:sldChg>
      <pc:sldChg chg="addSp delSp modSp new mod">
        <pc:chgData name="Abheek Gulati" userId="ba09a449634813ec" providerId="LiveId" clId="{0F4DC397-E510-42D2-B4B7-40D31A770A60}" dt="2024-01-17T22:40:50.204" v="2643" actId="27614"/>
        <pc:sldMkLst>
          <pc:docMk/>
          <pc:sldMk cId="2284326860" sldId="264"/>
        </pc:sldMkLst>
        <pc:spChg chg="mod">
          <ac:chgData name="Abheek Gulati" userId="ba09a449634813ec" providerId="LiveId" clId="{0F4DC397-E510-42D2-B4B7-40D31A770A60}" dt="2024-01-17T22:40:42.374" v="2640" actId="20577"/>
          <ac:spMkLst>
            <pc:docMk/>
            <pc:sldMk cId="2284326860" sldId="264"/>
            <ac:spMk id="2" creationId="{B112D2A1-C3A1-DEEE-AB88-F04C914E1AA5}"/>
          </ac:spMkLst>
        </pc:spChg>
        <pc:spChg chg="del mod">
          <ac:chgData name="Abheek Gulati" userId="ba09a449634813ec" providerId="LiveId" clId="{0F4DC397-E510-42D2-B4B7-40D31A770A60}" dt="2024-01-17T22:40:48.899" v="2642" actId="931"/>
          <ac:spMkLst>
            <pc:docMk/>
            <pc:sldMk cId="2284326860" sldId="264"/>
            <ac:spMk id="3" creationId="{2CCFB2AC-FC46-17C9-4394-DDAB063E8423}"/>
          </ac:spMkLst>
        </pc:spChg>
        <pc:picChg chg="add mod">
          <ac:chgData name="Abheek Gulati" userId="ba09a449634813ec" providerId="LiveId" clId="{0F4DC397-E510-42D2-B4B7-40D31A770A60}" dt="2024-01-17T22:40:50.204" v="2643" actId="27614"/>
          <ac:picMkLst>
            <pc:docMk/>
            <pc:sldMk cId="2284326860" sldId="264"/>
            <ac:picMk id="5" creationId="{2B5A0AC8-5991-F333-EB1F-0EDF39F1E84C}"/>
          </ac:picMkLst>
        </pc:picChg>
      </pc:sldChg>
      <pc:sldChg chg="addSp delSp modSp new mod modClrScheme chgLayout">
        <pc:chgData name="Abheek Gulati" userId="ba09a449634813ec" providerId="LiveId" clId="{0F4DC397-E510-42D2-B4B7-40D31A770A60}" dt="2024-01-17T22:47:12.233" v="2783" actId="1076"/>
        <pc:sldMkLst>
          <pc:docMk/>
          <pc:sldMk cId="1594421470" sldId="265"/>
        </pc:sldMkLst>
        <pc:spChg chg="mod ord">
          <ac:chgData name="Abheek Gulati" userId="ba09a449634813ec" providerId="LiveId" clId="{0F4DC397-E510-42D2-B4B7-40D31A770A60}" dt="2024-01-17T22:46:13.450" v="2778" actId="1076"/>
          <ac:spMkLst>
            <pc:docMk/>
            <pc:sldMk cId="1594421470" sldId="265"/>
            <ac:spMk id="2" creationId="{46EB9DCD-1238-5EB9-4854-8A181375832B}"/>
          </ac:spMkLst>
        </pc:spChg>
        <pc:spChg chg="del mod">
          <ac:chgData name="Abheek Gulati" userId="ba09a449634813ec" providerId="LiveId" clId="{0F4DC397-E510-42D2-B4B7-40D31A770A60}" dt="2024-01-17T22:45:51.374" v="2775" actId="478"/>
          <ac:spMkLst>
            <pc:docMk/>
            <pc:sldMk cId="1594421470" sldId="265"/>
            <ac:spMk id="3" creationId="{409B46DB-9779-3AFF-4985-AE0519752C51}"/>
          </ac:spMkLst>
        </pc:spChg>
        <pc:spChg chg="add del mod">
          <ac:chgData name="Abheek Gulati" userId="ba09a449634813ec" providerId="LiveId" clId="{0F4DC397-E510-42D2-B4B7-40D31A770A60}" dt="2024-01-17T22:46:08.354" v="2776" actId="700"/>
          <ac:spMkLst>
            <pc:docMk/>
            <pc:sldMk cId="1594421470" sldId="265"/>
            <ac:spMk id="7" creationId="{A84BFADB-1343-83C4-28BD-4E785A528F04}"/>
          </ac:spMkLst>
        </pc:spChg>
        <pc:picChg chg="add mod">
          <ac:chgData name="Abheek Gulati" userId="ba09a449634813ec" providerId="LiveId" clId="{0F4DC397-E510-42D2-B4B7-40D31A770A60}" dt="2024-01-17T22:45:47.261" v="2773" actId="1076"/>
          <ac:picMkLst>
            <pc:docMk/>
            <pc:sldMk cId="1594421470" sldId="265"/>
            <ac:picMk id="5" creationId="{31BB791D-821C-ECDD-8CBF-9685AC84D82B}"/>
          </ac:picMkLst>
        </pc:picChg>
        <pc:picChg chg="add mod">
          <ac:chgData name="Abheek Gulati" userId="ba09a449634813ec" providerId="LiveId" clId="{0F4DC397-E510-42D2-B4B7-40D31A770A60}" dt="2024-01-17T22:47:12.233" v="2783" actId="1076"/>
          <ac:picMkLst>
            <pc:docMk/>
            <pc:sldMk cId="1594421470" sldId="265"/>
            <ac:picMk id="9" creationId="{9614D92A-71BD-50C1-E40E-456707815F04}"/>
          </ac:picMkLst>
        </pc:picChg>
      </pc:sldChg>
      <pc:sldChg chg="addSp delSp modSp new mod setBg modClrScheme chgLayout">
        <pc:chgData name="Abheek Gulati" userId="ba09a449634813ec" providerId="LiveId" clId="{0F4DC397-E510-42D2-B4B7-40D31A770A60}" dt="2024-01-17T22:50:38.758" v="3093" actId="20577"/>
        <pc:sldMkLst>
          <pc:docMk/>
          <pc:sldMk cId="940294298" sldId="266"/>
        </pc:sldMkLst>
        <pc:spChg chg="del mod ord">
          <ac:chgData name="Abheek Gulati" userId="ba09a449634813ec" providerId="LiveId" clId="{0F4DC397-E510-42D2-B4B7-40D31A770A60}" dt="2024-01-17T22:47:56.977" v="2785" actId="700"/>
          <ac:spMkLst>
            <pc:docMk/>
            <pc:sldMk cId="940294298" sldId="266"/>
            <ac:spMk id="2" creationId="{AFB80046-7810-D58B-824C-91467DA8AB5C}"/>
          </ac:spMkLst>
        </pc:spChg>
        <pc:spChg chg="add del mod ord">
          <ac:chgData name="Abheek Gulati" userId="ba09a449634813ec" providerId="LiveId" clId="{0F4DC397-E510-42D2-B4B7-40D31A770A60}" dt="2024-01-17T22:47:59.234" v="2786" actId="700"/>
          <ac:spMkLst>
            <pc:docMk/>
            <pc:sldMk cId="940294298" sldId="266"/>
            <ac:spMk id="3" creationId="{EA7FC75B-FE52-F695-05EC-C6AD5AF97DC4}"/>
          </ac:spMkLst>
        </pc:spChg>
        <pc:spChg chg="add del mod ord">
          <ac:chgData name="Abheek Gulati" userId="ba09a449634813ec" providerId="LiveId" clId="{0F4DC397-E510-42D2-B4B7-40D31A770A60}" dt="2024-01-17T22:47:59.234" v="2786" actId="700"/>
          <ac:spMkLst>
            <pc:docMk/>
            <pc:sldMk cId="940294298" sldId="266"/>
            <ac:spMk id="4" creationId="{615BAF20-9DD9-F292-7073-22A4B4897582}"/>
          </ac:spMkLst>
        </pc:spChg>
        <pc:spChg chg="add mod ord">
          <ac:chgData name="Abheek Gulati" userId="ba09a449634813ec" providerId="LiveId" clId="{0F4DC397-E510-42D2-B4B7-40D31A770A60}" dt="2024-01-17T22:50:04.078" v="3062" actId="26606"/>
          <ac:spMkLst>
            <pc:docMk/>
            <pc:sldMk cId="940294298" sldId="266"/>
            <ac:spMk id="5" creationId="{9A6CED5A-063D-1B9F-AC97-C5873FC8751A}"/>
          </ac:spMkLst>
        </pc:spChg>
        <pc:spChg chg="add del mod ord">
          <ac:chgData name="Abheek Gulati" userId="ba09a449634813ec" providerId="LiveId" clId="{0F4DC397-E510-42D2-B4B7-40D31A770A60}" dt="2024-01-17T22:50:04.078" v="3062" actId="26606"/>
          <ac:spMkLst>
            <pc:docMk/>
            <pc:sldMk cId="940294298" sldId="266"/>
            <ac:spMk id="6" creationId="{12FEA75B-BA7C-77B4-3276-6A1617150F0D}"/>
          </ac:spMkLst>
        </pc:spChg>
        <pc:spChg chg="add">
          <ac:chgData name="Abheek Gulati" userId="ba09a449634813ec" providerId="LiveId" clId="{0F4DC397-E510-42D2-B4B7-40D31A770A60}" dt="2024-01-17T22:50:04.078" v="3062" actId="26606"/>
          <ac:spMkLst>
            <pc:docMk/>
            <pc:sldMk cId="940294298" sldId="266"/>
            <ac:spMk id="12" creationId="{94C52C56-BEF2-4E22-8C8E-A7AC96B03A72}"/>
          </ac:spMkLst>
        </pc:spChg>
        <pc:spChg chg="add">
          <ac:chgData name="Abheek Gulati" userId="ba09a449634813ec" providerId="LiveId" clId="{0F4DC397-E510-42D2-B4B7-40D31A770A60}" dt="2024-01-17T22:50:04.078" v="3062" actId="26606"/>
          <ac:spMkLst>
            <pc:docMk/>
            <pc:sldMk cId="940294298" sldId="266"/>
            <ac:spMk id="14" creationId="{42285737-90EE-47DC-AC80-8AE156B11969}"/>
          </ac:spMkLst>
        </pc:spChg>
        <pc:grpChg chg="add">
          <ac:chgData name="Abheek Gulati" userId="ba09a449634813ec" providerId="LiveId" clId="{0F4DC397-E510-42D2-B4B7-40D31A770A60}" dt="2024-01-17T22:50:04.078" v="3062" actId="26606"/>
          <ac:grpSpMkLst>
            <pc:docMk/>
            <pc:sldMk cId="940294298" sldId="266"/>
            <ac:grpSpMk id="16" creationId="{B57BDC17-F1B3-455F-BBF1-680AA1F25C06}"/>
          </ac:grpSpMkLst>
        </pc:grpChg>
        <pc:graphicFrameChg chg="add mod">
          <ac:chgData name="Abheek Gulati" userId="ba09a449634813ec" providerId="LiveId" clId="{0F4DC397-E510-42D2-B4B7-40D31A770A60}" dt="2024-01-17T22:50:38.758" v="3093" actId="20577"/>
          <ac:graphicFrameMkLst>
            <pc:docMk/>
            <pc:sldMk cId="940294298" sldId="266"/>
            <ac:graphicFrameMk id="8" creationId="{9291B59E-02D5-D33D-E4AC-B7C30DD309AD}"/>
          </ac:graphicFrameMkLst>
        </pc:graphicFrameChg>
      </pc:sldChg>
      <pc:sldChg chg="addSp delSp modSp new mod setBg">
        <pc:chgData name="Abheek Gulati" userId="ba09a449634813ec" providerId="LiveId" clId="{0F4DC397-E510-42D2-B4B7-40D31A770A60}" dt="2024-01-17T22:52:43.020" v="3188" actId="14100"/>
        <pc:sldMkLst>
          <pc:docMk/>
          <pc:sldMk cId="1897786161" sldId="267"/>
        </pc:sldMkLst>
        <pc:spChg chg="mod">
          <ac:chgData name="Abheek Gulati" userId="ba09a449634813ec" providerId="LiveId" clId="{0F4DC397-E510-42D2-B4B7-40D31A770A60}" dt="2024-01-17T22:52:24.640" v="3183" actId="1076"/>
          <ac:spMkLst>
            <pc:docMk/>
            <pc:sldMk cId="1897786161" sldId="267"/>
            <ac:spMk id="2" creationId="{C9F2619B-F154-53AB-0792-8C3C5FA99795}"/>
          </ac:spMkLst>
        </pc:spChg>
        <pc:spChg chg="del">
          <ac:chgData name="Abheek Gulati" userId="ba09a449634813ec" providerId="LiveId" clId="{0F4DC397-E510-42D2-B4B7-40D31A770A60}" dt="2024-01-17T22:51:57.893" v="3172" actId="931"/>
          <ac:spMkLst>
            <pc:docMk/>
            <pc:sldMk cId="1897786161" sldId="267"/>
            <ac:spMk id="3" creationId="{7190BBA5-BC34-089C-312F-A34662E83026}"/>
          </ac:spMkLst>
        </pc:spChg>
        <pc:spChg chg="add del">
          <ac:chgData name="Abheek Gulati" userId="ba09a449634813ec" providerId="LiveId" clId="{0F4DC397-E510-42D2-B4B7-40D31A770A60}" dt="2024-01-17T22:52:13.799" v="3179" actId="26606"/>
          <ac:spMkLst>
            <pc:docMk/>
            <pc:sldMk cId="1897786161" sldId="267"/>
            <ac:spMk id="18" creationId="{6C686317-9C96-4A02-88CE-7319FF590580}"/>
          </ac:spMkLst>
        </pc:spChg>
        <pc:spChg chg="add del">
          <ac:chgData name="Abheek Gulati" userId="ba09a449634813ec" providerId="LiveId" clId="{0F4DC397-E510-42D2-B4B7-40D31A770A60}" dt="2024-01-17T22:52:13.799" v="3179" actId="26606"/>
          <ac:spMkLst>
            <pc:docMk/>
            <pc:sldMk cId="1897786161" sldId="267"/>
            <ac:spMk id="28" creationId="{EB9A9756-A5DB-460E-A867-A2AE77834D3A}"/>
          </ac:spMkLst>
        </pc:spChg>
        <pc:grpChg chg="add del">
          <ac:chgData name="Abheek Gulati" userId="ba09a449634813ec" providerId="LiveId" clId="{0F4DC397-E510-42D2-B4B7-40D31A770A60}" dt="2024-01-17T22:52:13.799" v="3179" actId="26606"/>
          <ac:grpSpMkLst>
            <pc:docMk/>
            <pc:sldMk cId="1897786161" sldId="267"/>
            <ac:grpSpMk id="10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2:52:13.799" v="3179" actId="26606"/>
          <ac:grpSpMkLst>
            <pc:docMk/>
            <pc:sldMk cId="1897786161" sldId="267"/>
            <ac:grpSpMk id="20" creationId="{E0E25B5C-98A3-47D8-A4D7-10C2E1758981}"/>
          </ac:grpSpMkLst>
        </pc:grpChg>
        <pc:picChg chg="add mod">
          <ac:chgData name="Abheek Gulati" userId="ba09a449634813ec" providerId="LiveId" clId="{0F4DC397-E510-42D2-B4B7-40D31A770A60}" dt="2024-01-17T22:52:43.020" v="3188" actId="14100"/>
          <ac:picMkLst>
            <pc:docMk/>
            <pc:sldMk cId="1897786161" sldId="267"/>
            <ac:picMk id="5" creationId="{E170890A-D19B-E3C4-7A30-DCCCD3A00A7B}"/>
          </ac:picMkLst>
        </pc:picChg>
      </pc:sldChg>
      <pc:sldChg chg="addSp delSp modSp new mod setBg setClrOvrMap">
        <pc:chgData name="Abheek Gulati" userId="ba09a449634813ec" providerId="LiveId" clId="{0F4DC397-E510-42D2-B4B7-40D31A770A60}" dt="2024-01-17T22:57:14.801" v="3463" actId="113"/>
        <pc:sldMkLst>
          <pc:docMk/>
          <pc:sldMk cId="284095293" sldId="268"/>
        </pc:sldMkLst>
        <pc:spChg chg="mod ord">
          <ac:chgData name="Abheek Gulati" userId="ba09a449634813ec" providerId="LiveId" clId="{0F4DC397-E510-42D2-B4B7-40D31A770A60}" dt="2024-01-17T22:55:45.154" v="3364" actId="26606"/>
          <ac:spMkLst>
            <pc:docMk/>
            <pc:sldMk cId="284095293" sldId="268"/>
            <ac:spMk id="2" creationId="{25DD01F3-49FD-DBEC-24C3-3150A4344365}"/>
          </ac:spMkLst>
        </pc:spChg>
        <pc:spChg chg="add del mod">
          <ac:chgData name="Abheek Gulati" userId="ba09a449634813ec" providerId="LiveId" clId="{0F4DC397-E510-42D2-B4B7-40D31A770A60}" dt="2024-01-17T22:55:28.711" v="3363" actId="26606"/>
          <ac:spMkLst>
            <pc:docMk/>
            <pc:sldMk cId="284095293" sldId="268"/>
            <ac:spMk id="3" creationId="{08585C5C-3ACC-F15C-ED16-5E46479956C8}"/>
          </ac:spMkLst>
        </pc:spChg>
        <pc:spChg chg="add mod">
          <ac:chgData name="Abheek Gulati" userId="ba09a449634813ec" providerId="LiveId" clId="{0F4DC397-E510-42D2-B4B7-40D31A770A60}" dt="2024-01-17T22:57:14.801" v="3463" actId="113"/>
          <ac:spMkLst>
            <pc:docMk/>
            <pc:sldMk cId="284095293" sldId="268"/>
            <ac:spMk id="4" creationId="{DFF0E489-3286-E3F5-13A3-A8248A2EF276}"/>
          </ac:spMkLst>
        </pc:spChg>
        <pc:spChg chg="add del">
          <ac:chgData name="Abheek Gulati" userId="ba09a449634813ec" providerId="LiveId" clId="{0F4DC397-E510-42D2-B4B7-40D31A770A60}" dt="2024-01-17T22:54:47.746" v="3336" actId="26606"/>
          <ac:spMkLst>
            <pc:docMk/>
            <pc:sldMk cId="284095293" sldId="268"/>
            <ac:spMk id="9" creationId="{2FCD9B94-D70B-4446-85E5-ACD3904289CB}"/>
          </ac:spMkLst>
        </pc:spChg>
        <pc:spChg chg="add del">
          <ac:chgData name="Abheek Gulati" userId="ba09a449634813ec" providerId="LiveId" clId="{0F4DC397-E510-42D2-B4B7-40D31A770A60}" dt="2024-01-17T22:54:48.715" v="3338" actId="26606"/>
          <ac:spMkLst>
            <pc:docMk/>
            <pc:sldMk cId="284095293" sldId="268"/>
            <ac:spMk id="14" creationId="{85428F22-76B3-4107-AADE-3F9EC95FD325}"/>
          </ac:spMkLst>
        </pc:spChg>
        <pc:spChg chg="add del">
          <ac:chgData name="Abheek Gulati" userId="ba09a449634813ec" providerId="LiveId" clId="{0F4DC397-E510-42D2-B4B7-40D31A770A60}" dt="2024-01-17T22:54:49.293" v="3340" actId="26606"/>
          <ac:spMkLst>
            <pc:docMk/>
            <pc:sldMk cId="284095293" sldId="268"/>
            <ac:spMk id="25" creationId="{94C52C56-BEF2-4E22-8C8E-A7AC96B03A72}"/>
          </ac:spMkLst>
        </pc:spChg>
        <pc:spChg chg="add del">
          <ac:chgData name="Abheek Gulati" userId="ba09a449634813ec" providerId="LiveId" clId="{0F4DC397-E510-42D2-B4B7-40D31A770A60}" dt="2024-01-17T22:54:49.293" v="3340" actId="26606"/>
          <ac:spMkLst>
            <pc:docMk/>
            <pc:sldMk cId="284095293" sldId="268"/>
            <ac:spMk id="26" creationId="{42285737-90EE-47DC-AC80-8AE156B11969}"/>
          </ac:spMkLst>
        </pc:spChg>
        <pc:spChg chg="add del">
          <ac:chgData name="Abheek Gulati" userId="ba09a449634813ec" providerId="LiveId" clId="{0F4DC397-E510-42D2-B4B7-40D31A770A60}" dt="2024-01-17T22:54:53.023" v="3342" actId="26606"/>
          <ac:spMkLst>
            <pc:docMk/>
            <pc:sldMk cId="284095293" sldId="268"/>
            <ac:spMk id="32" creationId="{85428F22-76B3-4107-AADE-3F9EC95FD325}"/>
          </ac:spMkLst>
        </pc:spChg>
        <pc:spChg chg="add del">
          <ac:chgData name="Abheek Gulati" userId="ba09a449634813ec" providerId="LiveId" clId="{0F4DC397-E510-42D2-B4B7-40D31A770A60}" dt="2024-01-17T22:54:53.023" v="3342" actId="26606"/>
          <ac:spMkLst>
            <pc:docMk/>
            <pc:sldMk cId="284095293" sldId="268"/>
            <ac:spMk id="38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4:54.861" v="3344" actId="26606"/>
          <ac:spMkLst>
            <pc:docMk/>
            <pc:sldMk cId="284095293" sldId="268"/>
            <ac:spMk id="40" creationId="{2FCD9B94-D70B-4446-85E5-ACD3904289CB}"/>
          </ac:spMkLst>
        </pc:spChg>
        <pc:spChg chg="add del">
          <ac:chgData name="Abheek Gulati" userId="ba09a449634813ec" providerId="LiveId" clId="{0F4DC397-E510-42D2-B4B7-40D31A770A60}" dt="2024-01-17T22:54:54.861" v="3344" actId="26606"/>
          <ac:spMkLst>
            <pc:docMk/>
            <pc:sldMk cId="284095293" sldId="268"/>
            <ac:spMk id="42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4:57.974" v="3346" actId="26606"/>
          <ac:spMkLst>
            <pc:docMk/>
            <pc:sldMk cId="284095293" sldId="268"/>
            <ac:spMk id="44" creationId="{2FCD9B94-D70B-4446-85E5-ACD3904289CB}"/>
          </ac:spMkLst>
        </pc:spChg>
        <pc:spChg chg="add del">
          <ac:chgData name="Abheek Gulati" userId="ba09a449634813ec" providerId="LiveId" clId="{0F4DC397-E510-42D2-B4B7-40D31A770A60}" dt="2024-01-17T22:54:57.974" v="3346" actId="26606"/>
          <ac:spMkLst>
            <pc:docMk/>
            <pc:sldMk cId="284095293" sldId="268"/>
            <ac:spMk id="47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5:01.009" v="3350" actId="26606"/>
          <ac:spMkLst>
            <pc:docMk/>
            <pc:sldMk cId="284095293" sldId="268"/>
            <ac:spMk id="51" creationId="{94C52C56-BEF2-4E22-8C8E-A7AC96B03A72}"/>
          </ac:spMkLst>
        </pc:spChg>
        <pc:spChg chg="add del">
          <ac:chgData name="Abheek Gulati" userId="ba09a449634813ec" providerId="LiveId" clId="{0F4DC397-E510-42D2-B4B7-40D31A770A60}" dt="2024-01-17T22:55:01.009" v="3350" actId="26606"/>
          <ac:spMkLst>
            <pc:docMk/>
            <pc:sldMk cId="284095293" sldId="268"/>
            <ac:spMk id="52" creationId="{42285737-90EE-47DC-AC80-8AE156B11969}"/>
          </ac:spMkLst>
        </pc:spChg>
        <pc:spChg chg="add del">
          <ac:chgData name="Abheek Gulati" userId="ba09a449634813ec" providerId="LiveId" clId="{0F4DC397-E510-42D2-B4B7-40D31A770A60}" dt="2024-01-17T22:55:01.859" v="3352" actId="26606"/>
          <ac:spMkLst>
            <pc:docMk/>
            <pc:sldMk cId="284095293" sldId="268"/>
            <ac:spMk id="57" creationId="{94C52C56-BEF2-4E22-8C8E-A7AC96B03A72}"/>
          </ac:spMkLst>
        </pc:spChg>
        <pc:spChg chg="add del">
          <ac:chgData name="Abheek Gulati" userId="ba09a449634813ec" providerId="LiveId" clId="{0F4DC397-E510-42D2-B4B7-40D31A770A60}" dt="2024-01-17T22:55:01.859" v="3352" actId="26606"/>
          <ac:spMkLst>
            <pc:docMk/>
            <pc:sldMk cId="284095293" sldId="268"/>
            <ac:spMk id="58" creationId="{42285737-90EE-47DC-AC80-8AE156B11969}"/>
          </ac:spMkLst>
        </pc:spChg>
        <pc:spChg chg="add del">
          <ac:chgData name="Abheek Gulati" userId="ba09a449634813ec" providerId="LiveId" clId="{0F4DC397-E510-42D2-B4B7-40D31A770A60}" dt="2024-01-17T22:55:02.316" v="3354" actId="26606"/>
          <ac:spMkLst>
            <pc:docMk/>
            <pc:sldMk cId="284095293" sldId="268"/>
            <ac:spMk id="64" creationId="{2FCD9B94-D70B-4446-85E5-ACD3904289CB}"/>
          </ac:spMkLst>
        </pc:spChg>
        <pc:spChg chg="add del">
          <ac:chgData name="Abheek Gulati" userId="ba09a449634813ec" providerId="LiveId" clId="{0F4DC397-E510-42D2-B4B7-40D31A770A60}" dt="2024-01-17T22:55:02.316" v="3354" actId="26606"/>
          <ac:spMkLst>
            <pc:docMk/>
            <pc:sldMk cId="284095293" sldId="268"/>
            <ac:spMk id="67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5:03.944" v="3356" actId="26606"/>
          <ac:spMkLst>
            <pc:docMk/>
            <pc:sldMk cId="284095293" sldId="268"/>
            <ac:spMk id="69" creationId="{85428F22-76B3-4107-AADE-3F9EC95FD325}"/>
          </ac:spMkLst>
        </pc:spChg>
        <pc:spChg chg="add del">
          <ac:chgData name="Abheek Gulati" userId="ba09a449634813ec" providerId="LiveId" clId="{0F4DC397-E510-42D2-B4B7-40D31A770A60}" dt="2024-01-17T22:55:03.944" v="3356" actId="26606"/>
          <ac:spMkLst>
            <pc:docMk/>
            <pc:sldMk cId="284095293" sldId="268"/>
            <ac:spMk id="74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5:19.270" v="3358" actId="26606"/>
          <ac:spMkLst>
            <pc:docMk/>
            <pc:sldMk cId="284095293" sldId="268"/>
            <ac:spMk id="76" creationId="{2FCD9B94-D70B-4446-85E5-ACD3904289CB}"/>
          </ac:spMkLst>
        </pc:spChg>
        <pc:spChg chg="add del">
          <ac:chgData name="Abheek Gulati" userId="ba09a449634813ec" providerId="LiveId" clId="{0F4DC397-E510-42D2-B4B7-40D31A770A60}" dt="2024-01-17T22:55:19.270" v="3358" actId="26606"/>
          <ac:spMkLst>
            <pc:docMk/>
            <pc:sldMk cId="284095293" sldId="268"/>
            <ac:spMk id="79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5:23.365" v="3360" actId="26606"/>
          <ac:spMkLst>
            <pc:docMk/>
            <pc:sldMk cId="284095293" sldId="268"/>
            <ac:spMk id="81" creationId="{85428F22-76B3-4107-AADE-3F9EC95FD325}"/>
          </ac:spMkLst>
        </pc:spChg>
        <pc:spChg chg="add del">
          <ac:chgData name="Abheek Gulati" userId="ba09a449634813ec" providerId="LiveId" clId="{0F4DC397-E510-42D2-B4B7-40D31A770A60}" dt="2024-01-17T22:55:23.365" v="3360" actId="26606"/>
          <ac:spMkLst>
            <pc:docMk/>
            <pc:sldMk cId="284095293" sldId="268"/>
            <ac:spMk id="86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5:28.696" v="3362" actId="26606"/>
          <ac:spMkLst>
            <pc:docMk/>
            <pc:sldMk cId="284095293" sldId="268"/>
            <ac:spMk id="88" creationId="{2FCD9B94-D70B-4446-85E5-ACD3904289CB}"/>
          </ac:spMkLst>
        </pc:spChg>
        <pc:spChg chg="add del">
          <ac:chgData name="Abheek Gulati" userId="ba09a449634813ec" providerId="LiveId" clId="{0F4DC397-E510-42D2-B4B7-40D31A770A60}" dt="2024-01-17T22:55:28.696" v="3362" actId="26606"/>
          <ac:spMkLst>
            <pc:docMk/>
            <pc:sldMk cId="284095293" sldId="268"/>
            <ac:spMk id="91" creationId="{08585C5C-3ACC-F15C-ED16-5E46479956C8}"/>
          </ac:spMkLst>
        </pc:spChg>
        <pc:spChg chg="add del">
          <ac:chgData name="Abheek Gulati" userId="ba09a449634813ec" providerId="LiveId" clId="{0F4DC397-E510-42D2-B4B7-40D31A770A60}" dt="2024-01-17T22:55:45.154" v="3364" actId="26606"/>
          <ac:spMkLst>
            <pc:docMk/>
            <pc:sldMk cId="284095293" sldId="268"/>
            <ac:spMk id="93" creationId="{85428F22-76B3-4107-AADE-3F9EC95FD325}"/>
          </ac:spMkLst>
        </pc:spChg>
        <pc:spChg chg="add mod">
          <ac:chgData name="Abheek Gulati" userId="ba09a449634813ec" providerId="LiveId" clId="{0F4DC397-E510-42D2-B4B7-40D31A770A60}" dt="2024-01-17T22:56:15.210" v="3367" actId="20577"/>
          <ac:spMkLst>
            <pc:docMk/>
            <pc:sldMk cId="284095293" sldId="268"/>
            <ac:spMk id="98" creationId="{08585C5C-3ACC-F15C-ED16-5E46479956C8}"/>
          </ac:spMkLst>
        </pc:spChg>
        <pc:spChg chg="add">
          <ac:chgData name="Abheek Gulati" userId="ba09a449634813ec" providerId="LiveId" clId="{0F4DC397-E510-42D2-B4B7-40D31A770A60}" dt="2024-01-17T22:55:45.154" v="3364" actId="26606"/>
          <ac:spMkLst>
            <pc:docMk/>
            <pc:sldMk cId="284095293" sldId="268"/>
            <ac:spMk id="103" creationId="{2FCD9B94-D70B-4446-85E5-ACD3904289CB}"/>
          </ac:spMkLst>
        </pc:spChg>
        <pc:grpChg chg="add del">
          <ac:chgData name="Abheek Gulati" userId="ba09a449634813ec" providerId="LiveId" clId="{0F4DC397-E510-42D2-B4B7-40D31A770A60}" dt="2024-01-17T22:55:01.009" v="3350" actId="26606"/>
          <ac:grpSpMkLst>
            <pc:docMk/>
            <pc:sldMk cId="284095293" sldId="268"/>
            <ac:grpSpMk id="13" creationId="{B57BDC17-F1B3-455F-BBF1-680AA1F25C06}"/>
          </ac:grpSpMkLst>
        </pc:grpChg>
        <pc:grpChg chg="add del">
          <ac:chgData name="Abheek Gulati" userId="ba09a449634813ec" providerId="LiveId" clId="{0F4DC397-E510-42D2-B4B7-40D31A770A60}" dt="2024-01-17T22:54:48.715" v="3338" actId="26606"/>
          <ac:grpSpMkLst>
            <pc:docMk/>
            <pc:sldMk cId="284095293" sldId="268"/>
            <ac:grpSpMk id="15" creationId="{78326E10-C8CB-487F-A110-F861268DE619}"/>
          </ac:grpSpMkLst>
        </pc:grpChg>
        <pc:grpChg chg="add del">
          <ac:chgData name="Abheek Gulati" userId="ba09a449634813ec" providerId="LiveId" clId="{0F4DC397-E510-42D2-B4B7-40D31A770A60}" dt="2024-01-17T22:54:48.715" v="3338" actId="26606"/>
          <ac:grpSpMkLst>
            <pc:docMk/>
            <pc:sldMk cId="284095293" sldId="268"/>
            <ac:grpSpMk id="22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2:54:49.293" v="3340" actId="26606"/>
          <ac:grpSpMkLst>
            <pc:docMk/>
            <pc:sldMk cId="284095293" sldId="268"/>
            <ac:grpSpMk id="27" creationId="{B57BDC17-F1B3-455F-BBF1-680AA1F25C06}"/>
          </ac:grpSpMkLst>
        </pc:grpChg>
        <pc:grpChg chg="add del">
          <ac:chgData name="Abheek Gulati" userId="ba09a449634813ec" providerId="LiveId" clId="{0F4DC397-E510-42D2-B4B7-40D31A770A60}" dt="2024-01-17T22:54:53.023" v="3342" actId="26606"/>
          <ac:grpSpMkLst>
            <pc:docMk/>
            <pc:sldMk cId="284095293" sldId="268"/>
            <ac:grpSpMk id="33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2:54:53.023" v="3342" actId="26606"/>
          <ac:grpSpMkLst>
            <pc:docMk/>
            <pc:sldMk cId="284095293" sldId="268"/>
            <ac:grpSpMk id="36" creationId="{78326E10-C8CB-487F-A110-F861268DE619}"/>
          </ac:grpSpMkLst>
        </pc:grpChg>
        <pc:grpChg chg="add del">
          <ac:chgData name="Abheek Gulati" userId="ba09a449634813ec" providerId="LiveId" clId="{0F4DC397-E510-42D2-B4B7-40D31A770A60}" dt="2024-01-17T22:55:01.859" v="3352" actId="26606"/>
          <ac:grpSpMkLst>
            <pc:docMk/>
            <pc:sldMk cId="284095293" sldId="268"/>
            <ac:grpSpMk id="59" creationId="{B57BDC17-F1B3-455F-BBF1-680AA1F25C06}"/>
          </ac:grpSpMkLst>
        </pc:grpChg>
        <pc:grpChg chg="add del">
          <ac:chgData name="Abheek Gulati" userId="ba09a449634813ec" providerId="LiveId" clId="{0F4DC397-E510-42D2-B4B7-40D31A770A60}" dt="2024-01-17T22:55:03.944" v="3356" actId="26606"/>
          <ac:grpSpMkLst>
            <pc:docMk/>
            <pc:sldMk cId="284095293" sldId="268"/>
            <ac:grpSpMk id="70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2:55:03.944" v="3356" actId="26606"/>
          <ac:grpSpMkLst>
            <pc:docMk/>
            <pc:sldMk cId="284095293" sldId="268"/>
            <ac:grpSpMk id="72" creationId="{78326E10-C8CB-487F-A110-F861268DE619}"/>
          </ac:grpSpMkLst>
        </pc:grpChg>
        <pc:grpChg chg="add del">
          <ac:chgData name="Abheek Gulati" userId="ba09a449634813ec" providerId="LiveId" clId="{0F4DC397-E510-42D2-B4B7-40D31A770A60}" dt="2024-01-17T22:55:23.365" v="3360" actId="26606"/>
          <ac:grpSpMkLst>
            <pc:docMk/>
            <pc:sldMk cId="284095293" sldId="268"/>
            <ac:grpSpMk id="82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2:55:23.365" v="3360" actId="26606"/>
          <ac:grpSpMkLst>
            <pc:docMk/>
            <pc:sldMk cId="284095293" sldId="268"/>
            <ac:grpSpMk id="84" creationId="{78326E10-C8CB-487F-A110-F861268DE619}"/>
          </ac:grpSpMkLst>
        </pc:grpChg>
        <pc:grpChg chg="add del">
          <ac:chgData name="Abheek Gulati" userId="ba09a449634813ec" providerId="LiveId" clId="{0F4DC397-E510-42D2-B4B7-40D31A770A60}" dt="2024-01-17T22:55:45.154" v="3364" actId="26606"/>
          <ac:grpSpMkLst>
            <pc:docMk/>
            <pc:sldMk cId="284095293" sldId="268"/>
            <ac:grpSpMk id="94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2:55:45.154" v="3364" actId="26606"/>
          <ac:grpSpMkLst>
            <pc:docMk/>
            <pc:sldMk cId="284095293" sldId="268"/>
            <ac:grpSpMk id="96" creationId="{78326E10-C8CB-487F-A110-F861268DE619}"/>
          </ac:grpSpMkLst>
        </pc:grpChg>
        <pc:graphicFrameChg chg="add del">
          <ac:chgData name="Abheek Gulati" userId="ba09a449634813ec" providerId="LiveId" clId="{0F4DC397-E510-42D2-B4B7-40D31A770A60}" dt="2024-01-17T22:54:49.293" v="3340" actId="26606"/>
          <ac:graphicFrameMkLst>
            <pc:docMk/>
            <pc:sldMk cId="284095293" sldId="268"/>
            <ac:graphicFrameMk id="30" creationId="{AC619B0A-46B7-51BD-F095-05046037F45F}"/>
          </ac:graphicFrameMkLst>
        </pc:graphicFrameChg>
        <pc:graphicFrameChg chg="add del">
          <ac:chgData name="Abheek Gulati" userId="ba09a449634813ec" providerId="LiveId" clId="{0F4DC397-E510-42D2-B4B7-40D31A770A60}" dt="2024-01-17T22:55:00.379" v="3348" actId="26606"/>
          <ac:graphicFrameMkLst>
            <pc:docMk/>
            <pc:sldMk cId="284095293" sldId="268"/>
            <ac:graphicFrameMk id="49" creationId="{6AE78267-3B5A-167A-98FB-3C5547C989CC}"/>
          </ac:graphicFrameMkLst>
        </pc:graphicFrameChg>
        <pc:graphicFrameChg chg="add del">
          <ac:chgData name="Abheek Gulati" userId="ba09a449634813ec" providerId="LiveId" clId="{0F4DC397-E510-42D2-B4B7-40D31A770A60}" dt="2024-01-17T22:55:01.009" v="3350" actId="26606"/>
          <ac:graphicFrameMkLst>
            <pc:docMk/>
            <pc:sldMk cId="284095293" sldId="268"/>
            <ac:graphicFrameMk id="55" creationId="{B6A3DC86-C17B-C491-7EA7-FD023BE53155}"/>
          </ac:graphicFrameMkLst>
        </pc:graphicFrameChg>
        <pc:graphicFrameChg chg="add del">
          <ac:chgData name="Abheek Gulati" userId="ba09a449634813ec" providerId="LiveId" clId="{0F4DC397-E510-42D2-B4B7-40D31A770A60}" dt="2024-01-17T22:55:01.859" v="3352" actId="26606"/>
          <ac:graphicFrameMkLst>
            <pc:docMk/>
            <pc:sldMk cId="284095293" sldId="268"/>
            <ac:graphicFrameMk id="62" creationId="{AC619B0A-46B7-51BD-F095-05046037F45F}"/>
          </ac:graphicFrameMkLst>
        </pc:graphicFrameChg>
        <pc:picChg chg="add del">
          <ac:chgData name="Abheek Gulati" userId="ba09a449634813ec" providerId="LiveId" clId="{0F4DC397-E510-42D2-B4B7-40D31A770A60}" dt="2024-01-17T22:54:47.746" v="3336" actId="26606"/>
          <ac:picMkLst>
            <pc:docMk/>
            <pc:sldMk cId="284095293" sldId="268"/>
            <ac:picMk id="5" creationId="{3A4B4406-6884-607C-257F-76C6F4ED1648}"/>
          </ac:picMkLst>
        </pc:picChg>
        <pc:picChg chg="add del">
          <ac:chgData name="Abheek Gulati" userId="ba09a449634813ec" providerId="LiveId" clId="{0F4DC397-E510-42D2-B4B7-40D31A770A60}" dt="2024-01-17T22:54:48.715" v="3338" actId="26606"/>
          <ac:picMkLst>
            <pc:docMk/>
            <pc:sldMk cId="284095293" sldId="268"/>
            <ac:picMk id="23" creationId="{3C926586-E9F0-DA3F-3929-3BA21933A5C6}"/>
          </ac:picMkLst>
        </pc:picChg>
        <pc:picChg chg="add del">
          <ac:chgData name="Abheek Gulati" userId="ba09a449634813ec" providerId="LiveId" clId="{0F4DC397-E510-42D2-B4B7-40D31A770A60}" dt="2024-01-17T22:54:53.023" v="3342" actId="26606"/>
          <ac:picMkLst>
            <pc:docMk/>
            <pc:sldMk cId="284095293" sldId="268"/>
            <ac:picMk id="37" creationId="{3C926586-E9F0-DA3F-3929-3BA21933A5C6}"/>
          </ac:picMkLst>
        </pc:picChg>
        <pc:picChg chg="add del">
          <ac:chgData name="Abheek Gulati" userId="ba09a449634813ec" providerId="LiveId" clId="{0F4DC397-E510-42D2-B4B7-40D31A770A60}" dt="2024-01-17T22:54:54.861" v="3344" actId="26606"/>
          <ac:picMkLst>
            <pc:docMk/>
            <pc:sldMk cId="284095293" sldId="268"/>
            <ac:picMk id="41" creationId="{5566C315-27A7-EE46-BDF8-9F562BF6F328}"/>
          </ac:picMkLst>
        </pc:picChg>
        <pc:picChg chg="add del">
          <ac:chgData name="Abheek Gulati" userId="ba09a449634813ec" providerId="LiveId" clId="{0F4DC397-E510-42D2-B4B7-40D31A770A60}" dt="2024-01-17T22:54:57.974" v="3346" actId="26606"/>
          <ac:picMkLst>
            <pc:docMk/>
            <pc:sldMk cId="284095293" sldId="268"/>
            <ac:picMk id="45" creationId="{3A4B4406-6884-607C-257F-76C6F4ED1648}"/>
          </ac:picMkLst>
        </pc:picChg>
        <pc:picChg chg="add del">
          <ac:chgData name="Abheek Gulati" userId="ba09a449634813ec" providerId="LiveId" clId="{0F4DC397-E510-42D2-B4B7-40D31A770A60}" dt="2024-01-17T22:55:02.316" v="3354" actId="26606"/>
          <ac:picMkLst>
            <pc:docMk/>
            <pc:sldMk cId="284095293" sldId="268"/>
            <ac:picMk id="65" creationId="{3A4B4406-6884-607C-257F-76C6F4ED1648}"/>
          </ac:picMkLst>
        </pc:picChg>
        <pc:picChg chg="add del">
          <ac:chgData name="Abheek Gulati" userId="ba09a449634813ec" providerId="LiveId" clId="{0F4DC397-E510-42D2-B4B7-40D31A770A60}" dt="2024-01-17T22:55:03.944" v="3356" actId="26606"/>
          <ac:picMkLst>
            <pc:docMk/>
            <pc:sldMk cId="284095293" sldId="268"/>
            <ac:picMk id="73" creationId="{3C926586-E9F0-DA3F-3929-3BA21933A5C6}"/>
          </ac:picMkLst>
        </pc:picChg>
        <pc:picChg chg="add del">
          <ac:chgData name="Abheek Gulati" userId="ba09a449634813ec" providerId="LiveId" clId="{0F4DC397-E510-42D2-B4B7-40D31A770A60}" dt="2024-01-17T22:55:19.270" v="3358" actId="26606"/>
          <ac:picMkLst>
            <pc:docMk/>
            <pc:sldMk cId="284095293" sldId="268"/>
            <ac:picMk id="77" creationId="{3A4B4406-6884-607C-257F-76C6F4ED1648}"/>
          </ac:picMkLst>
        </pc:picChg>
        <pc:picChg chg="add del">
          <ac:chgData name="Abheek Gulati" userId="ba09a449634813ec" providerId="LiveId" clId="{0F4DC397-E510-42D2-B4B7-40D31A770A60}" dt="2024-01-17T22:55:23.365" v="3360" actId="26606"/>
          <ac:picMkLst>
            <pc:docMk/>
            <pc:sldMk cId="284095293" sldId="268"/>
            <ac:picMk id="85" creationId="{3C926586-E9F0-DA3F-3929-3BA21933A5C6}"/>
          </ac:picMkLst>
        </pc:picChg>
        <pc:picChg chg="add del">
          <ac:chgData name="Abheek Gulati" userId="ba09a449634813ec" providerId="LiveId" clId="{0F4DC397-E510-42D2-B4B7-40D31A770A60}" dt="2024-01-17T22:55:28.696" v="3362" actId="26606"/>
          <ac:picMkLst>
            <pc:docMk/>
            <pc:sldMk cId="284095293" sldId="268"/>
            <ac:picMk id="89" creationId="{3A4B4406-6884-607C-257F-76C6F4ED1648}"/>
          </ac:picMkLst>
        </pc:picChg>
        <pc:picChg chg="add mod">
          <ac:chgData name="Abheek Gulati" userId="ba09a449634813ec" providerId="LiveId" clId="{0F4DC397-E510-42D2-B4B7-40D31A770A60}" dt="2024-01-17T22:56:00.499" v="3365" actId="1076"/>
          <ac:picMkLst>
            <pc:docMk/>
            <pc:sldMk cId="284095293" sldId="268"/>
            <ac:picMk id="97" creationId="{3C926586-E9F0-DA3F-3929-3BA21933A5C6}"/>
          </ac:picMkLst>
        </pc:picChg>
        <pc:cxnChg chg="add del">
          <ac:chgData name="Abheek Gulati" userId="ba09a449634813ec" providerId="LiveId" clId="{0F4DC397-E510-42D2-B4B7-40D31A770A60}" dt="2024-01-17T22:54:47.746" v="3336" actId="26606"/>
          <ac:cxnSpMkLst>
            <pc:docMk/>
            <pc:sldMk cId="284095293" sldId="268"/>
            <ac:cxnSpMk id="11" creationId="{3378FF8B-3743-48E1-88E3-F4CADB3DECE5}"/>
          </ac:cxnSpMkLst>
        </pc:cxnChg>
        <pc:cxnChg chg="add del">
          <ac:chgData name="Abheek Gulati" userId="ba09a449634813ec" providerId="LiveId" clId="{0F4DC397-E510-42D2-B4B7-40D31A770A60}" dt="2024-01-17T22:54:57.974" v="3346" actId="26606"/>
          <ac:cxnSpMkLst>
            <pc:docMk/>
            <pc:sldMk cId="284095293" sldId="268"/>
            <ac:cxnSpMk id="46" creationId="{3378FF8B-3743-48E1-88E3-F4CADB3DECE5}"/>
          </ac:cxnSpMkLst>
        </pc:cxnChg>
        <pc:cxnChg chg="add del">
          <ac:chgData name="Abheek Gulati" userId="ba09a449634813ec" providerId="LiveId" clId="{0F4DC397-E510-42D2-B4B7-40D31A770A60}" dt="2024-01-17T22:55:02.316" v="3354" actId="26606"/>
          <ac:cxnSpMkLst>
            <pc:docMk/>
            <pc:sldMk cId="284095293" sldId="268"/>
            <ac:cxnSpMk id="66" creationId="{3378FF8B-3743-48E1-88E3-F4CADB3DECE5}"/>
          </ac:cxnSpMkLst>
        </pc:cxnChg>
        <pc:cxnChg chg="add del">
          <ac:chgData name="Abheek Gulati" userId="ba09a449634813ec" providerId="LiveId" clId="{0F4DC397-E510-42D2-B4B7-40D31A770A60}" dt="2024-01-17T22:55:19.270" v="3358" actId="26606"/>
          <ac:cxnSpMkLst>
            <pc:docMk/>
            <pc:sldMk cId="284095293" sldId="268"/>
            <ac:cxnSpMk id="78" creationId="{3378FF8B-3743-48E1-88E3-F4CADB3DECE5}"/>
          </ac:cxnSpMkLst>
        </pc:cxnChg>
        <pc:cxnChg chg="add del">
          <ac:chgData name="Abheek Gulati" userId="ba09a449634813ec" providerId="LiveId" clId="{0F4DC397-E510-42D2-B4B7-40D31A770A60}" dt="2024-01-17T22:55:28.696" v="3362" actId="26606"/>
          <ac:cxnSpMkLst>
            <pc:docMk/>
            <pc:sldMk cId="284095293" sldId="268"/>
            <ac:cxnSpMk id="90" creationId="{3378FF8B-3743-48E1-88E3-F4CADB3DECE5}"/>
          </ac:cxnSpMkLst>
        </pc:cxnChg>
        <pc:cxnChg chg="add">
          <ac:chgData name="Abheek Gulati" userId="ba09a449634813ec" providerId="LiveId" clId="{0F4DC397-E510-42D2-B4B7-40D31A770A60}" dt="2024-01-17T22:55:45.154" v="3364" actId="26606"/>
          <ac:cxnSpMkLst>
            <pc:docMk/>
            <pc:sldMk cId="284095293" sldId="268"/>
            <ac:cxnSpMk id="105" creationId="{3378FF8B-3743-48E1-88E3-F4CADB3DECE5}"/>
          </ac:cxnSpMkLst>
        </pc:cxnChg>
      </pc:sldChg>
      <pc:sldChg chg="addSp modSp new mod setBg">
        <pc:chgData name="Abheek Gulati" userId="ba09a449634813ec" providerId="LiveId" clId="{0F4DC397-E510-42D2-B4B7-40D31A770A60}" dt="2024-01-17T23:03:23.746" v="4044" actId="6549"/>
        <pc:sldMkLst>
          <pc:docMk/>
          <pc:sldMk cId="2867938688" sldId="269"/>
        </pc:sldMkLst>
        <pc:spChg chg="mod">
          <ac:chgData name="Abheek Gulati" userId="ba09a449634813ec" providerId="LiveId" clId="{0F4DC397-E510-42D2-B4B7-40D31A770A60}" dt="2024-01-17T23:00:47.562" v="4025" actId="26606"/>
          <ac:spMkLst>
            <pc:docMk/>
            <pc:sldMk cId="2867938688" sldId="269"/>
            <ac:spMk id="2" creationId="{095B0ACF-9B65-0A6E-4911-67F85ABE9F6C}"/>
          </ac:spMkLst>
        </pc:spChg>
        <pc:spChg chg="mod">
          <ac:chgData name="Abheek Gulati" userId="ba09a449634813ec" providerId="LiveId" clId="{0F4DC397-E510-42D2-B4B7-40D31A770A60}" dt="2024-01-17T23:03:23.746" v="4044" actId="6549"/>
          <ac:spMkLst>
            <pc:docMk/>
            <pc:sldMk cId="2867938688" sldId="269"/>
            <ac:spMk id="3" creationId="{5C36FE0F-98AB-B885-B61C-A8966F929864}"/>
          </ac:spMkLst>
        </pc:spChg>
        <pc:spChg chg="add">
          <ac:chgData name="Abheek Gulati" userId="ba09a449634813ec" providerId="LiveId" clId="{0F4DC397-E510-42D2-B4B7-40D31A770A60}" dt="2024-01-17T23:00:47.562" v="4025" actId="26606"/>
          <ac:spMkLst>
            <pc:docMk/>
            <pc:sldMk cId="2867938688" sldId="269"/>
            <ac:spMk id="9" creationId="{85428F22-76B3-4107-AADE-3F9EC95FD325}"/>
          </ac:spMkLst>
        </pc:spChg>
        <pc:grpChg chg="add">
          <ac:chgData name="Abheek Gulati" userId="ba09a449634813ec" providerId="LiveId" clId="{0F4DC397-E510-42D2-B4B7-40D31A770A60}" dt="2024-01-17T23:00:47.562" v="4025" actId="26606"/>
          <ac:grpSpMkLst>
            <pc:docMk/>
            <pc:sldMk cId="2867938688" sldId="269"/>
            <ac:grpSpMk id="11" creationId="{5346FBCF-5353-4172-96F5-4B7EB07777C4}"/>
          </ac:grpSpMkLst>
        </pc:grpChg>
        <pc:grpChg chg="add">
          <ac:chgData name="Abheek Gulati" userId="ba09a449634813ec" providerId="LiveId" clId="{0F4DC397-E510-42D2-B4B7-40D31A770A60}" dt="2024-01-17T23:00:47.562" v="4025" actId="26606"/>
          <ac:grpSpMkLst>
            <pc:docMk/>
            <pc:sldMk cId="2867938688" sldId="269"/>
            <ac:grpSpMk id="15" creationId="{78326E10-C8CB-487F-A110-F861268DE619}"/>
          </ac:grpSpMkLst>
        </pc:grpChg>
        <pc:picChg chg="add">
          <ac:chgData name="Abheek Gulati" userId="ba09a449634813ec" providerId="LiveId" clId="{0F4DC397-E510-42D2-B4B7-40D31A770A60}" dt="2024-01-17T23:00:47.562" v="4025" actId="26606"/>
          <ac:picMkLst>
            <pc:docMk/>
            <pc:sldMk cId="2867938688" sldId="269"/>
            <ac:picMk id="5" creationId="{3E6989A8-1C96-0758-5A43-18024302F564}"/>
          </ac:picMkLst>
        </pc:picChg>
      </pc:sldChg>
      <pc:sldChg chg="addSp delSp modSp new mod setBg modClrScheme chgLayout">
        <pc:chgData name="Abheek Gulati" userId="ba09a449634813ec" providerId="LiveId" clId="{0F4DC397-E510-42D2-B4B7-40D31A770A60}" dt="2024-01-17T23:09:11.826" v="4186" actId="26606"/>
        <pc:sldMkLst>
          <pc:docMk/>
          <pc:sldMk cId="2706592384" sldId="270"/>
        </pc:sldMkLst>
        <pc:spChg chg="del">
          <ac:chgData name="Abheek Gulati" userId="ba09a449634813ec" providerId="LiveId" clId="{0F4DC397-E510-42D2-B4B7-40D31A770A60}" dt="2024-01-17T23:05:40.588" v="4045" actId="700"/>
          <ac:spMkLst>
            <pc:docMk/>
            <pc:sldMk cId="2706592384" sldId="270"/>
            <ac:spMk id="2" creationId="{69A12233-F3D8-79DA-1C8D-7A422EEB14B4}"/>
          </ac:spMkLst>
        </pc:spChg>
        <pc:spChg chg="del">
          <ac:chgData name="Abheek Gulati" userId="ba09a449634813ec" providerId="LiveId" clId="{0F4DC397-E510-42D2-B4B7-40D31A770A60}" dt="2024-01-17T23:05:40.588" v="4045" actId="700"/>
          <ac:spMkLst>
            <pc:docMk/>
            <pc:sldMk cId="2706592384" sldId="270"/>
            <ac:spMk id="3" creationId="{87E96E15-D42A-AE0D-92DC-4DF2989F465B}"/>
          </ac:spMkLst>
        </pc:spChg>
        <pc:spChg chg="add mod">
          <ac:chgData name="Abheek Gulati" userId="ba09a449634813ec" providerId="LiveId" clId="{0F4DC397-E510-42D2-B4B7-40D31A770A60}" dt="2024-01-17T23:09:11.826" v="4186" actId="26606"/>
          <ac:spMkLst>
            <pc:docMk/>
            <pc:sldMk cId="2706592384" sldId="270"/>
            <ac:spMk id="8" creationId="{332ABFDB-1EC0-AFC9-5117-BC0343C58EFF}"/>
          </ac:spMkLst>
        </pc:spChg>
        <pc:spChg chg="add mod">
          <ac:chgData name="Abheek Gulati" userId="ba09a449634813ec" providerId="LiveId" clId="{0F4DC397-E510-42D2-B4B7-40D31A770A60}" dt="2024-01-17T23:09:11.826" v="4186" actId="26606"/>
          <ac:spMkLst>
            <pc:docMk/>
            <pc:sldMk cId="2706592384" sldId="270"/>
            <ac:spMk id="9" creationId="{2A7D5B7A-2C57-4299-686B-D981FA4F0B5A}"/>
          </ac:spMkLst>
        </pc:spChg>
        <pc:spChg chg="add del">
          <ac:chgData name="Abheek Gulati" userId="ba09a449634813ec" providerId="LiveId" clId="{0F4DC397-E510-42D2-B4B7-40D31A770A60}" dt="2024-01-17T23:09:05.888" v="4179" actId="26606"/>
          <ac:spMkLst>
            <pc:docMk/>
            <pc:sldMk cId="2706592384" sldId="270"/>
            <ac:spMk id="14" creationId="{F04D6E81-9266-46DD-8C06-EE8BF90ACB2B}"/>
          </ac:spMkLst>
        </pc:spChg>
        <pc:spChg chg="add del">
          <ac:chgData name="Abheek Gulati" userId="ba09a449634813ec" providerId="LiveId" clId="{0F4DC397-E510-42D2-B4B7-40D31A770A60}" dt="2024-01-17T23:09:08.997" v="4181" actId="26606"/>
          <ac:spMkLst>
            <pc:docMk/>
            <pc:sldMk cId="2706592384" sldId="270"/>
            <ac:spMk id="16" creationId="{E89D6A18-6500-435D-BC1F-5806F02240CA}"/>
          </ac:spMkLst>
        </pc:spChg>
        <pc:spChg chg="add del">
          <ac:chgData name="Abheek Gulati" userId="ba09a449634813ec" providerId="LiveId" clId="{0F4DC397-E510-42D2-B4B7-40D31A770A60}" dt="2024-01-17T23:09:08.997" v="4181" actId="26606"/>
          <ac:spMkLst>
            <pc:docMk/>
            <pc:sldMk cId="2706592384" sldId="270"/>
            <ac:spMk id="17" creationId="{7F11F4AC-3D7E-4C40-B7F7-E8A886B87308}"/>
          </ac:spMkLst>
        </pc:spChg>
        <pc:spChg chg="add del">
          <ac:chgData name="Abheek Gulati" userId="ba09a449634813ec" providerId="LiveId" clId="{0F4DC397-E510-42D2-B4B7-40D31A770A60}" dt="2024-01-17T23:09:08.997" v="4181" actId="26606"/>
          <ac:spMkLst>
            <pc:docMk/>
            <pc:sldMk cId="2706592384" sldId="270"/>
            <ac:spMk id="18" creationId="{02A8EBD6-A0EF-4CC7-A9F3-5A472D718177}"/>
          </ac:spMkLst>
        </pc:spChg>
        <pc:spChg chg="add del">
          <ac:chgData name="Abheek Gulati" userId="ba09a449634813ec" providerId="LiveId" clId="{0F4DC397-E510-42D2-B4B7-40D31A770A60}" dt="2024-01-17T23:09:10.775" v="4183" actId="26606"/>
          <ac:spMkLst>
            <pc:docMk/>
            <pc:sldMk cId="2706592384" sldId="270"/>
            <ac:spMk id="20" creationId="{36993C3A-0E30-417B-B76B-0B62A3462F06}"/>
          </ac:spMkLst>
        </pc:spChg>
        <pc:spChg chg="add del">
          <ac:chgData name="Abheek Gulati" userId="ba09a449634813ec" providerId="LiveId" clId="{0F4DC397-E510-42D2-B4B7-40D31A770A60}" dt="2024-01-17T23:09:11.821" v="4185" actId="26606"/>
          <ac:spMkLst>
            <pc:docMk/>
            <pc:sldMk cId="2706592384" sldId="270"/>
            <ac:spMk id="22" creationId="{F04D6E81-9266-46DD-8C06-EE8BF90ACB2B}"/>
          </ac:spMkLst>
        </pc:spChg>
        <pc:spChg chg="add">
          <ac:chgData name="Abheek Gulati" userId="ba09a449634813ec" providerId="LiveId" clId="{0F4DC397-E510-42D2-B4B7-40D31A770A60}" dt="2024-01-17T23:09:11.826" v="4186" actId="26606"/>
          <ac:spMkLst>
            <pc:docMk/>
            <pc:sldMk cId="2706592384" sldId="270"/>
            <ac:spMk id="24" creationId="{36993C3A-0E30-417B-B76B-0B62A3462F06}"/>
          </ac:spMkLst>
        </pc:spChg>
        <pc:picChg chg="add mod">
          <ac:chgData name="Abheek Gulati" userId="ba09a449634813ec" providerId="LiveId" clId="{0F4DC397-E510-42D2-B4B7-40D31A770A60}" dt="2024-01-17T23:09:11.826" v="4186" actId="26606"/>
          <ac:picMkLst>
            <pc:docMk/>
            <pc:sldMk cId="2706592384" sldId="270"/>
            <ac:picMk id="5" creationId="{0D078908-F833-BB5C-75CD-114AF89FDE1B}"/>
          </ac:picMkLst>
        </pc:picChg>
        <pc:picChg chg="add mod">
          <ac:chgData name="Abheek Gulati" userId="ba09a449634813ec" providerId="LiveId" clId="{0F4DC397-E510-42D2-B4B7-40D31A770A60}" dt="2024-01-17T23:09:11.826" v="4186" actId="26606"/>
          <ac:picMkLst>
            <pc:docMk/>
            <pc:sldMk cId="2706592384" sldId="270"/>
            <ac:picMk id="7" creationId="{A6EC353A-D407-D069-354B-8C21724E5747}"/>
          </ac:picMkLst>
        </pc:picChg>
      </pc:sldChg>
      <pc:sldChg chg="addSp delSp modSp add mod">
        <pc:chgData name="Abheek Gulati" userId="ba09a449634813ec" providerId="LiveId" clId="{0F4DC397-E510-42D2-B4B7-40D31A770A60}" dt="2024-01-17T23:10:45.735" v="4202" actId="1076"/>
        <pc:sldMkLst>
          <pc:docMk/>
          <pc:sldMk cId="1639052012" sldId="271"/>
        </pc:sldMkLst>
        <pc:spChg chg="mod">
          <ac:chgData name="Abheek Gulati" userId="ba09a449634813ec" providerId="LiveId" clId="{0F4DC397-E510-42D2-B4B7-40D31A770A60}" dt="2024-01-17T23:10:19.583" v="4195" actId="1076"/>
          <ac:spMkLst>
            <pc:docMk/>
            <pc:sldMk cId="1639052012" sldId="271"/>
            <ac:spMk id="8" creationId="{332ABFDB-1EC0-AFC9-5117-BC0343C58EFF}"/>
          </ac:spMkLst>
        </pc:spChg>
        <pc:spChg chg="mod">
          <ac:chgData name="Abheek Gulati" userId="ba09a449634813ec" providerId="LiveId" clId="{0F4DC397-E510-42D2-B4B7-40D31A770A60}" dt="2024-01-17T23:10:22.549" v="4196" actId="1076"/>
          <ac:spMkLst>
            <pc:docMk/>
            <pc:sldMk cId="1639052012" sldId="271"/>
            <ac:spMk id="9" creationId="{2A7D5B7A-2C57-4299-686B-D981FA4F0B5A}"/>
          </ac:spMkLst>
        </pc:spChg>
        <pc:picChg chg="add mod">
          <ac:chgData name="Abheek Gulati" userId="ba09a449634813ec" providerId="LiveId" clId="{0F4DC397-E510-42D2-B4B7-40D31A770A60}" dt="2024-01-17T23:10:17.255" v="4194" actId="1076"/>
          <ac:picMkLst>
            <pc:docMk/>
            <pc:sldMk cId="1639052012" sldId="271"/>
            <ac:picMk id="3" creationId="{85DC3C81-B922-8D86-6F42-7B566F2DA7AC}"/>
          </ac:picMkLst>
        </pc:picChg>
        <pc:picChg chg="del">
          <ac:chgData name="Abheek Gulati" userId="ba09a449634813ec" providerId="LiveId" clId="{0F4DC397-E510-42D2-B4B7-40D31A770A60}" dt="2024-01-17T23:10:02.952" v="4188" actId="478"/>
          <ac:picMkLst>
            <pc:docMk/>
            <pc:sldMk cId="1639052012" sldId="271"/>
            <ac:picMk id="5" creationId="{0D078908-F833-BB5C-75CD-114AF89FDE1B}"/>
          </ac:picMkLst>
        </pc:picChg>
        <pc:picChg chg="add mod">
          <ac:chgData name="Abheek Gulati" userId="ba09a449634813ec" providerId="LiveId" clId="{0F4DC397-E510-42D2-B4B7-40D31A770A60}" dt="2024-01-17T23:10:45.735" v="4202" actId="1076"/>
          <ac:picMkLst>
            <pc:docMk/>
            <pc:sldMk cId="1639052012" sldId="271"/>
            <ac:picMk id="6" creationId="{A074694A-212D-01FC-A984-5E47DAEEEDF8}"/>
          </ac:picMkLst>
        </pc:picChg>
        <pc:picChg chg="del">
          <ac:chgData name="Abheek Gulati" userId="ba09a449634813ec" providerId="LiveId" clId="{0F4DC397-E510-42D2-B4B7-40D31A770A60}" dt="2024-01-17T23:10:23.944" v="4197" actId="478"/>
          <ac:picMkLst>
            <pc:docMk/>
            <pc:sldMk cId="1639052012" sldId="271"/>
            <ac:picMk id="7" creationId="{A6EC353A-D407-D069-354B-8C21724E5747}"/>
          </ac:picMkLst>
        </pc:picChg>
      </pc:sldChg>
      <pc:sldChg chg="addSp delSp modSp add mod">
        <pc:chgData name="Abheek Gulati" userId="ba09a449634813ec" providerId="LiveId" clId="{0F4DC397-E510-42D2-B4B7-40D31A770A60}" dt="2024-01-17T23:12:28.721" v="4272" actId="1076"/>
        <pc:sldMkLst>
          <pc:docMk/>
          <pc:sldMk cId="3077554167" sldId="272"/>
        </pc:sldMkLst>
        <pc:spChg chg="mod">
          <ac:chgData name="Abheek Gulati" userId="ba09a449634813ec" providerId="LiveId" clId="{0F4DC397-E510-42D2-B4B7-40D31A770A60}" dt="2024-01-17T23:11:57.286" v="4216" actId="1076"/>
          <ac:spMkLst>
            <pc:docMk/>
            <pc:sldMk cId="3077554167" sldId="272"/>
            <ac:spMk id="8" creationId="{332ABFDB-1EC0-AFC9-5117-BC0343C58EFF}"/>
          </ac:spMkLst>
        </pc:spChg>
        <pc:spChg chg="mod">
          <ac:chgData name="Abheek Gulati" userId="ba09a449634813ec" providerId="LiveId" clId="{0F4DC397-E510-42D2-B4B7-40D31A770A60}" dt="2024-01-17T23:12:00.889" v="4217" actId="1076"/>
          <ac:spMkLst>
            <pc:docMk/>
            <pc:sldMk cId="3077554167" sldId="272"/>
            <ac:spMk id="9" creationId="{2A7D5B7A-2C57-4299-686B-D981FA4F0B5A}"/>
          </ac:spMkLst>
        </pc:spChg>
        <pc:spChg chg="add mod">
          <ac:chgData name="Abheek Gulati" userId="ba09a449634813ec" providerId="LiveId" clId="{0F4DC397-E510-42D2-B4B7-40D31A770A60}" dt="2024-01-17T23:12:28.721" v="4272" actId="1076"/>
          <ac:spMkLst>
            <pc:docMk/>
            <pc:sldMk cId="3077554167" sldId="272"/>
            <ac:spMk id="12" creationId="{70603233-5A3B-9BC8-6492-0E77A88C9B1C}"/>
          </ac:spMkLst>
        </pc:spChg>
        <pc:picChg chg="del mod">
          <ac:chgData name="Abheek Gulati" userId="ba09a449634813ec" providerId="LiveId" clId="{0F4DC397-E510-42D2-B4B7-40D31A770A60}" dt="2024-01-17T23:10:58.758" v="4205" actId="478"/>
          <ac:picMkLst>
            <pc:docMk/>
            <pc:sldMk cId="3077554167" sldId="272"/>
            <ac:picMk id="3" creationId="{85DC3C81-B922-8D86-6F42-7B566F2DA7AC}"/>
          </ac:picMkLst>
        </pc:picChg>
        <pc:picChg chg="add mod">
          <ac:chgData name="Abheek Gulati" userId="ba09a449634813ec" providerId="LiveId" clId="{0F4DC397-E510-42D2-B4B7-40D31A770A60}" dt="2024-01-17T23:11:54.139" v="4215" actId="1076"/>
          <ac:picMkLst>
            <pc:docMk/>
            <pc:sldMk cId="3077554167" sldId="272"/>
            <ac:picMk id="4" creationId="{E9EAF21A-9E74-4251-16C3-631DC9A57FEF}"/>
          </ac:picMkLst>
        </pc:picChg>
        <pc:picChg chg="del">
          <ac:chgData name="Abheek Gulati" userId="ba09a449634813ec" providerId="LiveId" clId="{0F4DC397-E510-42D2-B4B7-40D31A770A60}" dt="2024-01-17T23:10:59.187" v="4206" actId="478"/>
          <ac:picMkLst>
            <pc:docMk/>
            <pc:sldMk cId="3077554167" sldId="272"/>
            <ac:picMk id="6" creationId="{A074694A-212D-01FC-A984-5E47DAEEEDF8}"/>
          </ac:picMkLst>
        </pc:picChg>
        <pc:picChg chg="add mod">
          <ac:chgData name="Abheek Gulati" userId="ba09a449634813ec" providerId="LiveId" clId="{0F4DC397-E510-42D2-B4B7-40D31A770A60}" dt="2024-01-17T23:11:47.933" v="4213" actId="1076"/>
          <ac:picMkLst>
            <pc:docMk/>
            <pc:sldMk cId="3077554167" sldId="272"/>
            <ac:picMk id="7" creationId="{5EFED61A-E215-82BE-160C-E53FEB7100E4}"/>
          </ac:picMkLst>
        </pc:picChg>
        <pc:picChg chg="add del">
          <ac:chgData name="Abheek Gulati" userId="ba09a449634813ec" providerId="LiveId" clId="{0F4DC397-E510-42D2-B4B7-40D31A770A60}" dt="2024-01-17T23:12:04.565" v="4219" actId="22"/>
          <ac:picMkLst>
            <pc:docMk/>
            <pc:sldMk cId="3077554167" sldId="272"/>
            <ac:picMk id="11" creationId="{17797DB2-AEA6-944D-7F62-B9C96EE1AB5E}"/>
          </ac:picMkLst>
        </pc:picChg>
      </pc:sldChg>
      <pc:sldChg chg="addSp delSp modSp new mod setBg modClrScheme setClrOvrMap chgLayout">
        <pc:chgData name="Abheek Gulati" userId="ba09a449634813ec" providerId="LiveId" clId="{0F4DC397-E510-42D2-B4B7-40D31A770A60}" dt="2024-01-17T23:16:43.592" v="4682" actId="26606"/>
        <pc:sldMkLst>
          <pc:docMk/>
          <pc:sldMk cId="534890264" sldId="273"/>
        </pc:sldMkLst>
        <pc:spChg chg="add mod ord">
          <ac:chgData name="Abheek Gulati" userId="ba09a449634813ec" providerId="LiveId" clId="{0F4DC397-E510-42D2-B4B7-40D31A770A60}" dt="2024-01-17T23:16:43.584" v="4681" actId="26606"/>
          <ac:spMkLst>
            <pc:docMk/>
            <pc:sldMk cId="534890264" sldId="273"/>
            <ac:spMk id="2" creationId="{8A85BA40-9679-2A79-3449-EB8C1F8B2080}"/>
          </ac:spMkLst>
        </pc:spChg>
        <pc:spChg chg="add del mod">
          <ac:chgData name="Abheek Gulati" userId="ba09a449634813ec" providerId="LiveId" clId="{0F4DC397-E510-42D2-B4B7-40D31A770A60}" dt="2024-01-17T23:16:43.592" v="4682" actId="26606"/>
          <ac:spMkLst>
            <pc:docMk/>
            <pc:sldMk cId="534890264" sldId="273"/>
            <ac:spMk id="3" creationId="{6AE93440-A7AE-4582-5DCC-53B64CDB2380}"/>
          </ac:spMkLst>
        </pc:spChg>
        <pc:spChg chg="add del">
          <ac:chgData name="Abheek Gulati" userId="ba09a449634813ec" providerId="LiveId" clId="{0F4DC397-E510-42D2-B4B7-40D31A770A60}" dt="2024-01-17T23:15:58.370" v="4664" actId="26606"/>
          <ac:spMkLst>
            <pc:docMk/>
            <pc:sldMk cId="534890264" sldId="273"/>
            <ac:spMk id="6" creationId="{2FCD9B94-D70B-4446-85E5-ACD3904289CB}"/>
          </ac:spMkLst>
        </pc:spChg>
        <pc:spChg chg="add del">
          <ac:chgData name="Abheek Gulati" userId="ba09a449634813ec" providerId="LiveId" clId="{0F4DC397-E510-42D2-B4B7-40D31A770A60}" dt="2024-01-17T23:16:10.736" v="4668" actId="26606"/>
          <ac:spMkLst>
            <pc:docMk/>
            <pc:sldMk cId="534890264" sldId="273"/>
            <ac:spMk id="8" creationId="{85428F22-76B3-4107-AADE-3F9EC95FD325}"/>
          </ac:spMkLst>
        </pc:spChg>
        <pc:spChg chg="add del">
          <ac:chgData name="Abheek Gulati" userId="ba09a449634813ec" providerId="LiveId" clId="{0F4DC397-E510-42D2-B4B7-40D31A770A60}" dt="2024-01-17T23:15:38.048" v="4658" actId="26606"/>
          <ac:spMkLst>
            <pc:docMk/>
            <pc:sldMk cId="534890264" sldId="273"/>
            <ac:spMk id="9" creationId="{BED1B64B-251E-446A-A285-6626C4EC010D}"/>
          </ac:spMkLst>
        </pc:spChg>
        <pc:spChg chg="add del">
          <ac:chgData name="Abheek Gulati" userId="ba09a449634813ec" providerId="LiveId" clId="{0F4DC397-E510-42D2-B4B7-40D31A770A60}" dt="2024-01-17T23:15:38.048" v="4658" actId="26606"/>
          <ac:spMkLst>
            <pc:docMk/>
            <pc:sldMk cId="534890264" sldId="273"/>
            <ac:spMk id="19" creationId="{A27AE693-58E8-48BC-8ED0-568ABFEABB35}"/>
          </ac:spMkLst>
        </pc:spChg>
        <pc:spChg chg="add del">
          <ac:chgData name="Abheek Gulati" userId="ba09a449634813ec" providerId="LiveId" clId="{0F4DC397-E510-42D2-B4B7-40D31A770A60}" dt="2024-01-17T23:15:41.173" v="4660" actId="26606"/>
          <ac:spMkLst>
            <pc:docMk/>
            <pc:sldMk cId="534890264" sldId="273"/>
            <ac:spMk id="22" creationId="{85428F22-76B3-4107-AADE-3F9EC95FD325}"/>
          </ac:spMkLst>
        </pc:spChg>
        <pc:spChg chg="add del">
          <ac:chgData name="Abheek Gulati" userId="ba09a449634813ec" providerId="LiveId" clId="{0F4DC397-E510-42D2-B4B7-40D31A770A60}" dt="2024-01-17T23:15:41.173" v="4660" actId="26606"/>
          <ac:spMkLst>
            <pc:docMk/>
            <pc:sldMk cId="534890264" sldId="273"/>
            <ac:spMk id="26" creationId="{6AE93440-A7AE-4582-5DCC-53B64CDB2380}"/>
          </ac:spMkLst>
        </pc:spChg>
        <pc:spChg chg="add del">
          <ac:chgData name="Abheek Gulati" userId="ba09a449634813ec" providerId="LiveId" clId="{0F4DC397-E510-42D2-B4B7-40D31A770A60}" dt="2024-01-17T23:15:51.785" v="4662" actId="26606"/>
          <ac:spMkLst>
            <pc:docMk/>
            <pc:sldMk cId="534890264" sldId="273"/>
            <ac:spMk id="28" creationId="{6AD30037-67ED-4367-9BE0-45787510BF13}"/>
          </ac:spMkLst>
        </pc:spChg>
        <pc:spChg chg="add del">
          <ac:chgData name="Abheek Gulati" userId="ba09a449634813ec" providerId="LiveId" clId="{0F4DC397-E510-42D2-B4B7-40D31A770A60}" dt="2024-01-17T23:16:12.072" v="4670" actId="26606"/>
          <ac:spMkLst>
            <pc:docMk/>
            <pc:sldMk cId="534890264" sldId="273"/>
            <ac:spMk id="33" creationId="{6AD30037-67ED-4367-9BE0-45787510BF13}"/>
          </ac:spMkLst>
        </pc:spChg>
        <pc:spChg chg="add del">
          <ac:chgData name="Abheek Gulati" userId="ba09a449634813ec" providerId="LiveId" clId="{0F4DC397-E510-42D2-B4B7-40D31A770A60}" dt="2024-01-17T23:15:51.785" v="4662" actId="26606"/>
          <ac:spMkLst>
            <pc:docMk/>
            <pc:sldMk cId="534890264" sldId="273"/>
            <ac:spMk id="34" creationId="{6AE93440-A7AE-4582-5DCC-53B64CDB2380}"/>
          </ac:spMkLst>
        </pc:spChg>
        <pc:spChg chg="add del">
          <ac:chgData name="Abheek Gulati" userId="ba09a449634813ec" providerId="LiveId" clId="{0F4DC397-E510-42D2-B4B7-40D31A770A60}" dt="2024-01-17T23:16:43.592" v="4682" actId="26606"/>
          <ac:spMkLst>
            <pc:docMk/>
            <pc:sldMk cId="534890264" sldId="273"/>
            <ac:spMk id="42" creationId="{85428F22-76B3-4107-AADE-3F9EC95FD325}"/>
          </ac:spMkLst>
        </pc:spChg>
        <pc:spChg chg="add del">
          <ac:chgData name="Abheek Gulati" userId="ba09a449634813ec" providerId="LiveId" clId="{0F4DC397-E510-42D2-B4B7-40D31A770A60}" dt="2024-01-17T23:16:43.584" v="4681" actId="26606"/>
          <ac:spMkLst>
            <pc:docMk/>
            <pc:sldMk cId="534890264" sldId="273"/>
            <ac:spMk id="51" creationId="{6AD30037-67ED-4367-9BE0-45787510BF13}"/>
          </ac:spMkLst>
        </pc:spChg>
        <pc:spChg chg="add del">
          <ac:chgData name="Abheek Gulati" userId="ba09a449634813ec" providerId="LiveId" clId="{0F4DC397-E510-42D2-B4B7-40D31A770A60}" dt="2024-01-17T23:16:43.584" v="4681" actId="26606"/>
          <ac:spMkLst>
            <pc:docMk/>
            <pc:sldMk cId="534890264" sldId="273"/>
            <ac:spMk id="61" creationId="{6AE93440-A7AE-4582-5DCC-53B64CDB2380}"/>
          </ac:spMkLst>
        </pc:spChg>
        <pc:spChg chg="add">
          <ac:chgData name="Abheek Gulati" userId="ba09a449634813ec" providerId="LiveId" clId="{0F4DC397-E510-42D2-B4B7-40D31A770A60}" dt="2024-01-17T23:16:43.592" v="4682" actId="26606"/>
          <ac:spMkLst>
            <pc:docMk/>
            <pc:sldMk cId="534890264" sldId="273"/>
            <ac:spMk id="64" creationId="{85428F22-76B3-4107-AADE-3F9EC95FD325}"/>
          </ac:spMkLst>
        </pc:spChg>
        <pc:spChg chg="add">
          <ac:chgData name="Abheek Gulati" userId="ba09a449634813ec" providerId="LiveId" clId="{0F4DC397-E510-42D2-B4B7-40D31A770A60}" dt="2024-01-17T23:16:43.592" v="4682" actId="26606"/>
          <ac:spMkLst>
            <pc:docMk/>
            <pc:sldMk cId="534890264" sldId="273"/>
            <ac:spMk id="68" creationId="{6AE93440-A7AE-4582-5DCC-53B64CDB2380}"/>
          </ac:spMkLst>
        </pc:spChg>
        <pc:grpChg chg="add del">
          <ac:chgData name="Abheek Gulati" userId="ba09a449634813ec" providerId="LiveId" clId="{0F4DC397-E510-42D2-B4B7-40D31A770A60}" dt="2024-01-17T23:15:38.048" v="4658" actId="26606"/>
          <ac:grpSpMkLst>
            <pc:docMk/>
            <pc:sldMk cId="534890264" sldId="273"/>
            <ac:grpSpMk id="11" creationId="{CD02B5D1-60D4-4D5B-AFD9-C986E227431B}"/>
          </ac:grpSpMkLst>
        </pc:grpChg>
        <pc:grpChg chg="add del">
          <ac:chgData name="Abheek Gulati" userId="ba09a449634813ec" providerId="LiveId" clId="{0F4DC397-E510-42D2-B4B7-40D31A770A60}" dt="2024-01-17T23:16:10.736" v="4668" actId="26606"/>
          <ac:grpSpMkLst>
            <pc:docMk/>
            <pc:sldMk cId="534890264" sldId="273"/>
            <ac:grpSpMk id="14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3:15:41.173" v="4660" actId="26606"/>
          <ac:grpSpMkLst>
            <pc:docMk/>
            <pc:sldMk cId="534890264" sldId="273"/>
            <ac:grpSpMk id="15" creationId="{78326E10-C8CB-487F-A110-F861268DE619}"/>
          </ac:grpSpMkLst>
        </pc:grpChg>
        <pc:grpChg chg="add del">
          <ac:chgData name="Abheek Gulati" userId="ba09a449634813ec" providerId="LiveId" clId="{0F4DC397-E510-42D2-B4B7-40D31A770A60}" dt="2024-01-17T23:15:41.173" v="4660" actId="26606"/>
          <ac:grpSpMkLst>
            <pc:docMk/>
            <pc:sldMk cId="534890264" sldId="273"/>
            <ac:grpSpMk id="23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3:16:10.736" v="4668" actId="26606"/>
          <ac:grpSpMkLst>
            <pc:docMk/>
            <pc:sldMk cId="534890264" sldId="273"/>
            <ac:grpSpMk id="24" creationId="{78326E10-C8CB-487F-A110-F861268DE619}"/>
          </ac:grpSpMkLst>
        </pc:grpChg>
        <pc:grpChg chg="add del">
          <ac:chgData name="Abheek Gulati" userId="ba09a449634813ec" providerId="LiveId" clId="{0F4DC397-E510-42D2-B4B7-40D31A770A60}" dt="2024-01-17T23:15:51.785" v="4662" actId="26606"/>
          <ac:grpSpMkLst>
            <pc:docMk/>
            <pc:sldMk cId="534890264" sldId="273"/>
            <ac:grpSpMk id="30" creationId="{50841A4E-5BC1-44B4-83CF-D524E8AEAD64}"/>
          </ac:grpSpMkLst>
        </pc:grpChg>
        <pc:grpChg chg="add del">
          <ac:chgData name="Abheek Gulati" userId="ba09a449634813ec" providerId="LiveId" clId="{0F4DC397-E510-42D2-B4B7-40D31A770A60}" dt="2024-01-17T23:16:12.072" v="4670" actId="26606"/>
          <ac:grpSpMkLst>
            <pc:docMk/>
            <pc:sldMk cId="534890264" sldId="273"/>
            <ac:grpSpMk id="36" creationId="{50841A4E-5BC1-44B4-83CF-D524E8AEAD64}"/>
          </ac:grpSpMkLst>
        </pc:grpChg>
        <pc:grpChg chg="add del">
          <ac:chgData name="Abheek Gulati" userId="ba09a449634813ec" providerId="LiveId" clId="{0F4DC397-E510-42D2-B4B7-40D31A770A60}" dt="2024-01-17T23:16:43.592" v="4682" actId="26606"/>
          <ac:grpSpMkLst>
            <pc:docMk/>
            <pc:sldMk cId="534890264" sldId="273"/>
            <ac:grpSpMk id="43" creationId="{5346FBCF-5353-4172-96F5-4B7EB07777C4}"/>
          </ac:grpSpMkLst>
        </pc:grpChg>
        <pc:grpChg chg="add del">
          <ac:chgData name="Abheek Gulati" userId="ba09a449634813ec" providerId="LiveId" clId="{0F4DC397-E510-42D2-B4B7-40D31A770A60}" dt="2024-01-17T23:16:43.592" v="4682" actId="26606"/>
          <ac:grpSpMkLst>
            <pc:docMk/>
            <pc:sldMk cId="534890264" sldId="273"/>
            <ac:grpSpMk id="44" creationId="{78326E10-C8CB-487F-A110-F861268DE619}"/>
          </ac:grpSpMkLst>
        </pc:grpChg>
        <pc:grpChg chg="add del">
          <ac:chgData name="Abheek Gulati" userId="ba09a449634813ec" providerId="LiveId" clId="{0F4DC397-E510-42D2-B4B7-40D31A770A60}" dt="2024-01-17T23:16:43.584" v="4681" actId="26606"/>
          <ac:grpSpMkLst>
            <pc:docMk/>
            <pc:sldMk cId="534890264" sldId="273"/>
            <ac:grpSpMk id="53" creationId="{50841A4E-5BC1-44B4-83CF-D524E8AEAD64}"/>
          </ac:grpSpMkLst>
        </pc:grpChg>
        <pc:grpChg chg="add">
          <ac:chgData name="Abheek Gulati" userId="ba09a449634813ec" providerId="LiveId" clId="{0F4DC397-E510-42D2-B4B7-40D31A770A60}" dt="2024-01-17T23:16:43.592" v="4682" actId="26606"/>
          <ac:grpSpMkLst>
            <pc:docMk/>
            <pc:sldMk cId="534890264" sldId="273"/>
            <ac:grpSpMk id="57" creationId="{78326E10-C8CB-487F-A110-F861268DE619}"/>
          </ac:grpSpMkLst>
        </pc:grpChg>
        <pc:grpChg chg="add">
          <ac:chgData name="Abheek Gulati" userId="ba09a449634813ec" providerId="LiveId" clId="{0F4DC397-E510-42D2-B4B7-40D31A770A60}" dt="2024-01-17T23:16:43.592" v="4682" actId="26606"/>
          <ac:grpSpMkLst>
            <pc:docMk/>
            <pc:sldMk cId="534890264" sldId="273"/>
            <ac:grpSpMk id="65" creationId="{5346FBCF-5353-4172-96F5-4B7EB07777C4}"/>
          </ac:grpSpMkLst>
        </pc:grpChg>
        <pc:graphicFrameChg chg="add del">
          <ac:chgData name="Abheek Gulati" userId="ba09a449634813ec" providerId="LiveId" clId="{0F4DC397-E510-42D2-B4B7-40D31A770A60}" dt="2024-01-17T23:15:38.048" v="4658" actId="26606"/>
          <ac:graphicFrameMkLst>
            <pc:docMk/>
            <pc:sldMk cId="534890264" sldId="273"/>
            <ac:graphicFrameMk id="5" creationId="{79F07B69-5C96-E36C-BE76-CFDE71D92154}"/>
          </ac:graphicFrameMkLst>
        </pc:graphicFrameChg>
        <pc:graphicFrameChg chg="add del">
          <ac:chgData name="Abheek Gulati" userId="ba09a449634813ec" providerId="LiveId" clId="{0F4DC397-E510-42D2-B4B7-40D31A770A60}" dt="2024-01-17T23:16:00.942" v="4666" actId="26606"/>
          <ac:graphicFrameMkLst>
            <pc:docMk/>
            <pc:sldMk cId="534890264" sldId="273"/>
            <ac:graphicFrameMk id="10" creationId="{8A023748-2E72-68EE-C9AF-E534ED507A5C}"/>
          </ac:graphicFrameMkLst>
        </pc:graphicFrameChg>
        <pc:graphicFrameChg chg="add del">
          <ac:chgData name="Abheek Gulati" userId="ba09a449634813ec" providerId="LiveId" clId="{0F4DC397-E510-42D2-B4B7-40D31A770A60}" dt="2024-01-17T23:16:29.050" v="4673" actId="26606"/>
          <ac:graphicFrameMkLst>
            <pc:docMk/>
            <pc:sldMk cId="534890264" sldId="273"/>
            <ac:graphicFrameMk id="48" creationId="{210B2F89-6FD3-2F97-21F6-C0AAAC410AF0}"/>
          </ac:graphicFrameMkLst>
        </pc:graphicFrameChg>
        <pc:graphicFrameChg chg="add del">
          <ac:chgData name="Abheek Gulati" userId="ba09a449634813ec" providerId="LiveId" clId="{0F4DC397-E510-42D2-B4B7-40D31A770A60}" dt="2024-01-17T23:16:30.643" v="4675" actId="26606"/>
          <ac:graphicFrameMkLst>
            <pc:docMk/>
            <pc:sldMk cId="534890264" sldId="273"/>
            <ac:graphicFrameMk id="50" creationId="{5ACB9EA8-D259-753C-75D4-ADC3D2957DC3}"/>
          </ac:graphicFrameMkLst>
        </pc:graphicFrameChg>
        <pc:graphicFrameChg chg="add del">
          <ac:chgData name="Abheek Gulati" userId="ba09a449634813ec" providerId="LiveId" clId="{0F4DC397-E510-42D2-B4B7-40D31A770A60}" dt="2024-01-17T23:16:35.522" v="4677" actId="26606"/>
          <ac:graphicFrameMkLst>
            <pc:docMk/>
            <pc:sldMk cId="534890264" sldId="273"/>
            <ac:graphicFrameMk id="52" creationId="{FFA966EC-0B26-5367-1B77-21282CC83C67}"/>
          </ac:graphicFrameMkLst>
        </pc:graphicFrameChg>
        <pc:graphicFrameChg chg="add del">
          <ac:chgData name="Abheek Gulati" userId="ba09a449634813ec" providerId="LiveId" clId="{0F4DC397-E510-42D2-B4B7-40D31A770A60}" dt="2024-01-17T23:16:43.032" v="4679" actId="26606"/>
          <ac:graphicFrameMkLst>
            <pc:docMk/>
            <pc:sldMk cId="534890264" sldId="273"/>
            <ac:graphicFrameMk id="54" creationId="{5ACB9EA8-D259-753C-75D4-ADC3D2957DC3}"/>
          </ac:graphicFrameMkLst>
        </pc:graphicFrameChg>
        <pc:picChg chg="add del">
          <ac:chgData name="Abheek Gulati" userId="ba09a449634813ec" providerId="LiveId" clId="{0F4DC397-E510-42D2-B4B7-40D31A770A60}" dt="2024-01-17T23:15:58.370" v="4664" actId="26606"/>
          <ac:picMkLst>
            <pc:docMk/>
            <pc:sldMk cId="534890264" sldId="273"/>
            <ac:picMk id="7" creationId="{815AA6BF-B943-4F82-C850-BD9FABB1AD10}"/>
          </ac:picMkLst>
        </pc:picChg>
        <pc:picChg chg="add del">
          <ac:chgData name="Abheek Gulati" userId="ba09a449634813ec" providerId="LiveId" clId="{0F4DC397-E510-42D2-B4B7-40D31A770A60}" dt="2024-01-17T23:15:41.173" v="4660" actId="26606"/>
          <ac:picMkLst>
            <pc:docMk/>
            <pc:sldMk cId="534890264" sldId="273"/>
            <ac:picMk id="25" creationId="{48F89001-3BBB-34D1-7E64-6D6C870ADAED}"/>
          </ac:picMkLst>
        </pc:picChg>
        <pc:picChg chg="add del">
          <ac:chgData name="Abheek Gulati" userId="ba09a449634813ec" providerId="LiveId" clId="{0F4DC397-E510-42D2-B4B7-40D31A770A60}" dt="2024-01-17T23:15:51.785" v="4662" actId="26606"/>
          <ac:picMkLst>
            <pc:docMk/>
            <pc:sldMk cId="534890264" sldId="273"/>
            <ac:picMk id="29" creationId="{9EFA8DF8-0AB8-2E53-76A5-1F7B97143234}"/>
          </ac:picMkLst>
        </pc:picChg>
        <pc:picChg chg="add del">
          <ac:chgData name="Abheek Gulati" userId="ba09a449634813ec" providerId="LiveId" clId="{0F4DC397-E510-42D2-B4B7-40D31A770A60}" dt="2024-01-17T23:16:10.736" v="4668" actId="26606"/>
          <ac:picMkLst>
            <pc:docMk/>
            <pc:sldMk cId="534890264" sldId="273"/>
            <ac:picMk id="31" creationId="{89A99DB7-B870-0D6F-CAE9-848A1234EE51}"/>
          </ac:picMkLst>
        </pc:picChg>
        <pc:picChg chg="add del">
          <ac:chgData name="Abheek Gulati" userId="ba09a449634813ec" providerId="LiveId" clId="{0F4DC397-E510-42D2-B4B7-40D31A770A60}" dt="2024-01-17T23:16:12.072" v="4670" actId="26606"/>
          <ac:picMkLst>
            <pc:docMk/>
            <pc:sldMk cId="534890264" sldId="273"/>
            <ac:picMk id="35" creationId="{69030D61-D581-BCB7-14C2-6532A6090449}"/>
          </ac:picMkLst>
        </pc:picChg>
        <pc:picChg chg="add mod">
          <ac:chgData name="Abheek Gulati" userId="ba09a449634813ec" providerId="LiveId" clId="{0F4DC397-E510-42D2-B4B7-40D31A770A60}" dt="2024-01-17T23:16:43.592" v="4682" actId="26606"/>
          <ac:picMkLst>
            <pc:docMk/>
            <pc:sldMk cId="534890264" sldId="273"/>
            <ac:picMk id="46" creationId="{89A99DB7-B870-0D6F-CAE9-848A1234EE51}"/>
          </ac:picMkLst>
        </pc:picChg>
      </pc:sldChg>
      <pc:sldChg chg="addSp delSp modSp new mod setBg">
        <pc:chgData name="Abheek Gulati" userId="ba09a449634813ec" providerId="LiveId" clId="{0F4DC397-E510-42D2-B4B7-40D31A770A60}" dt="2024-01-17T23:35:23.333" v="5122" actId="20577"/>
        <pc:sldMkLst>
          <pc:docMk/>
          <pc:sldMk cId="2377522330" sldId="274"/>
        </pc:sldMkLst>
        <pc:spChg chg="mod">
          <ac:chgData name="Abheek Gulati" userId="ba09a449634813ec" providerId="LiveId" clId="{0F4DC397-E510-42D2-B4B7-40D31A770A60}" dt="2024-01-17T23:35:23.333" v="5122" actId="20577"/>
          <ac:spMkLst>
            <pc:docMk/>
            <pc:sldMk cId="2377522330" sldId="274"/>
            <ac:spMk id="2" creationId="{D022CCDD-49C5-A197-986D-7CCD97FBF540}"/>
          </ac:spMkLst>
        </pc:spChg>
        <pc:spChg chg="mod">
          <ac:chgData name="Abheek Gulati" userId="ba09a449634813ec" providerId="LiveId" clId="{0F4DC397-E510-42D2-B4B7-40D31A770A60}" dt="2024-01-17T23:33:34.308" v="5121" actId="26606"/>
          <ac:spMkLst>
            <pc:docMk/>
            <pc:sldMk cId="2377522330" sldId="274"/>
            <ac:spMk id="3" creationId="{8280B8B5-2B23-9E67-67F2-CBC5612429B6}"/>
          </ac:spMkLst>
        </pc:spChg>
        <pc:spChg chg="add del">
          <ac:chgData name="Abheek Gulati" userId="ba09a449634813ec" providerId="LiveId" clId="{0F4DC397-E510-42D2-B4B7-40D31A770A60}" dt="2024-01-17T23:33:34.308" v="5121" actId="26606"/>
          <ac:spMkLst>
            <pc:docMk/>
            <pc:sldMk cId="2377522330" sldId="274"/>
            <ac:spMk id="18" creationId="{DD7EED39-224E-4230-8FD1-B1E1AF6C6E36}"/>
          </ac:spMkLst>
        </pc:spChg>
        <pc:grpChg chg="add del">
          <ac:chgData name="Abheek Gulati" userId="ba09a449634813ec" providerId="LiveId" clId="{0F4DC397-E510-42D2-B4B7-40D31A770A60}" dt="2024-01-17T23:33:34.308" v="5121" actId="26606"/>
          <ac:grpSpMkLst>
            <pc:docMk/>
            <pc:sldMk cId="2377522330" sldId="274"/>
            <ac:grpSpMk id="10" creationId="{A2E861A3-F23C-46B8-A38A-4A22E453D993}"/>
          </ac:grpSpMkLst>
        </pc:grpChg>
        <pc:picChg chg="add mod">
          <ac:chgData name="Abheek Gulati" userId="ba09a449634813ec" providerId="LiveId" clId="{0F4DC397-E510-42D2-B4B7-40D31A770A60}" dt="2024-01-17T23:33:34.308" v="5121" actId="26606"/>
          <ac:picMkLst>
            <pc:docMk/>
            <pc:sldMk cId="2377522330" sldId="274"/>
            <ac:picMk id="5" creationId="{F8C7477A-1E8F-C703-2EB0-384AF52DF723}"/>
          </ac:picMkLst>
        </pc:picChg>
      </pc:sldChg>
      <pc:sldChg chg="addSp delSp modSp new mod setBg modClrScheme addAnim delAnim setClrOvrMap chgLayout">
        <pc:chgData name="Abheek Gulati" userId="ba09a449634813ec" providerId="LiveId" clId="{0F4DC397-E510-42D2-B4B7-40D31A770A60}" dt="2024-01-17T23:37:16.391" v="5174" actId="26606"/>
        <pc:sldMkLst>
          <pc:docMk/>
          <pc:sldMk cId="1378826820" sldId="275"/>
        </pc:sldMkLst>
        <pc:spChg chg="del mod ord">
          <ac:chgData name="Abheek Gulati" userId="ba09a449634813ec" providerId="LiveId" clId="{0F4DC397-E510-42D2-B4B7-40D31A770A60}" dt="2024-01-17T23:35:34.298" v="5124" actId="700"/>
          <ac:spMkLst>
            <pc:docMk/>
            <pc:sldMk cId="1378826820" sldId="275"/>
            <ac:spMk id="2" creationId="{B5655C90-EF71-A44B-4E44-A32E933EB3A5}"/>
          </ac:spMkLst>
        </pc:spChg>
        <pc:spChg chg="del">
          <ac:chgData name="Abheek Gulati" userId="ba09a449634813ec" providerId="LiveId" clId="{0F4DC397-E510-42D2-B4B7-40D31A770A60}" dt="2024-01-17T23:35:34.298" v="5124" actId="700"/>
          <ac:spMkLst>
            <pc:docMk/>
            <pc:sldMk cId="1378826820" sldId="275"/>
            <ac:spMk id="3" creationId="{E78AC6FF-D0C1-4646-EAE2-3B292546878D}"/>
          </ac:spMkLst>
        </pc:spChg>
        <pc:spChg chg="add mod ord">
          <ac:chgData name="Abheek Gulati" userId="ba09a449634813ec" providerId="LiveId" clId="{0F4DC397-E510-42D2-B4B7-40D31A770A60}" dt="2024-01-17T23:37:16.391" v="5174" actId="26606"/>
          <ac:spMkLst>
            <pc:docMk/>
            <pc:sldMk cId="1378826820" sldId="275"/>
            <ac:spMk id="4" creationId="{F70F861A-0DA5-AA4F-D15A-330C40683174}"/>
          </ac:spMkLst>
        </pc:spChg>
        <pc:spChg chg="add del">
          <ac:chgData name="Abheek Gulati" userId="ba09a449634813ec" providerId="LiveId" clId="{0F4DC397-E510-42D2-B4B7-40D31A770A60}" dt="2024-01-17T23:37:16.391" v="5174" actId="26606"/>
          <ac:spMkLst>
            <pc:docMk/>
            <pc:sldMk cId="1378826820" sldId="275"/>
            <ac:spMk id="17" creationId="{E67A1FC6-22FB-4EA7-B90A-C9F18FBEF30F}"/>
          </ac:spMkLst>
        </pc:spChg>
        <pc:spChg chg="add del">
          <ac:chgData name="Abheek Gulati" userId="ba09a449634813ec" providerId="LiveId" clId="{0F4DC397-E510-42D2-B4B7-40D31A770A60}" dt="2024-01-17T23:36:05.865" v="5148" actId="26606"/>
          <ac:spMkLst>
            <pc:docMk/>
            <pc:sldMk cId="1378826820" sldId="275"/>
            <ac:spMk id="18" creationId="{F64080D6-34DE-4277-97CC-2FB3812846DA}"/>
          </ac:spMkLst>
        </pc:spChg>
        <pc:spChg chg="add del">
          <ac:chgData name="Abheek Gulati" userId="ba09a449634813ec" providerId="LiveId" clId="{0F4DC397-E510-42D2-B4B7-40D31A770A60}" dt="2024-01-17T23:37:16.391" v="5174" actId="26606"/>
          <ac:spMkLst>
            <pc:docMk/>
            <pc:sldMk cId="1378826820" sldId="275"/>
            <ac:spMk id="19" creationId="{6246FDC4-DD97-431A-914A-9EB57A4A3C7C}"/>
          </ac:spMkLst>
        </pc:spChg>
        <pc:spChg chg="add del">
          <ac:chgData name="Abheek Gulati" userId="ba09a449634813ec" providerId="LiveId" clId="{0F4DC397-E510-42D2-B4B7-40D31A770A60}" dt="2024-01-17T23:37:16.391" v="5174" actId="26606"/>
          <ac:spMkLst>
            <pc:docMk/>
            <pc:sldMk cId="1378826820" sldId="275"/>
            <ac:spMk id="21" creationId="{CD4E68A2-74B0-42F5-BB75-2E1A7C2018C7}"/>
          </ac:spMkLst>
        </pc:spChg>
        <pc:spChg chg="add del">
          <ac:chgData name="Abheek Gulati" userId="ba09a449634813ec" providerId="LiveId" clId="{0F4DC397-E510-42D2-B4B7-40D31A770A60}" dt="2024-01-17T23:36:52.011" v="5158" actId="26606"/>
          <ac:spMkLst>
            <pc:docMk/>
            <pc:sldMk cId="1378826820" sldId="275"/>
            <ac:spMk id="34" creationId="{E67A1FC6-22FB-4EA7-B90A-C9F18FBEF30F}"/>
          </ac:spMkLst>
        </pc:spChg>
        <pc:spChg chg="add del">
          <ac:chgData name="Abheek Gulati" userId="ba09a449634813ec" providerId="LiveId" clId="{0F4DC397-E510-42D2-B4B7-40D31A770A60}" dt="2024-01-17T23:36:50.075" v="5155" actId="26606"/>
          <ac:spMkLst>
            <pc:docMk/>
            <pc:sldMk cId="1378826820" sldId="275"/>
            <ac:spMk id="35" creationId="{E58348C3-6249-4952-AA86-C63DB35EA9F2}"/>
          </ac:spMkLst>
        </pc:spChg>
        <pc:spChg chg="add del">
          <ac:chgData name="Abheek Gulati" userId="ba09a449634813ec" providerId="LiveId" clId="{0F4DC397-E510-42D2-B4B7-40D31A770A60}" dt="2024-01-17T23:36:52.011" v="5158" actId="26606"/>
          <ac:spMkLst>
            <pc:docMk/>
            <pc:sldMk cId="1378826820" sldId="275"/>
            <ac:spMk id="36" creationId="{6246FDC4-DD97-431A-914A-9EB57A4A3C7C}"/>
          </ac:spMkLst>
        </pc:spChg>
        <pc:spChg chg="add del">
          <ac:chgData name="Abheek Gulati" userId="ba09a449634813ec" providerId="LiveId" clId="{0F4DC397-E510-42D2-B4B7-40D31A770A60}" dt="2024-01-17T23:36:52.011" v="5158" actId="26606"/>
          <ac:spMkLst>
            <pc:docMk/>
            <pc:sldMk cId="1378826820" sldId="275"/>
            <ac:spMk id="38" creationId="{CD4E68A2-74B0-42F5-BB75-2E1A7C2018C7}"/>
          </ac:spMkLst>
        </pc:spChg>
        <pc:spChg chg="add del">
          <ac:chgData name="Abheek Gulati" userId="ba09a449634813ec" providerId="LiveId" clId="{0F4DC397-E510-42D2-B4B7-40D31A770A60}" dt="2024-01-17T23:37:05.901" v="5168" actId="26606"/>
          <ac:spMkLst>
            <pc:docMk/>
            <pc:sldMk cId="1378826820" sldId="275"/>
            <ac:spMk id="46" creationId="{8D6B9972-4A81-4223-9901-0E559A1D5E59}"/>
          </ac:spMkLst>
        </pc:spChg>
        <pc:spChg chg="add del">
          <ac:chgData name="Abheek Gulati" userId="ba09a449634813ec" providerId="LiveId" clId="{0F4DC397-E510-42D2-B4B7-40D31A770A60}" dt="2024-01-17T23:36:58.079" v="5161" actId="26606"/>
          <ac:spMkLst>
            <pc:docMk/>
            <pc:sldMk cId="1378826820" sldId="275"/>
            <ac:spMk id="48" creationId="{E58348C3-6249-4952-AA86-C63DB35EA9F2}"/>
          </ac:spMkLst>
        </pc:spChg>
        <pc:spChg chg="add del">
          <ac:chgData name="Abheek Gulati" userId="ba09a449634813ec" providerId="LiveId" clId="{0F4DC397-E510-42D2-B4B7-40D31A770A60}" dt="2024-01-17T23:37:01.483" v="5164" actId="26606"/>
          <ac:spMkLst>
            <pc:docMk/>
            <pc:sldMk cId="1378826820" sldId="275"/>
            <ac:spMk id="55" creationId="{E67A1FC6-22FB-4EA7-B90A-C9F18FBEF30F}"/>
          </ac:spMkLst>
        </pc:spChg>
        <pc:spChg chg="add del">
          <ac:chgData name="Abheek Gulati" userId="ba09a449634813ec" providerId="LiveId" clId="{0F4DC397-E510-42D2-B4B7-40D31A770A60}" dt="2024-01-17T23:37:01.483" v="5164" actId="26606"/>
          <ac:spMkLst>
            <pc:docMk/>
            <pc:sldMk cId="1378826820" sldId="275"/>
            <ac:spMk id="56" creationId="{6246FDC4-DD97-431A-914A-9EB57A4A3C7C}"/>
          </ac:spMkLst>
        </pc:spChg>
        <pc:spChg chg="add del">
          <ac:chgData name="Abheek Gulati" userId="ba09a449634813ec" providerId="LiveId" clId="{0F4DC397-E510-42D2-B4B7-40D31A770A60}" dt="2024-01-17T23:37:01.483" v="5164" actId="26606"/>
          <ac:spMkLst>
            <pc:docMk/>
            <pc:sldMk cId="1378826820" sldId="275"/>
            <ac:spMk id="57" creationId="{CD4E68A2-74B0-42F5-BB75-2E1A7C2018C7}"/>
          </ac:spMkLst>
        </pc:spChg>
        <pc:spChg chg="add del">
          <ac:chgData name="Abheek Gulati" userId="ba09a449634813ec" providerId="LiveId" clId="{0F4DC397-E510-42D2-B4B7-40D31A770A60}" dt="2024-01-17T23:37:05.213" v="5166" actId="26606"/>
          <ac:spMkLst>
            <pc:docMk/>
            <pc:sldMk cId="1378826820" sldId="275"/>
            <ac:spMk id="61" creationId="{E5A92FE9-DB05-4D0D-AF5A-BE8664B9FFB4}"/>
          </ac:spMkLst>
        </pc:spChg>
        <pc:spChg chg="add del">
          <ac:chgData name="Abheek Gulati" userId="ba09a449634813ec" providerId="LiveId" clId="{0F4DC397-E510-42D2-B4B7-40D31A770A60}" dt="2024-01-17T23:37:05.901" v="5168" actId="26606"/>
          <ac:spMkLst>
            <pc:docMk/>
            <pc:sldMk cId="1378826820" sldId="275"/>
            <ac:spMk id="67" creationId="{A6073935-E043-4801-AF06-06093A9145F7}"/>
          </ac:spMkLst>
        </pc:spChg>
        <pc:spChg chg="add del">
          <ac:chgData name="Abheek Gulati" userId="ba09a449634813ec" providerId="LiveId" clId="{0F4DC397-E510-42D2-B4B7-40D31A770A60}" dt="2024-01-17T23:37:12.422" v="5170" actId="26606"/>
          <ac:spMkLst>
            <pc:docMk/>
            <pc:sldMk cId="1378826820" sldId="275"/>
            <ac:spMk id="73" creationId="{E5A92FE9-DB05-4D0D-AF5A-BE8664B9FFB4}"/>
          </ac:spMkLst>
        </pc:spChg>
        <pc:spChg chg="add del">
          <ac:chgData name="Abheek Gulati" userId="ba09a449634813ec" providerId="LiveId" clId="{0F4DC397-E510-42D2-B4B7-40D31A770A60}" dt="2024-01-17T23:37:16.387" v="5173" actId="26606"/>
          <ac:spMkLst>
            <pc:docMk/>
            <pc:sldMk cId="1378826820" sldId="275"/>
            <ac:spMk id="81" creationId="{E67A1FC6-22FB-4EA7-B90A-C9F18FBEF30F}"/>
          </ac:spMkLst>
        </pc:spChg>
        <pc:spChg chg="add del">
          <ac:chgData name="Abheek Gulati" userId="ba09a449634813ec" providerId="LiveId" clId="{0F4DC397-E510-42D2-B4B7-40D31A770A60}" dt="2024-01-17T23:37:16.387" v="5173" actId="26606"/>
          <ac:spMkLst>
            <pc:docMk/>
            <pc:sldMk cId="1378826820" sldId="275"/>
            <ac:spMk id="82" creationId="{6246FDC4-DD97-431A-914A-9EB57A4A3C7C}"/>
          </ac:spMkLst>
        </pc:spChg>
        <pc:spChg chg="add del">
          <ac:chgData name="Abheek Gulati" userId="ba09a449634813ec" providerId="LiveId" clId="{0F4DC397-E510-42D2-B4B7-40D31A770A60}" dt="2024-01-17T23:37:16.387" v="5173" actId="26606"/>
          <ac:spMkLst>
            <pc:docMk/>
            <pc:sldMk cId="1378826820" sldId="275"/>
            <ac:spMk id="83" creationId="{CD4E68A2-74B0-42F5-BB75-2E1A7C2018C7}"/>
          </ac:spMkLst>
        </pc:spChg>
        <pc:spChg chg="add">
          <ac:chgData name="Abheek Gulati" userId="ba09a449634813ec" providerId="LiveId" clId="{0F4DC397-E510-42D2-B4B7-40D31A770A60}" dt="2024-01-17T23:37:16.391" v="5174" actId="26606"/>
          <ac:spMkLst>
            <pc:docMk/>
            <pc:sldMk cId="1378826820" sldId="275"/>
            <ac:spMk id="88" creationId="{E5A92FE9-DB05-4D0D-AF5A-BE8664B9FFB4}"/>
          </ac:spMkLst>
        </pc:spChg>
        <pc:grpChg chg="add del">
          <ac:chgData name="Abheek Gulati" userId="ba09a449634813ec" providerId="LiveId" clId="{0F4DC397-E510-42D2-B4B7-40D31A770A60}" dt="2024-01-17T23:37:16.391" v="5174" actId="26606"/>
          <ac:grpSpMkLst>
            <pc:docMk/>
            <pc:sldMk cId="1378826820" sldId="275"/>
            <ac:grpSpMk id="9" creationId="{E9D059B6-ADD8-488A-B346-63289E90D13F}"/>
          </ac:grpSpMkLst>
        </pc:grpChg>
        <pc:grpChg chg="add del">
          <ac:chgData name="Abheek Gulati" userId="ba09a449634813ec" providerId="LiveId" clId="{0F4DC397-E510-42D2-B4B7-40D31A770A60}" dt="2024-01-17T23:36:05.865" v="5148" actId="26606"/>
          <ac:grpSpMkLst>
            <pc:docMk/>
            <pc:sldMk cId="1378826820" sldId="275"/>
            <ac:grpSpMk id="10" creationId="{08F94D66-27EC-4CB8-8226-D7F41C161863}"/>
          </ac:grpSpMkLst>
        </pc:grpChg>
        <pc:grpChg chg="add del">
          <ac:chgData name="Abheek Gulati" userId="ba09a449634813ec" providerId="LiveId" clId="{0F4DC397-E510-42D2-B4B7-40D31A770A60}" dt="2024-01-17T23:36:52.011" v="5158" actId="26606"/>
          <ac:grpSpMkLst>
            <pc:docMk/>
            <pc:sldMk cId="1378826820" sldId="275"/>
            <ac:grpSpMk id="26" creationId="{E9D059B6-ADD8-488A-B346-63289E90D13F}"/>
          </ac:grpSpMkLst>
        </pc:grpChg>
        <pc:grpChg chg="add del">
          <ac:chgData name="Abheek Gulati" userId="ba09a449634813ec" providerId="LiveId" clId="{0F4DC397-E510-42D2-B4B7-40D31A770A60}" dt="2024-01-17T23:36:50.075" v="5155" actId="26606"/>
          <ac:grpSpMkLst>
            <pc:docMk/>
            <pc:sldMk cId="1378826820" sldId="275"/>
            <ac:grpSpMk id="27" creationId="{08F94D66-27EC-4CB8-8226-D7F41C161863}"/>
          </ac:grpSpMkLst>
        </pc:grpChg>
        <pc:grpChg chg="add del">
          <ac:chgData name="Abheek Gulati" userId="ba09a449634813ec" providerId="LiveId" clId="{0F4DC397-E510-42D2-B4B7-40D31A770A60}" dt="2024-01-17T23:37:05.901" v="5168" actId="26606"/>
          <ac:grpSpMkLst>
            <pc:docMk/>
            <pc:sldMk cId="1378826820" sldId="275"/>
            <ac:grpSpMk id="28" creationId="{C616B3DC-C165-433D-9187-62DCC0E317D3}"/>
          </ac:grpSpMkLst>
        </pc:grpChg>
        <pc:grpChg chg="add del">
          <ac:chgData name="Abheek Gulati" userId="ba09a449634813ec" providerId="LiveId" clId="{0F4DC397-E510-42D2-B4B7-40D31A770A60}" dt="2024-01-17T23:36:50.075" v="5155" actId="26606"/>
          <ac:grpSpMkLst>
            <pc:docMk/>
            <pc:sldMk cId="1378826820" sldId="275"/>
            <ac:grpSpMk id="37" creationId="{DE6174AD-DBB0-43E6-98C2-738DB3A15244}"/>
          </ac:grpSpMkLst>
        </pc:grpChg>
        <pc:grpChg chg="add del">
          <ac:chgData name="Abheek Gulati" userId="ba09a449634813ec" providerId="LiveId" clId="{0F4DC397-E510-42D2-B4B7-40D31A770A60}" dt="2024-01-17T23:36:58.079" v="5161" actId="26606"/>
          <ac:grpSpMkLst>
            <pc:docMk/>
            <pc:sldMk cId="1378826820" sldId="275"/>
            <ac:grpSpMk id="47" creationId="{08F94D66-27EC-4CB8-8226-D7F41C161863}"/>
          </ac:grpSpMkLst>
        </pc:grpChg>
        <pc:grpChg chg="add del">
          <ac:chgData name="Abheek Gulati" userId="ba09a449634813ec" providerId="LiveId" clId="{0F4DC397-E510-42D2-B4B7-40D31A770A60}" dt="2024-01-17T23:36:58.079" v="5161" actId="26606"/>
          <ac:grpSpMkLst>
            <pc:docMk/>
            <pc:sldMk cId="1378826820" sldId="275"/>
            <ac:grpSpMk id="49" creationId="{DE6174AD-DBB0-43E6-98C2-738DB3A15244}"/>
          </ac:grpSpMkLst>
        </pc:grpChg>
        <pc:grpChg chg="add del">
          <ac:chgData name="Abheek Gulati" userId="ba09a449634813ec" providerId="LiveId" clId="{0F4DC397-E510-42D2-B4B7-40D31A770A60}" dt="2024-01-17T23:37:01.483" v="5164" actId="26606"/>
          <ac:grpSpMkLst>
            <pc:docMk/>
            <pc:sldMk cId="1378826820" sldId="275"/>
            <ac:grpSpMk id="53" creationId="{E9D059B6-ADD8-488A-B346-63289E90D13F}"/>
          </ac:grpSpMkLst>
        </pc:grpChg>
        <pc:grpChg chg="add del">
          <ac:chgData name="Abheek Gulati" userId="ba09a449634813ec" providerId="LiveId" clId="{0F4DC397-E510-42D2-B4B7-40D31A770A60}" dt="2024-01-17T23:37:05.213" v="5166" actId="26606"/>
          <ac:grpSpMkLst>
            <pc:docMk/>
            <pc:sldMk cId="1378826820" sldId="275"/>
            <ac:grpSpMk id="59" creationId="{E9D059B6-ADD8-488A-B346-63289E90D13F}"/>
          </ac:grpSpMkLst>
        </pc:grpChg>
        <pc:grpChg chg="add del">
          <ac:chgData name="Abheek Gulati" userId="ba09a449634813ec" providerId="LiveId" clId="{0F4DC397-E510-42D2-B4B7-40D31A770A60}" dt="2024-01-17T23:37:05.213" v="5166" actId="26606"/>
          <ac:grpSpMkLst>
            <pc:docMk/>
            <pc:sldMk cId="1378826820" sldId="275"/>
            <ac:grpSpMk id="62" creationId="{53D9B26A-5143-49A7-BA98-D871D5BD719A}"/>
          </ac:grpSpMkLst>
        </pc:grpChg>
        <pc:grpChg chg="add del">
          <ac:chgData name="Abheek Gulati" userId="ba09a449634813ec" providerId="LiveId" clId="{0F4DC397-E510-42D2-B4B7-40D31A770A60}" dt="2024-01-17T23:37:05.901" v="5168" actId="26606"/>
          <ac:grpSpMkLst>
            <pc:docMk/>
            <pc:sldMk cId="1378826820" sldId="275"/>
            <ac:grpSpMk id="68" creationId="{8AC26FF4-D6F9-4A94-A837-D051A101EDD3}"/>
          </ac:grpSpMkLst>
        </pc:grpChg>
        <pc:grpChg chg="add del">
          <ac:chgData name="Abheek Gulati" userId="ba09a449634813ec" providerId="LiveId" clId="{0F4DC397-E510-42D2-B4B7-40D31A770A60}" dt="2024-01-17T23:37:12.422" v="5170" actId="26606"/>
          <ac:grpSpMkLst>
            <pc:docMk/>
            <pc:sldMk cId="1378826820" sldId="275"/>
            <ac:grpSpMk id="70" creationId="{E9D059B6-ADD8-488A-B346-63289E90D13F}"/>
          </ac:grpSpMkLst>
        </pc:grpChg>
        <pc:grpChg chg="add del">
          <ac:chgData name="Abheek Gulati" userId="ba09a449634813ec" providerId="LiveId" clId="{0F4DC397-E510-42D2-B4B7-40D31A770A60}" dt="2024-01-17T23:37:12.422" v="5170" actId="26606"/>
          <ac:grpSpMkLst>
            <pc:docMk/>
            <pc:sldMk cId="1378826820" sldId="275"/>
            <ac:grpSpMk id="74" creationId="{53D9B26A-5143-49A7-BA98-D871D5BD719A}"/>
          </ac:grpSpMkLst>
        </pc:grpChg>
        <pc:grpChg chg="add del">
          <ac:chgData name="Abheek Gulati" userId="ba09a449634813ec" providerId="LiveId" clId="{0F4DC397-E510-42D2-B4B7-40D31A770A60}" dt="2024-01-17T23:37:16.387" v="5173" actId="26606"/>
          <ac:grpSpMkLst>
            <pc:docMk/>
            <pc:sldMk cId="1378826820" sldId="275"/>
            <ac:grpSpMk id="78" creationId="{E9D059B6-ADD8-488A-B346-63289E90D13F}"/>
          </ac:grpSpMkLst>
        </pc:grpChg>
        <pc:grpChg chg="add">
          <ac:chgData name="Abheek Gulati" userId="ba09a449634813ec" providerId="LiveId" clId="{0F4DC397-E510-42D2-B4B7-40D31A770A60}" dt="2024-01-17T23:37:16.391" v="5174" actId="26606"/>
          <ac:grpSpMkLst>
            <pc:docMk/>
            <pc:sldMk cId="1378826820" sldId="275"/>
            <ac:grpSpMk id="85" creationId="{E9D059B6-ADD8-488A-B346-63289E90D13F}"/>
          </ac:grpSpMkLst>
        </pc:grpChg>
        <pc:grpChg chg="add">
          <ac:chgData name="Abheek Gulati" userId="ba09a449634813ec" providerId="LiveId" clId="{0F4DC397-E510-42D2-B4B7-40D31A770A60}" dt="2024-01-17T23:37:16.391" v="5174" actId="26606"/>
          <ac:grpSpMkLst>
            <pc:docMk/>
            <pc:sldMk cId="1378826820" sldId="275"/>
            <ac:grpSpMk id="89" creationId="{53D9B26A-5143-49A7-BA98-D871D5BD719A}"/>
          </ac:grpSpMkLst>
        </pc:grpChg>
        <pc:picChg chg="add del">
          <ac:chgData name="Abheek Gulati" userId="ba09a449634813ec" providerId="LiveId" clId="{0F4DC397-E510-42D2-B4B7-40D31A770A60}" dt="2024-01-17T23:36:05.865" v="5148" actId="26606"/>
          <ac:picMkLst>
            <pc:docMk/>
            <pc:sldMk cId="1378826820" sldId="275"/>
            <ac:picMk id="6" creationId="{8E616E2B-D12F-E050-B033-38CE950D2B2F}"/>
          </ac:picMkLst>
        </pc:picChg>
        <pc:picChg chg="add del">
          <ac:chgData name="Abheek Gulati" userId="ba09a449634813ec" providerId="LiveId" clId="{0F4DC397-E510-42D2-B4B7-40D31A770A60}" dt="2024-01-17T23:36:50.075" v="5155" actId="26606"/>
          <ac:picMkLst>
            <pc:docMk/>
            <pc:sldMk cId="1378826820" sldId="275"/>
            <ac:picMk id="23" creationId="{2F495313-2681-B1DA-AC1D-7A8D5910C156}"/>
          </ac:picMkLst>
        </pc:picChg>
        <pc:picChg chg="add del">
          <ac:chgData name="Abheek Gulati" userId="ba09a449634813ec" providerId="LiveId" clId="{0F4DC397-E510-42D2-B4B7-40D31A770A60}" dt="2024-01-17T23:37:05.901" v="5168" actId="26606"/>
          <ac:picMkLst>
            <pc:docMk/>
            <pc:sldMk cId="1378826820" sldId="275"/>
            <ac:picMk id="25" creationId="{E44B619A-F5C2-F6F9-AAA5-279F708C78C1}"/>
          </ac:picMkLst>
        </pc:picChg>
        <pc:picChg chg="add del">
          <ac:chgData name="Abheek Gulati" userId="ba09a449634813ec" providerId="LiveId" clId="{0F4DC397-E510-42D2-B4B7-40D31A770A60}" dt="2024-01-17T23:36:58.079" v="5161" actId="26606"/>
          <ac:picMkLst>
            <pc:docMk/>
            <pc:sldMk cId="1378826820" sldId="275"/>
            <ac:picMk id="51" creationId="{2F495313-2681-B1DA-AC1D-7A8D5910C156}"/>
          </ac:picMkLst>
        </pc:picChg>
      </pc:sldChg>
      <pc:sldChg chg="addSp modSp mod setBg">
        <pc:chgData name="Abheek Gulati" userId="ba09a449634813ec" providerId="LiveId" clId="{0F4DC397-E510-42D2-B4B7-40D31A770A60}" dt="2024-01-18T00:11:46.374" v="5175" actId="26606"/>
        <pc:sldMkLst>
          <pc:docMk/>
          <pc:sldMk cId="3840623329" sldId="276"/>
        </pc:sldMkLst>
        <pc:spChg chg="mod">
          <ac:chgData name="Abheek Gulati" userId="ba09a449634813ec" providerId="LiveId" clId="{0F4DC397-E510-42D2-B4B7-40D31A770A60}" dt="2024-01-18T00:11:46.374" v="5175" actId="26606"/>
          <ac:spMkLst>
            <pc:docMk/>
            <pc:sldMk cId="3840623329" sldId="276"/>
            <ac:spMk id="2" creationId="{48D8148C-B038-41C1-A19A-7FDCC2E65746}"/>
          </ac:spMkLst>
        </pc:spChg>
        <pc:spChg chg="add">
          <ac:chgData name="Abheek Gulati" userId="ba09a449634813ec" providerId="LiveId" clId="{0F4DC397-E510-42D2-B4B7-40D31A770A60}" dt="2024-01-18T00:11:46.374" v="5175" actId="26606"/>
          <ac:spMkLst>
            <pc:docMk/>
            <pc:sldMk cId="3840623329" sldId="276"/>
            <ac:spMk id="18" creationId="{A6073935-E043-4801-AF06-06093A9145F7}"/>
          </ac:spMkLst>
        </pc:spChg>
        <pc:spChg chg="add">
          <ac:chgData name="Abheek Gulati" userId="ba09a449634813ec" providerId="LiveId" clId="{0F4DC397-E510-42D2-B4B7-40D31A770A60}" dt="2024-01-18T00:11:46.374" v="5175" actId="26606"/>
          <ac:spMkLst>
            <pc:docMk/>
            <pc:sldMk cId="3840623329" sldId="276"/>
            <ac:spMk id="28" creationId="{8D6B9972-4A81-4223-9901-0E559A1D5E59}"/>
          </ac:spMkLst>
        </pc:spChg>
        <pc:grpChg chg="add">
          <ac:chgData name="Abheek Gulati" userId="ba09a449634813ec" providerId="LiveId" clId="{0F4DC397-E510-42D2-B4B7-40D31A770A60}" dt="2024-01-18T00:11:46.374" v="5175" actId="26606"/>
          <ac:grpSpMkLst>
            <pc:docMk/>
            <pc:sldMk cId="3840623329" sldId="276"/>
            <ac:grpSpMk id="10" creationId="{C616B3DC-C165-433D-9187-62DCC0E317D3}"/>
          </ac:grpSpMkLst>
        </pc:grpChg>
        <pc:grpChg chg="add">
          <ac:chgData name="Abheek Gulati" userId="ba09a449634813ec" providerId="LiveId" clId="{0F4DC397-E510-42D2-B4B7-40D31A770A60}" dt="2024-01-18T00:11:46.374" v="5175" actId="26606"/>
          <ac:grpSpMkLst>
            <pc:docMk/>
            <pc:sldMk cId="3840623329" sldId="276"/>
            <ac:grpSpMk id="20" creationId="{8AC26FF4-D6F9-4A94-A837-D051A101EDD3}"/>
          </ac:grpSpMkLst>
        </pc:grpChg>
        <pc:picChg chg="mod">
          <ac:chgData name="Abheek Gulati" userId="ba09a449634813ec" providerId="LiveId" clId="{0F4DC397-E510-42D2-B4B7-40D31A770A60}" dt="2024-01-18T00:11:46.374" v="5175" actId="26606"/>
          <ac:picMkLst>
            <pc:docMk/>
            <pc:sldMk cId="3840623329" sldId="276"/>
            <ac:picMk id="5" creationId="{EC8D054F-0C5E-43C9-910C-23A0C3D9254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A3586-D9E7-43EB-A557-AFB5771446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44648F-C86D-4AD0-BF1A-9A50E5E6DFE1}">
      <dgm:prSet/>
      <dgm:spPr/>
      <dgm:t>
        <a:bodyPr/>
        <a:lstStyle/>
        <a:p>
          <a:pPr>
            <a:defRPr cap="all"/>
          </a:pPr>
          <a:r>
            <a:rPr lang="en-US" dirty="0"/>
            <a:t>Non-local &amp; Proprietary – Incurs API cost, though seemingly minimal at 70 cents per thousand CALLS</a:t>
          </a:r>
        </a:p>
      </dgm:t>
    </dgm:pt>
    <dgm:pt modelId="{00916615-1525-4906-BF59-DD6794D73719}" type="parTrans" cxnId="{94A0A507-F691-419E-A22C-B21EFD00FD43}">
      <dgm:prSet/>
      <dgm:spPr/>
      <dgm:t>
        <a:bodyPr/>
        <a:lstStyle/>
        <a:p>
          <a:endParaRPr lang="en-US"/>
        </a:p>
      </dgm:t>
    </dgm:pt>
    <dgm:pt modelId="{FDDAE55F-737C-409C-988F-999F3AABC16A}" type="sibTrans" cxnId="{94A0A507-F691-419E-A22C-B21EFD00FD43}">
      <dgm:prSet/>
      <dgm:spPr/>
      <dgm:t>
        <a:bodyPr/>
        <a:lstStyle/>
        <a:p>
          <a:endParaRPr lang="en-US"/>
        </a:p>
      </dgm:t>
    </dgm:pt>
    <dgm:pt modelId="{FE46AB38-B54E-42A4-BC61-1B4EBAF8121E}">
      <dgm:prSet/>
      <dgm:spPr/>
      <dgm:t>
        <a:bodyPr/>
        <a:lstStyle/>
        <a:p>
          <a:pPr>
            <a:defRPr cap="all"/>
          </a:pPr>
          <a:r>
            <a:rPr lang="en-US"/>
            <a:t>Does not work in case of cloud outage or service unavailability</a:t>
          </a:r>
        </a:p>
      </dgm:t>
    </dgm:pt>
    <dgm:pt modelId="{D0C3F049-8690-408C-A84F-DF06BFC5A8A3}" type="parTrans" cxnId="{87246FDF-B70F-4667-AAC6-39293D81974B}">
      <dgm:prSet/>
      <dgm:spPr/>
      <dgm:t>
        <a:bodyPr/>
        <a:lstStyle/>
        <a:p>
          <a:endParaRPr lang="en-US"/>
        </a:p>
      </dgm:t>
    </dgm:pt>
    <dgm:pt modelId="{5F1D69E4-5564-40E8-AE8D-D3E6DF24F311}" type="sibTrans" cxnId="{87246FDF-B70F-4667-AAC6-39293D81974B}">
      <dgm:prSet/>
      <dgm:spPr/>
      <dgm:t>
        <a:bodyPr/>
        <a:lstStyle/>
        <a:p>
          <a:endParaRPr lang="en-US"/>
        </a:p>
      </dgm:t>
    </dgm:pt>
    <dgm:pt modelId="{F9FD309E-B078-4E98-96DB-1484B0B1603A}">
      <dgm:prSet/>
      <dgm:spPr/>
      <dgm:t>
        <a:bodyPr/>
        <a:lstStyle/>
        <a:p>
          <a:pPr>
            <a:defRPr cap="all"/>
          </a:pPr>
          <a:r>
            <a:rPr lang="en-US"/>
            <a:t>Microsoft may change pricing, features and terms of service at anytime without prior notice</a:t>
          </a:r>
        </a:p>
      </dgm:t>
    </dgm:pt>
    <dgm:pt modelId="{583941D3-15EE-42FB-BD58-D19D8C6F19D9}" type="parTrans" cxnId="{3BE94462-6100-4262-B3EA-4FFFA44DBBED}">
      <dgm:prSet/>
      <dgm:spPr/>
      <dgm:t>
        <a:bodyPr/>
        <a:lstStyle/>
        <a:p>
          <a:endParaRPr lang="en-US"/>
        </a:p>
      </dgm:t>
    </dgm:pt>
    <dgm:pt modelId="{5EC2F793-EAF4-4E1F-B8A3-2B1D6E26BE21}" type="sibTrans" cxnId="{3BE94462-6100-4262-B3EA-4FFFA44DBBED}">
      <dgm:prSet/>
      <dgm:spPr/>
      <dgm:t>
        <a:bodyPr/>
        <a:lstStyle/>
        <a:p>
          <a:endParaRPr lang="en-US"/>
        </a:p>
      </dgm:t>
    </dgm:pt>
    <dgm:pt modelId="{C4734C34-9A25-4C77-88BC-96AF43C23E63}" type="pres">
      <dgm:prSet presAssocID="{27FA3586-D9E7-43EB-A557-AFB5771446F0}" presName="root" presStyleCnt="0">
        <dgm:presLayoutVars>
          <dgm:dir/>
          <dgm:resizeHandles val="exact"/>
        </dgm:presLayoutVars>
      </dgm:prSet>
      <dgm:spPr/>
    </dgm:pt>
    <dgm:pt modelId="{EF973B1C-CEF7-449E-B0C1-499D53ACF51A}" type="pres">
      <dgm:prSet presAssocID="{8B44648F-C86D-4AD0-BF1A-9A50E5E6DFE1}" presName="compNode" presStyleCnt="0"/>
      <dgm:spPr/>
    </dgm:pt>
    <dgm:pt modelId="{E9DB4CD8-EFAF-4398-BC1B-9BEEFD992D43}" type="pres">
      <dgm:prSet presAssocID="{8B44648F-C86D-4AD0-BF1A-9A50E5E6DFE1}" presName="iconBgRect" presStyleLbl="bgShp" presStyleIdx="0" presStyleCnt="3"/>
      <dgm:spPr/>
    </dgm:pt>
    <dgm:pt modelId="{3C5C7874-ABD8-4248-8B7D-8B8BEA70FCDC}" type="pres">
      <dgm:prSet presAssocID="{8B44648F-C86D-4AD0-BF1A-9A50E5E6DF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322A7CC-96D4-4521-8C74-1F80C2BDEF9A}" type="pres">
      <dgm:prSet presAssocID="{8B44648F-C86D-4AD0-BF1A-9A50E5E6DFE1}" presName="spaceRect" presStyleCnt="0"/>
      <dgm:spPr/>
    </dgm:pt>
    <dgm:pt modelId="{24034A66-CABF-445F-8F2C-8E57020F1D35}" type="pres">
      <dgm:prSet presAssocID="{8B44648F-C86D-4AD0-BF1A-9A50E5E6DFE1}" presName="textRect" presStyleLbl="revTx" presStyleIdx="0" presStyleCnt="3">
        <dgm:presLayoutVars>
          <dgm:chMax val="1"/>
          <dgm:chPref val="1"/>
        </dgm:presLayoutVars>
      </dgm:prSet>
      <dgm:spPr/>
    </dgm:pt>
    <dgm:pt modelId="{83C47605-B573-44AA-81C3-FC43336F7EC9}" type="pres">
      <dgm:prSet presAssocID="{FDDAE55F-737C-409C-988F-999F3AABC16A}" presName="sibTrans" presStyleCnt="0"/>
      <dgm:spPr/>
    </dgm:pt>
    <dgm:pt modelId="{24C539F6-EBA3-4DFB-BB65-01FBC96B71FE}" type="pres">
      <dgm:prSet presAssocID="{FE46AB38-B54E-42A4-BC61-1B4EBAF8121E}" presName="compNode" presStyleCnt="0"/>
      <dgm:spPr/>
    </dgm:pt>
    <dgm:pt modelId="{08F5631D-798D-41AD-B939-B3D9028BDFD2}" type="pres">
      <dgm:prSet presAssocID="{FE46AB38-B54E-42A4-BC61-1B4EBAF8121E}" presName="iconBgRect" presStyleLbl="bgShp" presStyleIdx="1" presStyleCnt="3"/>
      <dgm:spPr/>
    </dgm:pt>
    <dgm:pt modelId="{96006F2B-BBB9-4835-B7C6-4EAC4FB10C49}" type="pres">
      <dgm:prSet presAssocID="{FE46AB38-B54E-42A4-BC61-1B4EBAF812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66A6B6D-01F8-4FE3-9852-1B50A6F1E670}" type="pres">
      <dgm:prSet presAssocID="{FE46AB38-B54E-42A4-BC61-1B4EBAF8121E}" presName="spaceRect" presStyleCnt="0"/>
      <dgm:spPr/>
    </dgm:pt>
    <dgm:pt modelId="{EE0CF0AF-9E68-4C64-BD29-F9C1BAA8D6FB}" type="pres">
      <dgm:prSet presAssocID="{FE46AB38-B54E-42A4-BC61-1B4EBAF8121E}" presName="textRect" presStyleLbl="revTx" presStyleIdx="1" presStyleCnt="3">
        <dgm:presLayoutVars>
          <dgm:chMax val="1"/>
          <dgm:chPref val="1"/>
        </dgm:presLayoutVars>
      </dgm:prSet>
      <dgm:spPr/>
    </dgm:pt>
    <dgm:pt modelId="{F66E1523-558A-4C6B-ACD0-2BB9469EAA05}" type="pres">
      <dgm:prSet presAssocID="{5F1D69E4-5564-40E8-AE8D-D3E6DF24F311}" presName="sibTrans" presStyleCnt="0"/>
      <dgm:spPr/>
    </dgm:pt>
    <dgm:pt modelId="{72B025C6-6A7E-45DD-B71E-6178B530CA9B}" type="pres">
      <dgm:prSet presAssocID="{F9FD309E-B078-4E98-96DB-1484B0B1603A}" presName="compNode" presStyleCnt="0"/>
      <dgm:spPr/>
    </dgm:pt>
    <dgm:pt modelId="{5F922589-F2D9-4A85-B2B4-D2480AF011E4}" type="pres">
      <dgm:prSet presAssocID="{F9FD309E-B078-4E98-96DB-1484B0B1603A}" presName="iconBgRect" presStyleLbl="bgShp" presStyleIdx="2" presStyleCnt="3"/>
      <dgm:spPr/>
    </dgm:pt>
    <dgm:pt modelId="{77091784-0EB8-40F1-A46D-738F7D152AAE}" type="pres">
      <dgm:prSet presAssocID="{F9FD309E-B078-4E98-96DB-1484B0B160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2EA708-2893-47D2-9645-10F303279E7C}" type="pres">
      <dgm:prSet presAssocID="{F9FD309E-B078-4E98-96DB-1484B0B1603A}" presName="spaceRect" presStyleCnt="0"/>
      <dgm:spPr/>
    </dgm:pt>
    <dgm:pt modelId="{B64D2A4F-252E-4CD0-830D-001838922BAA}" type="pres">
      <dgm:prSet presAssocID="{F9FD309E-B078-4E98-96DB-1484B0B160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A0A507-F691-419E-A22C-B21EFD00FD43}" srcId="{27FA3586-D9E7-43EB-A557-AFB5771446F0}" destId="{8B44648F-C86D-4AD0-BF1A-9A50E5E6DFE1}" srcOrd="0" destOrd="0" parTransId="{00916615-1525-4906-BF59-DD6794D73719}" sibTransId="{FDDAE55F-737C-409C-988F-999F3AABC16A}"/>
    <dgm:cxn modelId="{3BE94462-6100-4262-B3EA-4FFFA44DBBED}" srcId="{27FA3586-D9E7-43EB-A557-AFB5771446F0}" destId="{F9FD309E-B078-4E98-96DB-1484B0B1603A}" srcOrd="2" destOrd="0" parTransId="{583941D3-15EE-42FB-BD58-D19D8C6F19D9}" sibTransId="{5EC2F793-EAF4-4E1F-B8A3-2B1D6E26BE21}"/>
    <dgm:cxn modelId="{D6D5B751-C6C0-4F35-B0B8-CBB3E22E6395}" type="presOf" srcId="{FE46AB38-B54E-42A4-BC61-1B4EBAF8121E}" destId="{EE0CF0AF-9E68-4C64-BD29-F9C1BAA8D6FB}" srcOrd="0" destOrd="0" presId="urn:microsoft.com/office/officeart/2018/5/layout/IconCircleLabelList"/>
    <dgm:cxn modelId="{4D273E72-807F-4424-AF21-C7D65F66A9DC}" type="presOf" srcId="{F9FD309E-B078-4E98-96DB-1484B0B1603A}" destId="{B64D2A4F-252E-4CD0-830D-001838922BAA}" srcOrd="0" destOrd="0" presId="urn:microsoft.com/office/officeart/2018/5/layout/IconCircleLabelList"/>
    <dgm:cxn modelId="{0C6FD28E-E3B5-48A1-9E0D-2A9106AD1E7F}" type="presOf" srcId="{27FA3586-D9E7-43EB-A557-AFB5771446F0}" destId="{C4734C34-9A25-4C77-88BC-96AF43C23E63}" srcOrd="0" destOrd="0" presId="urn:microsoft.com/office/officeart/2018/5/layout/IconCircleLabelList"/>
    <dgm:cxn modelId="{811494B1-2829-488B-863F-A686E7FD7188}" type="presOf" srcId="{8B44648F-C86D-4AD0-BF1A-9A50E5E6DFE1}" destId="{24034A66-CABF-445F-8F2C-8E57020F1D35}" srcOrd="0" destOrd="0" presId="urn:microsoft.com/office/officeart/2018/5/layout/IconCircleLabelList"/>
    <dgm:cxn modelId="{87246FDF-B70F-4667-AAC6-39293D81974B}" srcId="{27FA3586-D9E7-43EB-A557-AFB5771446F0}" destId="{FE46AB38-B54E-42A4-BC61-1B4EBAF8121E}" srcOrd="1" destOrd="0" parTransId="{D0C3F049-8690-408C-A84F-DF06BFC5A8A3}" sibTransId="{5F1D69E4-5564-40E8-AE8D-D3E6DF24F311}"/>
    <dgm:cxn modelId="{A432C784-A55E-49CC-9DFD-C9F70716D761}" type="presParOf" srcId="{C4734C34-9A25-4C77-88BC-96AF43C23E63}" destId="{EF973B1C-CEF7-449E-B0C1-499D53ACF51A}" srcOrd="0" destOrd="0" presId="urn:microsoft.com/office/officeart/2018/5/layout/IconCircleLabelList"/>
    <dgm:cxn modelId="{F81145F7-0011-48D9-9959-BEBA986AD48A}" type="presParOf" srcId="{EF973B1C-CEF7-449E-B0C1-499D53ACF51A}" destId="{E9DB4CD8-EFAF-4398-BC1B-9BEEFD992D43}" srcOrd="0" destOrd="0" presId="urn:microsoft.com/office/officeart/2018/5/layout/IconCircleLabelList"/>
    <dgm:cxn modelId="{3C786F52-A6F3-4279-A5C9-6CCCA5722A3C}" type="presParOf" srcId="{EF973B1C-CEF7-449E-B0C1-499D53ACF51A}" destId="{3C5C7874-ABD8-4248-8B7D-8B8BEA70FCDC}" srcOrd="1" destOrd="0" presId="urn:microsoft.com/office/officeart/2018/5/layout/IconCircleLabelList"/>
    <dgm:cxn modelId="{292AB86B-FF1C-4FB8-9CAA-C96A22053EDD}" type="presParOf" srcId="{EF973B1C-CEF7-449E-B0C1-499D53ACF51A}" destId="{9322A7CC-96D4-4521-8C74-1F80C2BDEF9A}" srcOrd="2" destOrd="0" presId="urn:microsoft.com/office/officeart/2018/5/layout/IconCircleLabelList"/>
    <dgm:cxn modelId="{C20A6EA0-FC42-4C1A-9F77-ED99BF3CD66C}" type="presParOf" srcId="{EF973B1C-CEF7-449E-B0C1-499D53ACF51A}" destId="{24034A66-CABF-445F-8F2C-8E57020F1D35}" srcOrd="3" destOrd="0" presId="urn:microsoft.com/office/officeart/2018/5/layout/IconCircleLabelList"/>
    <dgm:cxn modelId="{61C6F188-A8E9-4675-84A3-D8880AB82E86}" type="presParOf" srcId="{C4734C34-9A25-4C77-88BC-96AF43C23E63}" destId="{83C47605-B573-44AA-81C3-FC43336F7EC9}" srcOrd="1" destOrd="0" presId="urn:microsoft.com/office/officeart/2018/5/layout/IconCircleLabelList"/>
    <dgm:cxn modelId="{508ADA84-D8C9-48FC-9739-3083AC9ED297}" type="presParOf" srcId="{C4734C34-9A25-4C77-88BC-96AF43C23E63}" destId="{24C539F6-EBA3-4DFB-BB65-01FBC96B71FE}" srcOrd="2" destOrd="0" presId="urn:microsoft.com/office/officeart/2018/5/layout/IconCircleLabelList"/>
    <dgm:cxn modelId="{3DEDB476-B85D-418C-8B40-32A0732316BC}" type="presParOf" srcId="{24C539F6-EBA3-4DFB-BB65-01FBC96B71FE}" destId="{08F5631D-798D-41AD-B939-B3D9028BDFD2}" srcOrd="0" destOrd="0" presId="urn:microsoft.com/office/officeart/2018/5/layout/IconCircleLabelList"/>
    <dgm:cxn modelId="{75A108C5-86D7-4935-AF60-C2924C3A24F9}" type="presParOf" srcId="{24C539F6-EBA3-4DFB-BB65-01FBC96B71FE}" destId="{96006F2B-BBB9-4835-B7C6-4EAC4FB10C49}" srcOrd="1" destOrd="0" presId="urn:microsoft.com/office/officeart/2018/5/layout/IconCircleLabelList"/>
    <dgm:cxn modelId="{44C857D7-64F3-418D-B0DC-4C9DA6CD8C96}" type="presParOf" srcId="{24C539F6-EBA3-4DFB-BB65-01FBC96B71FE}" destId="{E66A6B6D-01F8-4FE3-9852-1B50A6F1E670}" srcOrd="2" destOrd="0" presId="urn:microsoft.com/office/officeart/2018/5/layout/IconCircleLabelList"/>
    <dgm:cxn modelId="{3AC9E4FC-9FF7-44D1-8ECA-6746B96A6380}" type="presParOf" srcId="{24C539F6-EBA3-4DFB-BB65-01FBC96B71FE}" destId="{EE0CF0AF-9E68-4C64-BD29-F9C1BAA8D6FB}" srcOrd="3" destOrd="0" presId="urn:microsoft.com/office/officeart/2018/5/layout/IconCircleLabelList"/>
    <dgm:cxn modelId="{255903C6-A4D9-4DA3-A94B-9DEE6E4002F9}" type="presParOf" srcId="{C4734C34-9A25-4C77-88BC-96AF43C23E63}" destId="{F66E1523-558A-4C6B-ACD0-2BB9469EAA05}" srcOrd="3" destOrd="0" presId="urn:microsoft.com/office/officeart/2018/5/layout/IconCircleLabelList"/>
    <dgm:cxn modelId="{CBC92852-629E-47DB-B987-7EE84D21BD2F}" type="presParOf" srcId="{C4734C34-9A25-4C77-88BC-96AF43C23E63}" destId="{72B025C6-6A7E-45DD-B71E-6178B530CA9B}" srcOrd="4" destOrd="0" presId="urn:microsoft.com/office/officeart/2018/5/layout/IconCircleLabelList"/>
    <dgm:cxn modelId="{31B39351-96C5-4799-9053-6B0A8AF8C4EF}" type="presParOf" srcId="{72B025C6-6A7E-45DD-B71E-6178B530CA9B}" destId="{5F922589-F2D9-4A85-B2B4-D2480AF011E4}" srcOrd="0" destOrd="0" presId="urn:microsoft.com/office/officeart/2018/5/layout/IconCircleLabelList"/>
    <dgm:cxn modelId="{64B6584A-C361-4F23-8F26-810B98260139}" type="presParOf" srcId="{72B025C6-6A7E-45DD-B71E-6178B530CA9B}" destId="{77091784-0EB8-40F1-A46D-738F7D152AAE}" srcOrd="1" destOrd="0" presId="urn:microsoft.com/office/officeart/2018/5/layout/IconCircleLabelList"/>
    <dgm:cxn modelId="{51EA77A8-D4F4-4D5F-B48A-BD48ED3FBB02}" type="presParOf" srcId="{72B025C6-6A7E-45DD-B71E-6178B530CA9B}" destId="{072EA708-2893-47D2-9645-10F303279E7C}" srcOrd="2" destOrd="0" presId="urn:microsoft.com/office/officeart/2018/5/layout/IconCircleLabelList"/>
    <dgm:cxn modelId="{9C4C3221-9DDE-4B66-BE0F-9EFC80FB4F16}" type="presParOf" srcId="{72B025C6-6A7E-45DD-B71E-6178B530CA9B}" destId="{B64D2A4F-252E-4CD0-830D-001838922B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B4CD8-EFAF-4398-BC1B-9BEEFD992D43}">
      <dsp:nvSpPr>
        <dsp:cNvPr id="0" name=""/>
        <dsp:cNvSpPr/>
      </dsp:nvSpPr>
      <dsp:spPr>
        <a:xfrm>
          <a:off x="1489328" y="11606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C7874-ABD8-4248-8B7D-8B8BEA70FCDC}">
      <dsp:nvSpPr>
        <dsp:cNvPr id="0" name=""/>
        <dsp:cNvSpPr/>
      </dsp:nvSpPr>
      <dsp:spPr>
        <a:xfrm>
          <a:off x="1745265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34A66-CABF-445F-8F2C-8E57020F1D35}">
      <dsp:nvSpPr>
        <dsp:cNvPr id="0" name=""/>
        <dsp:cNvSpPr/>
      </dsp:nvSpPr>
      <dsp:spPr>
        <a:xfrm>
          <a:off x="1105421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Non-local &amp; Proprietary – Incurs API cost, though seemingly minimal at 70 cents per thousand CALLS</a:t>
          </a:r>
        </a:p>
      </dsp:txBody>
      <dsp:txXfrm>
        <a:off x="1105421" y="1586606"/>
        <a:ext cx="1968750" cy="720000"/>
      </dsp:txXfrm>
    </dsp:sp>
    <dsp:sp modelId="{08F5631D-798D-41AD-B939-B3D9028BDFD2}">
      <dsp:nvSpPr>
        <dsp:cNvPr id="0" name=""/>
        <dsp:cNvSpPr/>
      </dsp:nvSpPr>
      <dsp:spPr>
        <a:xfrm>
          <a:off x="3802609" y="11606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06F2B-BBB9-4835-B7C6-4EAC4FB10C49}">
      <dsp:nvSpPr>
        <dsp:cNvPr id="0" name=""/>
        <dsp:cNvSpPr/>
      </dsp:nvSpPr>
      <dsp:spPr>
        <a:xfrm>
          <a:off x="4058546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CF0AF-9E68-4C64-BD29-F9C1BAA8D6FB}">
      <dsp:nvSpPr>
        <dsp:cNvPr id="0" name=""/>
        <dsp:cNvSpPr/>
      </dsp:nvSpPr>
      <dsp:spPr>
        <a:xfrm>
          <a:off x="3418703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Does not work in case of cloud outage or service unavailability</a:t>
          </a:r>
        </a:p>
      </dsp:txBody>
      <dsp:txXfrm>
        <a:off x="3418703" y="1586606"/>
        <a:ext cx="1968750" cy="720000"/>
      </dsp:txXfrm>
    </dsp:sp>
    <dsp:sp modelId="{5F922589-F2D9-4A85-B2B4-D2480AF011E4}">
      <dsp:nvSpPr>
        <dsp:cNvPr id="0" name=""/>
        <dsp:cNvSpPr/>
      </dsp:nvSpPr>
      <dsp:spPr>
        <a:xfrm>
          <a:off x="2645968" y="2798793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91784-0EB8-40F1-A46D-738F7D152AAE}">
      <dsp:nvSpPr>
        <dsp:cNvPr id="0" name=""/>
        <dsp:cNvSpPr/>
      </dsp:nvSpPr>
      <dsp:spPr>
        <a:xfrm>
          <a:off x="2901906" y="305473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D2A4F-252E-4CD0-830D-001838922BAA}">
      <dsp:nvSpPr>
        <dsp:cNvPr id="0" name=""/>
        <dsp:cNvSpPr/>
      </dsp:nvSpPr>
      <dsp:spPr>
        <a:xfrm>
          <a:off x="2262062" y="437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Microsoft may change pricing, features and terms of service at anytime without prior notice</a:t>
          </a:r>
        </a:p>
      </dsp:txBody>
      <dsp:txXfrm>
        <a:off x="2262062" y="4373793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6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8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0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9D8E82-A478-439E-91CB-8CEF2270451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C43F55-F6A7-4666-859A-C3010DCE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0CBD-80E9-D430-7382-752E69A61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Text Extraction for 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396E-7267-3864-875E-A2E9A144D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Abheek Gulati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DCD-1238-5EB9-4854-8A181375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95" y="360947"/>
            <a:ext cx="10018713" cy="777723"/>
          </a:xfrm>
        </p:spPr>
        <p:txBody>
          <a:bodyPr/>
          <a:lstStyle/>
          <a:p>
            <a:r>
              <a:rPr lang="en-US" dirty="0"/>
              <a:t>Excellent Results!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B791D-821C-ECDD-8CBF-9685AC84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78" y="1463523"/>
            <a:ext cx="3859102" cy="4967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4D92A-71BD-50C1-E40E-45670781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34" y="1463522"/>
            <a:ext cx="3542728" cy="49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6CED5A-063D-1B9F-AC97-C5873FC8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Azure OCR Considerations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291B59E-02D5-D33D-E4AC-B7C30DD30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062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29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619B-F154-53AB-0792-8C3C5FA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906"/>
            <a:ext cx="10018713" cy="90838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Approach 4 – Local AI &amp; LLM-Backed OCR</a:t>
            </a:r>
            <a:br>
              <a:rPr lang="en-US" sz="3600" dirty="0"/>
            </a:br>
            <a:r>
              <a:rPr lang="en-US" sz="2800" i="1" dirty="0"/>
              <a:t>An attempt at the cutting-edge!</a:t>
            </a:r>
            <a:endParaRPr lang="en-US" sz="3600" dirty="0"/>
          </a:p>
        </p:txBody>
      </p:sp>
      <p:pic>
        <p:nvPicPr>
          <p:cNvPr id="5" name="Content Placeholder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170890A-D19B-E3C4-7A30-DCCCD3A00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19" y="921288"/>
            <a:ext cx="8196118" cy="5926083"/>
          </a:xfrm>
        </p:spPr>
      </p:pic>
    </p:spTree>
    <p:extLst>
      <p:ext uri="{BB962C8B-B14F-4D97-AF65-F5344CB8AC3E}">
        <p14:creationId xmlns:p14="http://schemas.microsoft.com/office/powerpoint/2010/main" val="189778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 descr="Flat lay top view of robot deviating from group">
            <a:extLst>
              <a:ext uri="{FF2B5EF4-FFF2-40B4-BE49-F238E27FC236}">
                <a16:creationId xmlns:a16="http://schemas.microsoft.com/office/drawing/2014/main" id="{3C926586-E9F0-DA3F-3929-3BA21933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010" b="2874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D01F3-49FD-DBEC-24C3-3150A434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/>
              <a:t>Six Different AI OCR Models Sampled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8585C5C-3ACC-F15C-ED16-5E464799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en-US" dirty="0"/>
              <a:t>Microsoft TrOCR – Handwriting FineTune – Large &amp; Base Models</a:t>
            </a:r>
          </a:p>
          <a:p>
            <a:r>
              <a:rPr lang="en-US" dirty="0"/>
              <a:t>Microsoft TrOCR – Printed FineTune – Large &amp; Base Models</a:t>
            </a:r>
          </a:p>
          <a:p>
            <a:r>
              <a:rPr lang="en-US" dirty="0"/>
              <a:t>Microsoft TrOCR – Stage1-Test FineTune – Large &amp; Base Models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0E489-3286-E3F5-13A3-A8248A2EF276}"/>
              </a:ext>
            </a:extLst>
          </p:cNvPr>
          <p:cNvSpPr txBox="1"/>
          <p:nvPr/>
        </p:nvSpPr>
        <p:spPr>
          <a:xfrm>
            <a:off x="2281989" y="5420266"/>
            <a:ext cx="762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The Large Handwriting model consistently outperformed all others</a:t>
            </a:r>
          </a:p>
        </p:txBody>
      </p:sp>
    </p:spTree>
    <p:extLst>
      <p:ext uri="{BB962C8B-B14F-4D97-AF65-F5344CB8AC3E}">
        <p14:creationId xmlns:p14="http://schemas.microsoft.com/office/powerpoint/2010/main" val="28409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B0ACF-9B65-0A6E-4911-67F85ABE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Unusable Results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E6989A8-1C96-0758-5A43-18024302F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79" r="53052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FE0F-98AB-B885-B61C-A8966F92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technology “isn’t there yet”, for full-page OCR usecases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Reason: these models are built for single-line scans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This necessitates cropping of the image, a process that’s far from accurate in code, especially since font sizes, styles and formatting vary across files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Further, significant errors occur when text in the resulting crop is split midways, or the crop happens to contain multiple lines of text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Some examples on the following slides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793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78908-F833-BB5C-75CD-114AF89FD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179909"/>
            <a:ext cx="5498449" cy="3682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C353A-D407-D069-354B-8C21724E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39" y="1179910"/>
            <a:ext cx="5091694" cy="3682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ABFDB-1EC0-AFC9-5117-BC0343C58EFF}"/>
              </a:ext>
            </a:extLst>
          </p:cNvPr>
          <p:cNvSpPr txBox="1"/>
          <p:nvPr/>
        </p:nvSpPr>
        <p:spPr>
          <a:xfrm>
            <a:off x="2113770" y="5040475"/>
            <a:ext cx="2557843" cy="63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764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Output of ‘Printed’ Large MS TrOCR Model</a:t>
            </a:r>
            <a:endParaRPr lang="en-US" b="1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D5B7A-2C57-4299-686B-D981FA4F0B5A}"/>
              </a:ext>
            </a:extLst>
          </p:cNvPr>
          <p:cNvSpPr txBox="1"/>
          <p:nvPr/>
        </p:nvSpPr>
        <p:spPr>
          <a:xfrm>
            <a:off x="7275604" y="5040475"/>
            <a:ext cx="3454162" cy="63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764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Cleaned Output by OpenHermes-2.5-Mistral-7B LLM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70659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ABFDB-1EC0-AFC9-5117-BC0343C58EFF}"/>
              </a:ext>
            </a:extLst>
          </p:cNvPr>
          <p:cNvSpPr txBox="1"/>
          <p:nvPr/>
        </p:nvSpPr>
        <p:spPr>
          <a:xfrm>
            <a:off x="1973901" y="6105701"/>
            <a:ext cx="2557843" cy="63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764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Output of ‘Stage1’ Large MS TrOCR Model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D5B7A-2C57-4299-686B-D981FA4F0B5A}"/>
              </a:ext>
            </a:extLst>
          </p:cNvPr>
          <p:cNvSpPr txBox="1"/>
          <p:nvPr/>
        </p:nvSpPr>
        <p:spPr>
          <a:xfrm>
            <a:off x="7275605" y="6105701"/>
            <a:ext cx="3454162" cy="63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764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Cleaned Output by OpenHermes-2.5-Mistral-7B LLM</a:t>
            </a:r>
            <a:endParaRPr lang="en-US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C3C81-B922-8D86-6F42-7B566F2D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7" y="251523"/>
            <a:ext cx="5686353" cy="5739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74694A-212D-01FC-A984-5E47DAEE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506" y="884775"/>
            <a:ext cx="5562676" cy="44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5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ABFDB-1EC0-AFC9-5117-BC0343C58EFF}"/>
              </a:ext>
            </a:extLst>
          </p:cNvPr>
          <p:cNvSpPr txBox="1"/>
          <p:nvPr/>
        </p:nvSpPr>
        <p:spPr>
          <a:xfrm>
            <a:off x="1736787" y="5073300"/>
            <a:ext cx="3028895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764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Output of ‘Handwriting’ Large MS TrOCR Model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D5B7A-2C57-4299-686B-D981FA4F0B5A}"/>
              </a:ext>
            </a:extLst>
          </p:cNvPr>
          <p:cNvSpPr txBox="1"/>
          <p:nvPr/>
        </p:nvSpPr>
        <p:spPr>
          <a:xfrm>
            <a:off x="7475473" y="5070986"/>
            <a:ext cx="3454162" cy="63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764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Cleaned Output by OpenHermes-2.5-Mistral-7B LLM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AF21A-9E74-4251-16C3-631DC9A5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3" y="719845"/>
            <a:ext cx="5923745" cy="4170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ED61A-E215-82BE-160C-E53FEB7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85" y="1051069"/>
            <a:ext cx="5539338" cy="37314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603233-5A3B-9BC8-6492-0E77A88C9B1C}"/>
              </a:ext>
            </a:extLst>
          </p:cNvPr>
          <p:cNvSpPr txBox="1"/>
          <p:nvPr/>
        </p:nvSpPr>
        <p:spPr>
          <a:xfrm>
            <a:off x="3845311" y="6278082"/>
            <a:ext cx="517514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764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of the 3 finetunes but still quite unusable!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7755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66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85BA40-9679-2A79-3449-EB8C1F8B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Recap: Text Extraction Refinement - Approaches Tested</a:t>
            </a:r>
            <a:endParaRPr lang="en-US" dirty="0"/>
          </a:p>
        </p:txBody>
      </p:sp>
      <p:pic>
        <p:nvPicPr>
          <p:cNvPr id="46" name="Picture 45" descr="Complex maths formulae on a blackboard">
            <a:extLst>
              <a:ext uri="{FF2B5EF4-FFF2-40B4-BE49-F238E27FC236}">
                <a16:creationId xmlns:a16="http://schemas.microsoft.com/office/drawing/2014/main" id="{89A99DB7-B870-0D6F-CAE9-848A1234E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51" r="24627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6AE93440-A7AE-4582-5DCC-53B64CDB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/>
              <a:t>Approach 1 – Base Approach – Local text-extraction via Python PyPDF2 Library</a:t>
            </a:r>
          </a:p>
          <a:p>
            <a:r>
              <a:rPr lang="en-US"/>
              <a:t>Approach 2 – Local OCR via PyTesseract</a:t>
            </a:r>
          </a:p>
          <a:p>
            <a:r>
              <a:rPr lang="en-US"/>
              <a:t>Approach 3 – Commercial OCR via Azure Vision Studio’s OCR service</a:t>
            </a:r>
          </a:p>
          <a:p>
            <a:r>
              <a:rPr lang="en-US"/>
              <a:t>Approach 4 – Local AI-extraction &amp; LLM-cleanup approach</a:t>
            </a:r>
          </a:p>
        </p:txBody>
      </p:sp>
    </p:spTree>
    <p:extLst>
      <p:ext uri="{BB962C8B-B14F-4D97-AF65-F5344CB8AC3E}">
        <p14:creationId xmlns:p14="http://schemas.microsoft.com/office/powerpoint/2010/main" val="53489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CCDD-49C5-A197-986D-7CCD97FB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66274"/>
          </a:xfrm>
        </p:spPr>
        <p:txBody>
          <a:bodyPr/>
          <a:lstStyle/>
          <a:p>
            <a:r>
              <a:rPr lang="en-US" dirty="0"/>
              <a:t>Final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0B8B5-2B23-9E67-67F2-CBC56124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6274"/>
            <a:ext cx="10018713" cy="2652963"/>
          </a:xfrm>
        </p:spPr>
        <p:txBody>
          <a:bodyPr/>
          <a:lstStyle/>
          <a:p>
            <a:r>
              <a:rPr lang="en-US" dirty="0"/>
              <a:t>Use Azure OCR as the primary method, and fallback to local PyPDF2-library based text extraction in case of any issues connecting with Azure</a:t>
            </a:r>
          </a:p>
          <a:p>
            <a:r>
              <a:rPr lang="en-US" dirty="0"/>
              <a:t>Keep on eye on advances in LMMs, Large Multimodal Models, in 2024! These may natively support text extraction with a high-degree of accuracy while also solving the problem of identifying and ignoring headers &amp; footers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7477A-1E8F-C703-2EB0-384AF52D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05" y="3429000"/>
            <a:ext cx="7014522" cy="30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ABF4D-B247-7F9B-8233-F05CA9B3E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RAG Refresher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FCF0A596-7DBC-8344-C13E-56AE1CEB21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021105"/>
            <a:ext cx="6202778" cy="45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8148C-B038-41C1-A19A-7FDCC2E6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Next Step!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D054F-0C5E-43C9-910C-23A0C3D9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943768"/>
            <a:ext cx="6202778" cy="26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2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70F861A-0DA5-AA4F-D15A-330C4068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b="1"/>
              <a:t>QnA</a:t>
            </a:r>
            <a:br>
              <a:rPr lang="en-US" sz="6200" b="1"/>
            </a:br>
            <a:r>
              <a:rPr lang="en-US" sz="6200" b="1"/>
              <a:t>&amp;</a:t>
            </a:r>
            <a:br>
              <a:rPr lang="en-US" sz="6200" b="1"/>
            </a:br>
            <a:r>
              <a:rPr lang="en-US" sz="62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7882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188B77-2753-DE40-0B6A-96780629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Refinement In-Progress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a work in progress&#10;&#10;Description automatically generated">
            <a:extLst>
              <a:ext uri="{FF2B5EF4-FFF2-40B4-BE49-F238E27FC236}">
                <a16:creationId xmlns:a16="http://schemas.microsoft.com/office/drawing/2014/main" id="{ED544786-9528-F871-8476-F9292A974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990289"/>
            <a:ext cx="6202778" cy="25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3305FB-3235-EE38-14C9-D94C324F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Defining “Refinement”</a:t>
            </a: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1678C-FDDD-286E-7E24-B0AC6F270613}"/>
              </a:ext>
            </a:extLst>
          </p:cNvPr>
          <p:cNvSpPr>
            <a:spLocks/>
          </p:cNvSpPr>
          <p:nvPr/>
        </p:nvSpPr>
        <p:spPr>
          <a:xfrm>
            <a:off x="533713" y="2043127"/>
            <a:ext cx="3406645" cy="244048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06324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Objectives:</a:t>
            </a:r>
          </a:p>
          <a:p>
            <a:pPr marL="285750" indent="-285750" defTabSz="30632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RAG pipeline is large &amp; complex with many working parts, identify areas for improvement</a:t>
            </a:r>
          </a:p>
          <a:p>
            <a:pPr marL="285750" indent="-285750" defTabSz="30632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into depths of the base implementation</a:t>
            </a:r>
          </a:p>
          <a:p>
            <a:pPr marL="285750" indent="-285750" defTabSz="30632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alternatives with a hands-on approach: experiment and gather evaluation data</a:t>
            </a:r>
          </a:p>
          <a:p>
            <a:pPr marL="285750" indent="-285750" defTabSz="30632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expertise if results are promising: Explore fringe areas on the cutting-edge of what’s possible with today’s tech</a:t>
            </a:r>
          </a:p>
          <a:p>
            <a:pPr marL="285750" indent="-285750" defTabSz="30632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entirely new technologies to solve problems is not out-of-scope!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9BF16-F525-0970-7ABE-481576A653CC}"/>
              </a:ext>
            </a:extLst>
          </p:cNvPr>
          <p:cNvSpPr>
            <a:spLocks/>
          </p:cNvSpPr>
          <p:nvPr/>
        </p:nvSpPr>
        <p:spPr>
          <a:xfrm>
            <a:off x="4210720" y="2016822"/>
            <a:ext cx="3406645" cy="22919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06324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Criteria:</a:t>
            </a:r>
          </a:p>
          <a:p>
            <a:pPr marL="285750" indent="-285750" defTabSz="3063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strong technical and business case that justifies investing the significant time &amp; effort required to get into the depths of a technology and refine it</a:t>
            </a:r>
          </a:p>
          <a:p>
            <a:pPr marL="285750" indent="-285750" defTabSz="3063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high-bar for quality</a:t>
            </a:r>
          </a:p>
          <a:p>
            <a:pPr marL="285750" indent="-285750" defTabSz="3063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Feasible cost &amp; scalability </a:t>
            </a:r>
          </a:p>
          <a:p>
            <a:pPr defTabSz="306324">
              <a:spcAft>
                <a:spcPts val="600"/>
              </a:spcAft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446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387B9-64E1-873A-AF74-E6563A2C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2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Text Extraction - Base Approach</a:t>
            </a:r>
            <a:endParaRPr lang="en-US" sz="4200" dirty="0"/>
          </a:p>
        </p:txBody>
      </p:sp>
      <p:pic>
        <p:nvPicPr>
          <p:cNvPr id="8" name="Content Placeholder 7" descr="A diagram of a python programming process&#10;&#10;Description automatically generated">
            <a:extLst>
              <a:ext uri="{FF2B5EF4-FFF2-40B4-BE49-F238E27FC236}">
                <a16:creationId xmlns:a16="http://schemas.microsoft.com/office/drawing/2014/main" id="{695855A1-6C1D-7B61-7BC9-909FE1E89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440063"/>
            <a:ext cx="10018712" cy="19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6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B6F3-EB89-D59A-4D8F-B0A07280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58417"/>
            <a:ext cx="10018713" cy="908384"/>
          </a:xfrm>
        </p:spPr>
        <p:txBody>
          <a:bodyPr/>
          <a:lstStyle/>
          <a:p>
            <a:r>
              <a:rPr lang="en-US"/>
              <a:t>Pros &amp; Cons of the Base Approach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9CA8C-D736-0179-3683-DD70083D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1325201"/>
            <a:ext cx="4607188" cy="576262"/>
          </a:xfrm>
        </p:spPr>
        <p:txBody>
          <a:bodyPr/>
          <a:lstStyle/>
          <a:p>
            <a:r>
              <a:rPr lang="en-US" dirty="0"/>
              <a:t>The Good…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3673F-E6DD-CAAD-AAF8-01C94BA1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0" y="1974036"/>
            <a:ext cx="4895056" cy="2455862"/>
          </a:xfrm>
        </p:spPr>
        <p:txBody>
          <a:bodyPr/>
          <a:lstStyle/>
          <a:p>
            <a:r>
              <a:rPr lang="en-US" dirty="0"/>
              <a:t>Ease of implementation via the use of PDF mining libraries in Python</a:t>
            </a:r>
          </a:p>
          <a:p>
            <a:r>
              <a:rPr lang="en-US" dirty="0"/>
              <a:t>Entirely local – No API cost &amp; calls</a:t>
            </a:r>
          </a:p>
          <a:p>
            <a:r>
              <a:rPr lang="en-US" dirty="0"/>
              <a:t>Low cost – Not resource intensive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BF07D-06F2-E7BD-39B1-0DFDC0D6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1325201"/>
            <a:ext cx="4622537" cy="576262"/>
          </a:xfrm>
        </p:spPr>
        <p:txBody>
          <a:bodyPr/>
          <a:lstStyle/>
          <a:p>
            <a:r>
              <a:rPr lang="en-US" dirty="0"/>
              <a:t>…The Bad…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FAD0E7-1FF7-B1F2-139C-380F22995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1974036"/>
            <a:ext cx="4895056" cy="2455862"/>
          </a:xfrm>
        </p:spPr>
        <p:txBody>
          <a:bodyPr/>
          <a:lstStyle/>
          <a:p>
            <a:r>
              <a:rPr lang="en-US" dirty="0"/>
              <a:t>Does not work on scanned documents as such PDFs comprise of images rather than raw text</a:t>
            </a:r>
          </a:p>
          <a:p>
            <a:r>
              <a:rPr lang="en-US" dirty="0"/>
              <a:t>Inconsistent quality of extraction as internal PDF structure can vary widely</a:t>
            </a:r>
          </a:p>
          <a:p>
            <a:r>
              <a:rPr lang="en-US" dirty="0"/>
              <a:t>Formatting is not maintained in the extracted text for the above reason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AF1B17A-85AD-D523-4304-0D85D392144B}"/>
              </a:ext>
            </a:extLst>
          </p:cNvPr>
          <p:cNvSpPr txBox="1">
            <a:spLocks/>
          </p:cNvSpPr>
          <p:nvPr/>
        </p:nvSpPr>
        <p:spPr>
          <a:xfrm>
            <a:off x="1628244" y="4082276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…and The Ugly!!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D7B9F98-B870-722E-90F8-42ED88777BFD}"/>
              </a:ext>
            </a:extLst>
          </p:cNvPr>
          <p:cNvSpPr txBox="1">
            <a:spLocks/>
          </p:cNvSpPr>
          <p:nvPr/>
        </p:nvSpPr>
        <p:spPr>
          <a:xfrm>
            <a:off x="1628244" y="4790602"/>
            <a:ext cx="9090331" cy="164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PyPDF2 is a deprecated library and </a:t>
            </a:r>
            <a:r>
              <a:rPr lang="en-US" dirty="0" err="1"/>
              <a:t>PDFMiner</a:t>
            </a:r>
            <a:r>
              <a:rPr lang="en-US" dirty="0"/>
              <a:t> produces unusable results</a:t>
            </a:r>
          </a:p>
          <a:p>
            <a:r>
              <a:rPr lang="en-US" dirty="0"/>
              <a:t>Quality issues:</a:t>
            </a:r>
          </a:p>
          <a:p>
            <a:pPr lvl="1"/>
            <a:r>
              <a:rPr lang="en-US" dirty="0"/>
              <a:t>1. Split &amp; Garbled words:  </a:t>
            </a:r>
          </a:p>
          <a:p>
            <a:pPr lvl="1"/>
            <a:r>
              <a:rPr lang="en-US" dirty="0"/>
              <a:t>2. Incoherence due to Lost Formatting: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EF2BB-DF4F-6C3B-5199-B955DE3D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20" y="5657260"/>
            <a:ext cx="4534533" cy="238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6FBED9-36A2-C0CD-CC47-DD8F8E5A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27" y="6051793"/>
            <a:ext cx="5858693" cy="6477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8C7E38-8906-8964-A03F-DB4B0328A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229" y="5647299"/>
            <a:ext cx="261021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1B0600C-20C5-09B7-7736-11823F16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65485"/>
            <a:ext cx="10018713" cy="836195"/>
          </a:xfrm>
        </p:spPr>
        <p:txBody>
          <a:bodyPr/>
          <a:lstStyle/>
          <a:p>
            <a:r>
              <a:rPr lang="en-US" dirty="0"/>
              <a:t>Approach 2 – Local OCR</a:t>
            </a:r>
          </a:p>
        </p:txBody>
      </p:sp>
      <p:pic>
        <p:nvPicPr>
          <p:cNvPr id="12" name="Content Placeholder 11" descr="A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ECB4347A-9973-254B-B109-2024385A1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0" y="2988218"/>
            <a:ext cx="10018712" cy="1627519"/>
          </a:xfrm>
        </p:spPr>
      </p:pic>
    </p:spTree>
    <p:extLst>
      <p:ext uri="{BB962C8B-B14F-4D97-AF65-F5344CB8AC3E}">
        <p14:creationId xmlns:p14="http://schemas.microsoft.com/office/powerpoint/2010/main" val="408331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DD22-0503-92A0-792D-3D5F32F9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8542"/>
          </a:xfrm>
        </p:spPr>
        <p:txBody>
          <a:bodyPr/>
          <a:lstStyle/>
          <a:p>
            <a:r>
              <a:rPr lang="en-US" dirty="0"/>
              <a:t>Unfortunately, the results are terrible!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C4F77E-4F4A-B463-7FF3-91B3ECA4E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163" y="2337620"/>
            <a:ext cx="685896" cy="2095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46283-B89D-FE9C-2062-20BF852AC2AC}"/>
              </a:ext>
            </a:extLst>
          </p:cNvPr>
          <p:cNvSpPr txBox="1"/>
          <p:nvPr/>
        </p:nvSpPr>
        <p:spPr>
          <a:xfrm>
            <a:off x="1660358" y="2606522"/>
            <a:ext cx="235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Boeing Logo interpreted incorrectly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A1FE5A-878D-3E97-D65F-3EB54190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222" y="2272372"/>
            <a:ext cx="6011114" cy="1314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757AA0-7927-B5BB-459B-680A61F66E96}"/>
              </a:ext>
            </a:extLst>
          </p:cNvPr>
          <p:cNvSpPr txBox="1"/>
          <p:nvPr/>
        </p:nvSpPr>
        <p:spPr>
          <a:xfrm>
            <a:off x="5223710" y="3659606"/>
            <a:ext cx="607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of special characters, such as the ‘…………………’ on page indexes, are interpreted as random junk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E16BF7-D4DA-3EBA-D280-A5C609B5A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879" y="4963530"/>
            <a:ext cx="5515745" cy="628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70E8C3-60D4-798D-8976-3FE5C6846FE8}"/>
              </a:ext>
            </a:extLst>
          </p:cNvPr>
          <p:cNvSpPr txBox="1"/>
          <p:nvPr/>
        </p:nvSpPr>
        <p:spPr>
          <a:xfrm>
            <a:off x="7467601" y="4945937"/>
            <a:ext cx="341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still garbled: conjoined and disjointed incoherently!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2FB03-2F6E-8026-20F7-A22997A6B16B}"/>
              </a:ext>
            </a:extLst>
          </p:cNvPr>
          <p:cNvSpPr txBox="1"/>
          <p:nvPr/>
        </p:nvSpPr>
        <p:spPr>
          <a:xfrm>
            <a:off x="3332747" y="6078408"/>
            <a:ext cx="676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Raising the DPI from 300dpi to 600dpi did NOT help, but quadrupled processing time!</a:t>
            </a:r>
          </a:p>
        </p:txBody>
      </p:sp>
    </p:spTree>
    <p:extLst>
      <p:ext uri="{BB962C8B-B14F-4D97-AF65-F5344CB8AC3E}">
        <p14:creationId xmlns:p14="http://schemas.microsoft.com/office/powerpoint/2010/main" val="268354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D2A1-C3A1-DEEE-AB88-F04C914E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0416"/>
          </a:xfrm>
        </p:spPr>
        <p:txBody>
          <a:bodyPr/>
          <a:lstStyle/>
          <a:p>
            <a:r>
              <a:rPr lang="en-US" dirty="0"/>
              <a:t>Approach 3 – Commercial (Azure) OCR</a:t>
            </a:r>
          </a:p>
        </p:txBody>
      </p:sp>
      <p:pic>
        <p:nvPicPr>
          <p:cNvPr id="5" name="Content Placeholder 4" descr="A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2B5A0AC8-5991-F333-EB1F-0EDF39F1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974809"/>
            <a:ext cx="10018712" cy="1627519"/>
          </a:xfrm>
        </p:spPr>
      </p:pic>
    </p:spTree>
    <p:extLst>
      <p:ext uri="{BB962C8B-B14F-4D97-AF65-F5344CB8AC3E}">
        <p14:creationId xmlns:p14="http://schemas.microsoft.com/office/powerpoint/2010/main" val="2284326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142</TotalTime>
  <Words>666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Improving Text Extraction for RAG</vt:lpstr>
      <vt:lpstr>RAG Refresher</vt:lpstr>
      <vt:lpstr>Refinement In-Progress</vt:lpstr>
      <vt:lpstr>Defining “Refinement”</vt:lpstr>
      <vt:lpstr>Text Extraction - Base Approach</vt:lpstr>
      <vt:lpstr>Pros &amp; Cons of the Base Approach</vt:lpstr>
      <vt:lpstr>Approach 2 – Local OCR</vt:lpstr>
      <vt:lpstr>Unfortunately, the results are terrible!</vt:lpstr>
      <vt:lpstr>Approach 3 – Commercial (Azure) OCR</vt:lpstr>
      <vt:lpstr>Excellent Results!</vt:lpstr>
      <vt:lpstr>Azure OCR Considerations</vt:lpstr>
      <vt:lpstr>Approach 4 – Local AI &amp; LLM-Backed OCR An attempt at the cutting-edge!</vt:lpstr>
      <vt:lpstr>Six Different AI OCR Models Sampled</vt:lpstr>
      <vt:lpstr>Unusable Results</vt:lpstr>
      <vt:lpstr>PowerPoint Presentation</vt:lpstr>
      <vt:lpstr>PowerPoint Presentation</vt:lpstr>
      <vt:lpstr>PowerPoint Presentation</vt:lpstr>
      <vt:lpstr>Recap: Text Extraction Refinement - Approaches Tested</vt:lpstr>
      <vt:lpstr>Final Recommendations</vt:lpstr>
      <vt:lpstr>Next Step!</vt:lpstr>
      <vt:lpstr>QnA &amp;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Text Extraction for RAG</dc:title>
  <dc:creator>Abheek Gulati</dc:creator>
  <cp:lastModifiedBy>Gulati, Abheek</cp:lastModifiedBy>
  <cp:revision>4</cp:revision>
  <dcterms:created xsi:type="dcterms:W3CDTF">2024-01-17T21:35:10Z</dcterms:created>
  <dcterms:modified xsi:type="dcterms:W3CDTF">2024-01-18T02:27:46Z</dcterms:modified>
</cp:coreProperties>
</file>