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46DF-EF57-4188-8874-A4E13C0037F8}" type="doc">
      <dgm:prSet loTypeId="urn:microsoft.com/office/officeart/2005/8/layout/gear1" loCatId="process" qsTypeId="urn:microsoft.com/office/officeart/2005/8/quickstyle/3d5" qsCatId="3D" csTypeId="urn:microsoft.com/office/officeart/2005/8/colors/colorful3" csCatId="colorful" phldr="1"/>
      <dgm:spPr/>
    </dgm:pt>
    <dgm:pt modelId="{C60726BF-58CA-4EAD-AE21-2AEE5B89EC12}">
      <dgm:prSet phldrT="[텍스트]"/>
      <dgm:spPr/>
      <dgm:t>
        <a:bodyPr/>
        <a:lstStyle/>
        <a:p>
          <a:pPr latinLnBrk="1"/>
          <a:r>
            <a:rPr lang="en-US" altLang="ko-KR" b="1" dirty="0"/>
            <a:t>TypeScript Class</a:t>
          </a:r>
          <a:endParaRPr lang="ko-KR" altLang="en-US" b="1" dirty="0"/>
        </a:p>
      </dgm:t>
    </dgm:pt>
    <dgm:pt modelId="{678CC9CD-B846-45E1-87A2-20CBAE631A58}" type="parTrans" cxnId="{D11DB63F-B76E-4939-A366-5791BE062869}">
      <dgm:prSet/>
      <dgm:spPr/>
      <dgm:t>
        <a:bodyPr/>
        <a:lstStyle/>
        <a:p>
          <a:pPr latinLnBrk="1"/>
          <a:endParaRPr lang="ko-KR" altLang="en-US"/>
        </a:p>
      </dgm:t>
    </dgm:pt>
    <dgm:pt modelId="{012115A8-C794-4EBE-BD4E-49BDCD6F133D}" type="sibTrans" cxnId="{D11DB63F-B76E-4939-A366-5791BE062869}">
      <dgm:prSet/>
      <dgm:spPr/>
      <dgm:t>
        <a:bodyPr/>
        <a:lstStyle/>
        <a:p>
          <a:pPr latinLnBrk="1"/>
          <a:endParaRPr lang="ko-KR" altLang="en-US"/>
        </a:p>
      </dgm:t>
    </dgm:pt>
    <dgm:pt modelId="{C094B65D-16B3-4DAF-B569-33E315BA3ADA}">
      <dgm:prSet phldrT="[텍스트]"/>
      <dgm:spPr/>
      <dgm:t>
        <a:bodyPr/>
        <a:lstStyle/>
        <a:p>
          <a:pPr latinLnBrk="1"/>
          <a:r>
            <a:rPr lang="en-US" altLang="ko-KR" b="1" dirty="0"/>
            <a:t>Swagger</a:t>
          </a:r>
          <a:endParaRPr lang="ko-KR" altLang="en-US" b="1" dirty="0"/>
        </a:p>
      </dgm:t>
    </dgm:pt>
    <dgm:pt modelId="{333A5487-F6F4-41AC-BE74-60567B4C4698}" type="parTrans" cxnId="{AABF0D56-7B66-4800-AC8A-F45C03AD06B6}">
      <dgm:prSet/>
      <dgm:spPr/>
      <dgm:t>
        <a:bodyPr/>
        <a:lstStyle/>
        <a:p>
          <a:pPr latinLnBrk="1"/>
          <a:endParaRPr lang="ko-KR" altLang="en-US"/>
        </a:p>
      </dgm:t>
    </dgm:pt>
    <dgm:pt modelId="{3968C133-40CA-44AB-B0B5-DBEC14CDE810}" type="sibTrans" cxnId="{AABF0D56-7B66-4800-AC8A-F45C03AD06B6}">
      <dgm:prSet/>
      <dgm:spPr/>
      <dgm:t>
        <a:bodyPr/>
        <a:lstStyle/>
        <a:p>
          <a:pPr latinLnBrk="1"/>
          <a:endParaRPr lang="ko-KR" altLang="en-US"/>
        </a:p>
      </dgm:t>
    </dgm:pt>
    <dgm:pt modelId="{9CADE41D-B346-43A2-9FBB-81CC17ABE009}">
      <dgm:prSet phldrT="[텍스트]"/>
      <dgm:spPr/>
      <dgm:t>
        <a:bodyPr/>
        <a:lstStyle/>
        <a:p>
          <a:pPr latinLnBrk="1"/>
          <a:r>
            <a:rPr lang="en-US" altLang="ko-KR" b="1" dirty="0"/>
            <a:t>Function Calling</a:t>
          </a:r>
          <a:endParaRPr lang="ko-KR" altLang="en-US" b="1" dirty="0"/>
        </a:p>
      </dgm:t>
    </dgm:pt>
    <dgm:pt modelId="{BD1A5F11-8876-4730-BC82-048724EDD931}" type="parTrans" cxnId="{9ECA8B9B-4151-4079-BED9-27B66E701E7B}">
      <dgm:prSet/>
      <dgm:spPr/>
      <dgm:t>
        <a:bodyPr/>
        <a:lstStyle/>
        <a:p>
          <a:pPr latinLnBrk="1"/>
          <a:endParaRPr lang="ko-KR" altLang="en-US"/>
        </a:p>
      </dgm:t>
    </dgm:pt>
    <dgm:pt modelId="{925FF1BE-70A2-4EDE-A8A5-6CCC25CA0302}" type="sibTrans" cxnId="{9ECA8B9B-4151-4079-BED9-27B66E701E7B}">
      <dgm:prSet/>
      <dgm:spPr/>
      <dgm:t>
        <a:bodyPr/>
        <a:lstStyle/>
        <a:p>
          <a:pPr latinLnBrk="1"/>
          <a:endParaRPr lang="ko-KR" altLang="en-US"/>
        </a:p>
      </dgm:t>
    </dgm:pt>
    <dgm:pt modelId="{C6A21C00-C7DD-4CEE-9D58-7316613985FB}">
      <dgm:prSet phldrT="[텍스트]"/>
      <dgm:spPr/>
      <dgm:t>
        <a:bodyPr/>
        <a:lstStyle/>
        <a:p>
          <a:pPr latinLnBrk="1"/>
          <a:r>
            <a:rPr lang="en-US" altLang="ko-KR" dirty="0"/>
            <a:t>Class Chatbot</a:t>
          </a:r>
          <a:endParaRPr lang="ko-KR" altLang="en-US" dirty="0"/>
        </a:p>
      </dgm:t>
    </dgm:pt>
    <dgm:pt modelId="{F63F44CB-AEEC-4FB6-BD56-A0996E666983}" type="parTrans" cxnId="{90E932BA-2F50-4B9E-B9F3-7269108FE4D6}">
      <dgm:prSet/>
      <dgm:spPr/>
      <dgm:t>
        <a:bodyPr/>
        <a:lstStyle/>
        <a:p>
          <a:pPr latinLnBrk="1"/>
          <a:endParaRPr lang="ko-KR" altLang="en-US"/>
        </a:p>
      </dgm:t>
    </dgm:pt>
    <dgm:pt modelId="{FF48E1B3-9815-4263-8655-51C2BD1D8905}" type="sibTrans" cxnId="{90E932BA-2F50-4B9E-B9F3-7269108FE4D6}">
      <dgm:prSet/>
      <dgm:spPr/>
      <dgm:t>
        <a:bodyPr/>
        <a:lstStyle/>
        <a:p>
          <a:pPr latinLnBrk="1"/>
          <a:endParaRPr lang="ko-KR" altLang="en-US"/>
        </a:p>
      </dgm:t>
    </dgm:pt>
    <dgm:pt modelId="{CCB5BA7B-7C6B-4B56-B1C8-7649E313F9E7}">
      <dgm:prSet phldrT="[텍스트]"/>
      <dgm:spPr/>
      <dgm:t>
        <a:bodyPr/>
        <a:lstStyle/>
        <a:p>
          <a:pPr latinLnBrk="1"/>
          <a:r>
            <a:rPr lang="en-US" altLang="ko-KR" dirty="0"/>
            <a:t>Multi Agent Orchestration</a:t>
          </a:r>
          <a:endParaRPr lang="ko-KR" altLang="en-US" dirty="0"/>
        </a:p>
      </dgm:t>
    </dgm:pt>
    <dgm:pt modelId="{8A7DCF4C-58D4-4CE0-826F-D23217B99568}" type="parTrans" cxnId="{BF26037C-0EBF-4073-9B7C-4A52F4D50916}">
      <dgm:prSet/>
      <dgm:spPr/>
      <dgm:t>
        <a:bodyPr/>
        <a:lstStyle/>
        <a:p>
          <a:pPr latinLnBrk="1"/>
          <a:endParaRPr lang="ko-KR" altLang="en-US"/>
        </a:p>
      </dgm:t>
    </dgm:pt>
    <dgm:pt modelId="{96561900-9BC9-4813-A2A6-0DC188BB219B}" type="sibTrans" cxnId="{BF26037C-0EBF-4073-9B7C-4A52F4D50916}">
      <dgm:prSet/>
      <dgm:spPr/>
      <dgm:t>
        <a:bodyPr/>
        <a:lstStyle/>
        <a:p>
          <a:pPr latinLnBrk="1"/>
          <a:endParaRPr lang="ko-KR" altLang="en-US"/>
        </a:p>
      </dgm:t>
    </dgm:pt>
    <dgm:pt modelId="{77763675-AA58-491C-BC5F-7722A5A105BF}">
      <dgm:prSet phldrT="[텍스트]"/>
      <dgm:spPr/>
      <dgm:t>
        <a:bodyPr/>
        <a:lstStyle/>
        <a:p>
          <a:pPr latinLnBrk="1"/>
          <a:r>
            <a:rPr lang="en-US" altLang="ko-KR" dirty="0"/>
            <a:t>Super AI Chatbot</a:t>
          </a:r>
          <a:endParaRPr lang="ko-KR" altLang="en-US" dirty="0"/>
        </a:p>
      </dgm:t>
    </dgm:pt>
    <dgm:pt modelId="{55303219-23B0-48CE-85CC-5115EFD825B3}" type="parTrans" cxnId="{7DD4E380-DC64-4BDB-96FA-EB8DDD66F0C0}">
      <dgm:prSet/>
      <dgm:spPr/>
      <dgm:t>
        <a:bodyPr/>
        <a:lstStyle/>
        <a:p>
          <a:pPr latinLnBrk="1"/>
          <a:endParaRPr lang="ko-KR" altLang="en-US"/>
        </a:p>
      </dgm:t>
    </dgm:pt>
    <dgm:pt modelId="{18F524AF-E3F2-446D-B261-F47230C35E17}" type="sibTrans" cxnId="{7DD4E380-DC64-4BDB-96FA-EB8DDD66F0C0}">
      <dgm:prSet/>
      <dgm:spPr/>
      <dgm:t>
        <a:bodyPr/>
        <a:lstStyle/>
        <a:p>
          <a:pPr latinLnBrk="1"/>
          <a:endParaRPr lang="ko-KR" altLang="en-US"/>
        </a:p>
      </dgm:t>
    </dgm:pt>
    <dgm:pt modelId="{37D48D44-3384-4C3C-BA31-678284D71F07}">
      <dgm:prSet phldrT="[텍스트]"/>
      <dgm:spPr/>
      <dgm:t>
        <a:bodyPr/>
        <a:lstStyle/>
        <a:p>
          <a:pPr latinLnBrk="1"/>
          <a:r>
            <a:rPr lang="en-US" altLang="ko-KR" dirty="0"/>
            <a:t>Backend Developer = AI Developer</a:t>
          </a:r>
          <a:endParaRPr lang="ko-KR" altLang="en-US" dirty="0"/>
        </a:p>
      </dgm:t>
    </dgm:pt>
    <dgm:pt modelId="{ADC03DE3-A77B-4757-9A17-09DBF9218281}" type="parTrans" cxnId="{870729FD-7BCE-46C8-A2AA-3B7BFDB3F11B}">
      <dgm:prSet/>
      <dgm:spPr/>
      <dgm:t>
        <a:bodyPr/>
        <a:lstStyle/>
        <a:p>
          <a:pPr latinLnBrk="1"/>
          <a:endParaRPr lang="ko-KR" altLang="en-US"/>
        </a:p>
      </dgm:t>
    </dgm:pt>
    <dgm:pt modelId="{4936610F-557C-439C-A600-2337432E005F}" type="sibTrans" cxnId="{870729FD-7BCE-46C8-A2AA-3B7BFDB3F11B}">
      <dgm:prSet/>
      <dgm:spPr/>
      <dgm:t>
        <a:bodyPr/>
        <a:lstStyle/>
        <a:p>
          <a:pPr latinLnBrk="1"/>
          <a:endParaRPr lang="ko-KR" altLang="en-US"/>
        </a:p>
      </dgm:t>
    </dgm:pt>
    <dgm:pt modelId="{BA1D5C62-6199-448D-BC40-B1D403F60881}">
      <dgm:prSet phldrT="[텍스트]"/>
      <dgm:spPr/>
      <dgm:t>
        <a:bodyPr/>
        <a:lstStyle/>
        <a:p>
          <a:pPr latinLnBrk="1"/>
          <a:r>
            <a:rPr lang="en-US" altLang="ko-KR" dirty="0"/>
            <a:t>Compiler</a:t>
          </a:r>
          <a:endParaRPr lang="ko-KR" altLang="en-US" dirty="0"/>
        </a:p>
      </dgm:t>
    </dgm:pt>
    <dgm:pt modelId="{19EDB513-A74F-485F-8C17-3F7DA0645623}" type="parTrans" cxnId="{81D45FDB-FD72-4196-99E1-DACEFF28B916}">
      <dgm:prSet/>
      <dgm:spPr/>
      <dgm:t>
        <a:bodyPr/>
        <a:lstStyle/>
        <a:p>
          <a:pPr latinLnBrk="1"/>
          <a:endParaRPr lang="ko-KR" altLang="en-US"/>
        </a:p>
      </dgm:t>
    </dgm:pt>
    <dgm:pt modelId="{1BA7BFCE-5C28-4DCA-8436-CC9CDFB6ACC3}" type="sibTrans" cxnId="{81D45FDB-FD72-4196-99E1-DACEFF28B916}">
      <dgm:prSet/>
      <dgm:spPr/>
      <dgm:t>
        <a:bodyPr/>
        <a:lstStyle/>
        <a:p>
          <a:pPr latinLnBrk="1"/>
          <a:endParaRPr lang="ko-KR" altLang="en-US"/>
        </a:p>
      </dgm:t>
    </dgm:pt>
    <dgm:pt modelId="{10FEBC2E-7CCA-4463-9B88-26988B7105CC}">
      <dgm:prSet phldrT="[텍스트]"/>
      <dgm:spPr/>
      <dgm:t>
        <a:bodyPr/>
        <a:lstStyle/>
        <a:p>
          <a:pPr latinLnBrk="1"/>
          <a:r>
            <a:rPr lang="en-US" altLang="ko-KR" dirty="0"/>
            <a:t>Validator</a:t>
          </a:r>
          <a:endParaRPr lang="ko-KR" altLang="en-US" dirty="0"/>
        </a:p>
      </dgm:t>
    </dgm:pt>
    <dgm:pt modelId="{BAF65464-B391-40F4-A997-0E30573A7F2B}" type="parTrans" cxnId="{3A2F899F-A858-4E5B-8E11-EF432F477D1A}">
      <dgm:prSet/>
      <dgm:spPr/>
      <dgm:t>
        <a:bodyPr/>
        <a:lstStyle/>
        <a:p>
          <a:pPr latinLnBrk="1"/>
          <a:endParaRPr lang="ko-KR" altLang="en-US"/>
        </a:p>
      </dgm:t>
    </dgm:pt>
    <dgm:pt modelId="{64AA2CF5-3EBB-4974-9947-133D7B6BF7D0}" type="sibTrans" cxnId="{3A2F899F-A858-4E5B-8E11-EF432F477D1A}">
      <dgm:prSet/>
      <dgm:spPr/>
      <dgm:t>
        <a:bodyPr/>
        <a:lstStyle/>
        <a:p>
          <a:pPr latinLnBrk="1"/>
          <a:endParaRPr lang="ko-KR" altLang="en-US"/>
        </a:p>
      </dgm:t>
    </dgm:pt>
    <dgm:pt modelId="{8CF0A488-F71E-4272-9A24-303F2B79395F}" type="pres">
      <dgm:prSet presAssocID="{B2A346DF-EF57-4188-8874-A4E13C0037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CDFD12-6093-457B-A03A-70B11DF75411}" type="pres">
      <dgm:prSet presAssocID="{C60726BF-58CA-4EAD-AE21-2AEE5B89EC12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95517B-8D8B-437F-A5AE-9C8C3267960C}" type="pres">
      <dgm:prSet presAssocID="{C60726BF-58CA-4EAD-AE21-2AEE5B89EC12}" presName="gear1srcNode" presStyleLbl="node1" presStyleIdx="0" presStyleCnt="3"/>
      <dgm:spPr/>
    </dgm:pt>
    <dgm:pt modelId="{A78D4927-E365-4D35-BC83-B7E95672AF01}" type="pres">
      <dgm:prSet presAssocID="{C60726BF-58CA-4EAD-AE21-2AEE5B89EC12}" presName="gear1dstNode" presStyleLbl="node1" presStyleIdx="0" presStyleCnt="3"/>
      <dgm:spPr/>
    </dgm:pt>
    <dgm:pt modelId="{78084B7A-C218-4C4A-A8C6-9D1C1C820ABF}" type="pres">
      <dgm:prSet presAssocID="{C60726BF-58CA-4EAD-AE21-2AEE5B89EC1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660A873-9E4D-4DDA-AF38-85B4EFF09DF3}" type="pres">
      <dgm:prSet presAssocID="{C094B65D-16B3-4DAF-B569-33E315BA3ADA}" presName="gear2" presStyleLbl="node1" presStyleIdx="1" presStyleCnt="3">
        <dgm:presLayoutVars>
          <dgm:chMax val="1"/>
          <dgm:bulletEnabled val="1"/>
        </dgm:presLayoutVars>
      </dgm:prSet>
      <dgm:spPr/>
    </dgm:pt>
    <dgm:pt modelId="{D44890EC-D73E-4F2A-BF8F-F782B0C4D65C}" type="pres">
      <dgm:prSet presAssocID="{C094B65D-16B3-4DAF-B569-33E315BA3ADA}" presName="gear2srcNode" presStyleLbl="node1" presStyleIdx="1" presStyleCnt="3"/>
      <dgm:spPr/>
    </dgm:pt>
    <dgm:pt modelId="{92B0CE9C-3113-4528-A727-89719D08C3FF}" type="pres">
      <dgm:prSet presAssocID="{C094B65D-16B3-4DAF-B569-33E315BA3ADA}" presName="gear2dstNode" presStyleLbl="node1" presStyleIdx="1" presStyleCnt="3"/>
      <dgm:spPr/>
    </dgm:pt>
    <dgm:pt modelId="{5102CC00-C213-43E7-969D-8AAF8F8DCCE7}" type="pres">
      <dgm:prSet presAssocID="{C094B65D-16B3-4DAF-B569-33E315BA3ADA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B811F302-8CFA-483B-A2C3-DDE77AB0ED2C}" type="pres">
      <dgm:prSet presAssocID="{9CADE41D-B346-43A2-9FBB-81CC17ABE009}" presName="gear3" presStyleLbl="node1" presStyleIdx="2" presStyleCnt="3"/>
      <dgm:spPr/>
    </dgm:pt>
    <dgm:pt modelId="{69DE1B7E-2F75-4A8A-B8CB-4287818565E0}" type="pres">
      <dgm:prSet presAssocID="{9CADE41D-B346-43A2-9FBB-81CC17ABE00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4A7303-4BED-48B0-9863-9DDEBA73D8B8}" type="pres">
      <dgm:prSet presAssocID="{9CADE41D-B346-43A2-9FBB-81CC17ABE009}" presName="gear3srcNode" presStyleLbl="node1" presStyleIdx="2" presStyleCnt="3"/>
      <dgm:spPr/>
    </dgm:pt>
    <dgm:pt modelId="{9E868F16-09F1-4D56-975B-0DC251631FB2}" type="pres">
      <dgm:prSet presAssocID="{9CADE41D-B346-43A2-9FBB-81CC17ABE009}" presName="gear3dstNode" presStyleLbl="node1" presStyleIdx="2" presStyleCnt="3"/>
      <dgm:spPr/>
    </dgm:pt>
    <dgm:pt modelId="{ED6B4636-920E-4639-985E-A0466E34FC92}" type="pres">
      <dgm:prSet presAssocID="{9CADE41D-B346-43A2-9FBB-81CC17ABE00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A059C0F-2DD7-4B86-9653-1FC597247497}" type="pres">
      <dgm:prSet presAssocID="{012115A8-C794-4EBE-BD4E-49BDCD6F133D}" presName="connector1" presStyleLbl="sibTrans2D1" presStyleIdx="0" presStyleCnt="3"/>
      <dgm:spPr/>
    </dgm:pt>
    <dgm:pt modelId="{5FA9BAF4-892C-4C58-96C9-8892CE071BB5}" type="pres">
      <dgm:prSet presAssocID="{3968C133-40CA-44AB-B0B5-DBEC14CDE810}" presName="connector2" presStyleLbl="sibTrans2D1" presStyleIdx="1" presStyleCnt="3"/>
      <dgm:spPr/>
    </dgm:pt>
    <dgm:pt modelId="{1586828D-3546-4077-A3EE-360051504D71}" type="pres">
      <dgm:prSet presAssocID="{925FF1BE-70A2-4EDE-A8A5-6CCC25CA0302}" presName="connector3" presStyleLbl="sibTrans2D1" presStyleIdx="2" presStyleCnt="3"/>
      <dgm:spPr/>
    </dgm:pt>
  </dgm:ptLst>
  <dgm:cxnLst>
    <dgm:cxn modelId="{14288300-4A87-4E51-AAAB-26B74E16B5C7}" type="presOf" srcId="{C094B65D-16B3-4DAF-B569-33E315BA3ADA}" destId="{92B0CE9C-3113-4528-A727-89719D08C3FF}" srcOrd="2" destOrd="0" presId="urn:microsoft.com/office/officeart/2005/8/layout/gear1"/>
    <dgm:cxn modelId="{099D0614-9EDD-4599-8EE8-FDE581E92E80}" type="presOf" srcId="{BA1D5C62-6199-448D-BC40-B1D403F60881}" destId="{ED6B4636-920E-4639-985E-A0466E34FC92}" srcOrd="0" destOrd="0" presId="urn:microsoft.com/office/officeart/2005/8/layout/gear1"/>
    <dgm:cxn modelId="{EE49BF1E-FEAC-4940-A4CC-7B68C3F35CC5}" type="presOf" srcId="{C094B65D-16B3-4DAF-B569-33E315BA3ADA}" destId="{0660A873-9E4D-4DDA-AF38-85B4EFF09DF3}" srcOrd="0" destOrd="0" presId="urn:microsoft.com/office/officeart/2005/8/layout/gear1"/>
    <dgm:cxn modelId="{5A98C91F-488D-406A-8158-2FD72C48305F}" type="presOf" srcId="{C6A21C00-C7DD-4CEE-9D58-7316613985FB}" destId="{78084B7A-C218-4C4A-A8C6-9D1C1C820ABF}" srcOrd="0" destOrd="0" presId="urn:microsoft.com/office/officeart/2005/8/layout/gear1"/>
    <dgm:cxn modelId="{B1E8A92A-E95D-4252-8B59-251FF3FEAD32}" type="presOf" srcId="{37D48D44-3384-4C3C-BA31-678284D71F07}" destId="{5102CC00-C213-43E7-969D-8AAF8F8DCCE7}" srcOrd="0" destOrd="1" presId="urn:microsoft.com/office/officeart/2005/8/layout/gear1"/>
    <dgm:cxn modelId="{9ACC4D32-6BC1-4AB8-88C8-9891408FC477}" type="presOf" srcId="{9CADE41D-B346-43A2-9FBB-81CC17ABE009}" destId="{B811F302-8CFA-483B-A2C3-DDE77AB0ED2C}" srcOrd="0" destOrd="0" presId="urn:microsoft.com/office/officeart/2005/8/layout/gear1"/>
    <dgm:cxn modelId="{D11DB63F-B76E-4939-A366-5791BE062869}" srcId="{B2A346DF-EF57-4188-8874-A4E13C0037F8}" destId="{C60726BF-58CA-4EAD-AE21-2AEE5B89EC12}" srcOrd="0" destOrd="0" parTransId="{678CC9CD-B846-45E1-87A2-20CBAE631A58}" sibTransId="{012115A8-C794-4EBE-BD4E-49BDCD6F133D}"/>
    <dgm:cxn modelId="{4D770146-E52E-470A-9B6E-D318EDBEACC7}" type="presOf" srcId="{C60726BF-58CA-4EAD-AE21-2AEE5B89EC12}" destId="{A78D4927-E365-4D35-BC83-B7E95672AF01}" srcOrd="2" destOrd="0" presId="urn:microsoft.com/office/officeart/2005/8/layout/gear1"/>
    <dgm:cxn modelId="{AABF0D56-7B66-4800-AC8A-F45C03AD06B6}" srcId="{B2A346DF-EF57-4188-8874-A4E13C0037F8}" destId="{C094B65D-16B3-4DAF-B569-33E315BA3ADA}" srcOrd="1" destOrd="0" parTransId="{333A5487-F6F4-41AC-BE74-60567B4C4698}" sibTransId="{3968C133-40CA-44AB-B0B5-DBEC14CDE810}"/>
    <dgm:cxn modelId="{BF26037C-0EBF-4073-9B7C-4A52F4D50916}" srcId="{C60726BF-58CA-4EAD-AE21-2AEE5B89EC12}" destId="{CCB5BA7B-7C6B-4B56-B1C8-7649E313F9E7}" srcOrd="1" destOrd="0" parTransId="{8A7DCF4C-58D4-4CE0-826F-D23217B99568}" sibTransId="{96561900-9BC9-4813-A2A6-0DC188BB219B}"/>
    <dgm:cxn modelId="{69DB127D-FD14-4DA0-B5F4-DD87BD4B195E}" type="presOf" srcId="{C60726BF-58CA-4EAD-AE21-2AEE5B89EC12}" destId="{F0CDFD12-6093-457B-A03A-70B11DF75411}" srcOrd="0" destOrd="0" presId="urn:microsoft.com/office/officeart/2005/8/layout/gear1"/>
    <dgm:cxn modelId="{7DD4E380-DC64-4BDB-96FA-EB8DDD66F0C0}" srcId="{C094B65D-16B3-4DAF-B569-33E315BA3ADA}" destId="{77763675-AA58-491C-BC5F-7722A5A105BF}" srcOrd="0" destOrd="0" parTransId="{55303219-23B0-48CE-85CC-5115EFD825B3}" sibTransId="{18F524AF-E3F2-446D-B261-F47230C35E17}"/>
    <dgm:cxn modelId="{213F3281-95FE-453F-879F-295450973B39}" type="presOf" srcId="{77763675-AA58-491C-BC5F-7722A5A105BF}" destId="{5102CC00-C213-43E7-969D-8AAF8F8DCCE7}" srcOrd="0" destOrd="0" presId="urn:microsoft.com/office/officeart/2005/8/layout/gear1"/>
    <dgm:cxn modelId="{61013289-E611-4375-809B-E29FA0B02E16}" type="presOf" srcId="{3968C133-40CA-44AB-B0B5-DBEC14CDE810}" destId="{5FA9BAF4-892C-4C58-96C9-8892CE071BB5}" srcOrd="0" destOrd="0" presId="urn:microsoft.com/office/officeart/2005/8/layout/gear1"/>
    <dgm:cxn modelId="{A2F2C78E-14AE-422C-91E9-545D6D6502B8}" type="presOf" srcId="{9CADE41D-B346-43A2-9FBB-81CC17ABE009}" destId="{164A7303-4BED-48B0-9863-9DDEBA73D8B8}" srcOrd="2" destOrd="0" presId="urn:microsoft.com/office/officeart/2005/8/layout/gear1"/>
    <dgm:cxn modelId="{D0A59390-A189-4268-A57F-36021F8F4635}" type="presOf" srcId="{9CADE41D-B346-43A2-9FBB-81CC17ABE009}" destId="{9E868F16-09F1-4D56-975B-0DC251631FB2}" srcOrd="3" destOrd="0" presId="urn:microsoft.com/office/officeart/2005/8/layout/gear1"/>
    <dgm:cxn modelId="{9ECA8B9B-4151-4079-BED9-27B66E701E7B}" srcId="{B2A346DF-EF57-4188-8874-A4E13C0037F8}" destId="{9CADE41D-B346-43A2-9FBB-81CC17ABE009}" srcOrd="2" destOrd="0" parTransId="{BD1A5F11-8876-4730-BC82-048724EDD931}" sibTransId="{925FF1BE-70A2-4EDE-A8A5-6CCC25CA0302}"/>
    <dgm:cxn modelId="{3A2F899F-A858-4E5B-8E11-EF432F477D1A}" srcId="{9CADE41D-B346-43A2-9FBB-81CC17ABE009}" destId="{10FEBC2E-7CCA-4463-9B88-26988B7105CC}" srcOrd="1" destOrd="0" parTransId="{BAF65464-B391-40F4-A997-0E30573A7F2B}" sibTransId="{64AA2CF5-3EBB-4974-9947-133D7B6BF7D0}"/>
    <dgm:cxn modelId="{0418F1AD-7235-468C-B984-D22D23EF8D36}" type="presOf" srcId="{012115A8-C794-4EBE-BD4E-49BDCD6F133D}" destId="{DA059C0F-2DD7-4B86-9653-1FC597247497}" srcOrd="0" destOrd="0" presId="urn:microsoft.com/office/officeart/2005/8/layout/gear1"/>
    <dgm:cxn modelId="{779F79AE-6D9E-4ECB-8ED6-43F9B71ED216}" type="presOf" srcId="{925FF1BE-70A2-4EDE-A8A5-6CCC25CA0302}" destId="{1586828D-3546-4077-A3EE-360051504D71}" srcOrd="0" destOrd="0" presId="urn:microsoft.com/office/officeart/2005/8/layout/gear1"/>
    <dgm:cxn modelId="{8EC84BAF-528B-4D29-9E20-3BACC7046D84}" type="presOf" srcId="{C094B65D-16B3-4DAF-B569-33E315BA3ADA}" destId="{D44890EC-D73E-4F2A-BF8F-F782B0C4D65C}" srcOrd="1" destOrd="0" presId="urn:microsoft.com/office/officeart/2005/8/layout/gear1"/>
    <dgm:cxn modelId="{90E932BA-2F50-4B9E-B9F3-7269108FE4D6}" srcId="{C60726BF-58CA-4EAD-AE21-2AEE5B89EC12}" destId="{C6A21C00-C7DD-4CEE-9D58-7316613985FB}" srcOrd="0" destOrd="0" parTransId="{F63F44CB-AEEC-4FB6-BD56-A0996E666983}" sibTransId="{FF48E1B3-9815-4263-8655-51C2BD1D8905}"/>
    <dgm:cxn modelId="{BAEC53BC-7E70-4488-8E21-36B06934ED57}" type="presOf" srcId="{C60726BF-58CA-4EAD-AE21-2AEE5B89EC12}" destId="{4995517B-8D8B-437F-A5AE-9C8C3267960C}" srcOrd="1" destOrd="0" presId="urn:microsoft.com/office/officeart/2005/8/layout/gear1"/>
    <dgm:cxn modelId="{B3D8BCC2-0B07-4296-89D5-53E6247284F3}" type="presOf" srcId="{10FEBC2E-7CCA-4463-9B88-26988B7105CC}" destId="{ED6B4636-920E-4639-985E-A0466E34FC92}" srcOrd="0" destOrd="1" presId="urn:microsoft.com/office/officeart/2005/8/layout/gear1"/>
    <dgm:cxn modelId="{7866D7D8-F43D-4C52-9EE1-82A5CB1564A7}" type="presOf" srcId="{B2A346DF-EF57-4188-8874-A4E13C0037F8}" destId="{8CF0A488-F71E-4272-9A24-303F2B79395F}" srcOrd="0" destOrd="0" presId="urn:microsoft.com/office/officeart/2005/8/layout/gear1"/>
    <dgm:cxn modelId="{81D45FDB-FD72-4196-99E1-DACEFF28B916}" srcId="{9CADE41D-B346-43A2-9FBB-81CC17ABE009}" destId="{BA1D5C62-6199-448D-BC40-B1D403F60881}" srcOrd="0" destOrd="0" parTransId="{19EDB513-A74F-485F-8C17-3F7DA0645623}" sibTransId="{1BA7BFCE-5C28-4DCA-8436-CC9CDFB6ACC3}"/>
    <dgm:cxn modelId="{1A5940E2-2BE4-4F30-8A6A-9049130F074B}" type="presOf" srcId="{9CADE41D-B346-43A2-9FBB-81CC17ABE009}" destId="{69DE1B7E-2F75-4A8A-B8CB-4287818565E0}" srcOrd="1" destOrd="0" presId="urn:microsoft.com/office/officeart/2005/8/layout/gear1"/>
    <dgm:cxn modelId="{A84B37EE-AB74-4FA0-9C8A-D27AE9FE1121}" type="presOf" srcId="{CCB5BA7B-7C6B-4B56-B1C8-7649E313F9E7}" destId="{78084B7A-C218-4C4A-A8C6-9D1C1C820ABF}" srcOrd="0" destOrd="1" presId="urn:microsoft.com/office/officeart/2005/8/layout/gear1"/>
    <dgm:cxn modelId="{870729FD-7BCE-46C8-A2AA-3B7BFDB3F11B}" srcId="{C094B65D-16B3-4DAF-B569-33E315BA3ADA}" destId="{37D48D44-3384-4C3C-BA31-678284D71F07}" srcOrd="1" destOrd="0" parTransId="{ADC03DE3-A77B-4757-9A17-09DBF9218281}" sibTransId="{4936610F-557C-439C-A600-2337432E005F}"/>
    <dgm:cxn modelId="{331EB1F1-26F4-43BE-AC9D-D7368E9D6A3D}" type="presParOf" srcId="{8CF0A488-F71E-4272-9A24-303F2B79395F}" destId="{F0CDFD12-6093-457B-A03A-70B11DF75411}" srcOrd="0" destOrd="0" presId="urn:microsoft.com/office/officeart/2005/8/layout/gear1"/>
    <dgm:cxn modelId="{AF8DD60E-A802-453F-A20D-49A00A9E99C0}" type="presParOf" srcId="{8CF0A488-F71E-4272-9A24-303F2B79395F}" destId="{4995517B-8D8B-437F-A5AE-9C8C3267960C}" srcOrd="1" destOrd="0" presId="urn:microsoft.com/office/officeart/2005/8/layout/gear1"/>
    <dgm:cxn modelId="{4907E43D-F766-4885-87E8-14FEF1E88AB9}" type="presParOf" srcId="{8CF0A488-F71E-4272-9A24-303F2B79395F}" destId="{A78D4927-E365-4D35-BC83-B7E95672AF01}" srcOrd="2" destOrd="0" presId="urn:microsoft.com/office/officeart/2005/8/layout/gear1"/>
    <dgm:cxn modelId="{D11BF9B1-B701-4A71-9BC2-70479F0DF323}" type="presParOf" srcId="{8CF0A488-F71E-4272-9A24-303F2B79395F}" destId="{78084B7A-C218-4C4A-A8C6-9D1C1C820ABF}" srcOrd="3" destOrd="0" presId="urn:microsoft.com/office/officeart/2005/8/layout/gear1"/>
    <dgm:cxn modelId="{470CF4A3-8C5A-4CB7-B20F-8741600A6729}" type="presParOf" srcId="{8CF0A488-F71E-4272-9A24-303F2B79395F}" destId="{0660A873-9E4D-4DDA-AF38-85B4EFF09DF3}" srcOrd="4" destOrd="0" presId="urn:microsoft.com/office/officeart/2005/8/layout/gear1"/>
    <dgm:cxn modelId="{34FDBB94-4D34-412A-97EC-0B59302627FB}" type="presParOf" srcId="{8CF0A488-F71E-4272-9A24-303F2B79395F}" destId="{D44890EC-D73E-4F2A-BF8F-F782B0C4D65C}" srcOrd="5" destOrd="0" presId="urn:microsoft.com/office/officeart/2005/8/layout/gear1"/>
    <dgm:cxn modelId="{E5934711-4004-4597-B5CC-214842B95996}" type="presParOf" srcId="{8CF0A488-F71E-4272-9A24-303F2B79395F}" destId="{92B0CE9C-3113-4528-A727-89719D08C3FF}" srcOrd="6" destOrd="0" presId="urn:microsoft.com/office/officeart/2005/8/layout/gear1"/>
    <dgm:cxn modelId="{F8439F53-8FCA-48B0-9DF8-94FEA2A0017C}" type="presParOf" srcId="{8CF0A488-F71E-4272-9A24-303F2B79395F}" destId="{5102CC00-C213-43E7-969D-8AAF8F8DCCE7}" srcOrd="7" destOrd="0" presId="urn:microsoft.com/office/officeart/2005/8/layout/gear1"/>
    <dgm:cxn modelId="{F5E7D333-D845-459D-ACA8-F4C2370F9C34}" type="presParOf" srcId="{8CF0A488-F71E-4272-9A24-303F2B79395F}" destId="{B811F302-8CFA-483B-A2C3-DDE77AB0ED2C}" srcOrd="8" destOrd="0" presId="urn:microsoft.com/office/officeart/2005/8/layout/gear1"/>
    <dgm:cxn modelId="{4BA8E1E5-C85E-4CF4-A7CD-EBD751999A51}" type="presParOf" srcId="{8CF0A488-F71E-4272-9A24-303F2B79395F}" destId="{69DE1B7E-2F75-4A8A-B8CB-4287818565E0}" srcOrd="9" destOrd="0" presId="urn:microsoft.com/office/officeart/2005/8/layout/gear1"/>
    <dgm:cxn modelId="{F5A3CC81-E001-4F1A-86EB-5A63ACA57F8E}" type="presParOf" srcId="{8CF0A488-F71E-4272-9A24-303F2B79395F}" destId="{164A7303-4BED-48B0-9863-9DDEBA73D8B8}" srcOrd="10" destOrd="0" presId="urn:microsoft.com/office/officeart/2005/8/layout/gear1"/>
    <dgm:cxn modelId="{5D93A26D-17A1-450D-9F81-697C5461BC05}" type="presParOf" srcId="{8CF0A488-F71E-4272-9A24-303F2B79395F}" destId="{9E868F16-09F1-4D56-975B-0DC251631FB2}" srcOrd="11" destOrd="0" presId="urn:microsoft.com/office/officeart/2005/8/layout/gear1"/>
    <dgm:cxn modelId="{2B84F928-3E7E-4B33-AFD6-AA29DD7E2D57}" type="presParOf" srcId="{8CF0A488-F71E-4272-9A24-303F2B79395F}" destId="{ED6B4636-920E-4639-985E-A0466E34FC92}" srcOrd="12" destOrd="0" presId="urn:microsoft.com/office/officeart/2005/8/layout/gear1"/>
    <dgm:cxn modelId="{D8A904EC-260C-4371-B908-BDD3747FFD9F}" type="presParOf" srcId="{8CF0A488-F71E-4272-9A24-303F2B79395F}" destId="{DA059C0F-2DD7-4B86-9653-1FC597247497}" srcOrd="13" destOrd="0" presId="urn:microsoft.com/office/officeart/2005/8/layout/gear1"/>
    <dgm:cxn modelId="{0D572A25-73B7-411A-B175-9CC01A57839E}" type="presParOf" srcId="{8CF0A488-F71E-4272-9A24-303F2B79395F}" destId="{5FA9BAF4-892C-4C58-96C9-8892CE071BB5}" srcOrd="14" destOrd="0" presId="urn:microsoft.com/office/officeart/2005/8/layout/gear1"/>
    <dgm:cxn modelId="{AA3BBA7B-B22E-414A-91A2-312E2CA61186}" type="presParOf" srcId="{8CF0A488-F71E-4272-9A24-303F2B79395F}" destId="{1586828D-3546-4077-A3EE-360051504D71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DFD12-6093-457B-A03A-70B11DF75411}">
      <dsp:nvSpPr>
        <dsp:cNvPr id="0" name=""/>
        <dsp:cNvSpPr/>
      </dsp:nvSpPr>
      <dsp:spPr>
        <a:xfrm>
          <a:off x="6949439" y="3291840"/>
          <a:ext cx="4023360" cy="4023360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b="1" kern="1200" dirty="0"/>
            <a:t>TypeScript Class</a:t>
          </a:r>
          <a:endParaRPr lang="ko-KR" altLang="en-US" sz="2700" b="1" kern="1200" dirty="0"/>
        </a:p>
      </dsp:txBody>
      <dsp:txXfrm>
        <a:off x="7758313" y="4234293"/>
        <a:ext cx="2405612" cy="2068090"/>
      </dsp:txXfrm>
    </dsp:sp>
    <dsp:sp modelId="{78084B7A-C218-4C4A-A8C6-9D1C1C820ABF}">
      <dsp:nvSpPr>
        <dsp:cNvPr id="0" name=""/>
        <dsp:cNvSpPr/>
      </dsp:nvSpPr>
      <dsp:spPr>
        <a:xfrm>
          <a:off x="6437375" y="5779007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Class Chatbot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Multi Agent Orchestration</a:t>
          </a:r>
          <a:endParaRPr lang="ko-KR" altLang="en-US" sz="2100" kern="1200" dirty="0"/>
        </a:p>
      </dsp:txBody>
      <dsp:txXfrm>
        <a:off x="6482369" y="5824001"/>
        <a:ext cx="2470332" cy="1446204"/>
      </dsp:txXfrm>
    </dsp:sp>
    <dsp:sp modelId="{0660A873-9E4D-4DDA-AF38-85B4EFF09DF3}">
      <dsp:nvSpPr>
        <dsp:cNvPr id="0" name=""/>
        <dsp:cNvSpPr/>
      </dsp:nvSpPr>
      <dsp:spPr>
        <a:xfrm>
          <a:off x="4608575" y="2340864"/>
          <a:ext cx="2926080" cy="2926080"/>
        </a:xfrm>
        <a:prstGeom prst="gear6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b="1" kern="1200" dirty="0"/>
            <a:t>Swagger</a:t>
          </a:r>
          <a:endParaRPr lang="ko-KR" altLang="en-US" sz="2700" b="1" kern="1200" dirty="0"/>
        </a:p>
      </dsp:txBody>
      <dsp:txXfrm>
        <a:off x="5345224" y="3081966"/>
        <a:ext cx="1452782" cy="1443876"/>
      </dsp:txXfrm>
    </dsp:sp>
    <dsp:sp modelId="{5102CC00-C213-43E7-969D-8AAF8F8DCCE7}">
      <dsp:nvSpPr>
        <dsp:cNvPr id="0" name=""/>
        <dsp:cNvSpPr/>
      </dsp:nvSpPr>
      <dsp:spPr>
        <a:xfrm>
          <a:off x="3657599" y="424281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Super AI Chatbot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Backend Developer = AI Developer</a:t>
          </a:r>
          <a:endParaRPr lang="ko-KR" altLang="en-US" sz="2100" kern="1200" dirty="0"/>
        </a:p>
      </dsp:txBody>
      <dsp:txXfrm>
        <a:off x="3702593" y="4287810"/>
        <a:ext cx="2470332" cy="1446204"/>
      </dsp:txXfrm>
    </dsp:sp>
    <dsp:sp modelId="{B811F302-8CFA-483B-A2C3-DDE77AB0ED2C}">
      <dsp:nvSpPr>
        <dsp:cNvPr id="0" name=""/>
        <dsp:cNvSpPr/>
      </dsp:nvSpPr>
      <dsp:spPr>
        <a:xfrm rot="20700000">
          <a:off x="6247479" y="322167"/>
          <a:ext cx="2866961" cy="2866961"/>
        </a:xfrm>
        <a:prstGeom prst="gear6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b="1" kern="1200" dirty="0"/>
            <a:t>Function Calling</a:t>
          </a:r>
          <a:endParaRPr lang="ko-KR" altLang="en-US" sz="2700" b="1" kern="1200" dirty="0"/>
        </a:p>
      </dsp:txBody>
      <dsp:txXfrm rot="-20700000">
        <a:off x="6876288" y="950976"/>
        <a:ext cx="1609344" cy="1609344"/>
      </dsp:txXfrm>
    </dsp:sp>
    <dsp:sp modelId="{ED6B4636-920E-4639-985E-A0466E34FC92}">
      <dsp:nvSpPr>
        <dsp:cNvPr id="0" name=""/>
        <dsp:cNvSpPr/>
      </dsp:nvSpPr>
      <dsp:spPr>
        <a:xfrm>
          <a:off x="8412480" y="95097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Compiler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Validator</a:t>
          </a:r>
          <a:endParaRPr lang="ko-KR" altLang="en-US" sz="2100" kern="1200" dirty="0"/>
        </a:p>
      </dsp:txBody>
      <dsp:txXfrm>
        <a:off x="8457474" y="995970"/>
        <a:ext cx="2470332" cy="1446204"/>
      </dsp:txXfrm>
    </dsp:sp>
    <dsp:sp modelId="{DA059C0F-2DD7-4B86-9653-1FC597247497}">
      <dsp:nvSpPr>
        <dsp:cNvPr id="0" name=""/>
        <dsp:cNvSpPr/>
      </dsp:nvSpPr>
      <dsp:spPr>
        <a:xfrm>
          <a:off x="6675575" y="2664315"/>
          <a:ext cx="5149900" cy="5149900"/>
        </a:xfrm>
        <a:prstGeom prst="circularArrow">
          <a:avLst>
            <a:gd name="adj1" fmla="val 4687"/>
            <a:gd name="adj2" fmla="val 299029"/>
            <a:gd name="adj3" fmla="val 2560958"/>
            <a:gd name="adj4" fmla="val 15767953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9BAF4-892C-4C58-96C9-8892CE071BB5}">
      <dsp:nvSpPr>
        <dsp:cNvPr id="0" name=""/>
        <dsp:cNvSpPr/>
      </dsp:nvSpPr>
      <dsp:spPr>
        <a:xfrm>
          <a:off x="4090372" y="1680039"/>
          <a:ext cx="3741724" cy="37417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828D-3546-4077-A3EE-360051504D71}">
      <dsp:nvSpPr>
        <dsp:cNvPr id="0" name=""/>
        <dsp:cNvSpPr/>
      </dsp:nvSpPr>
      <dsp:spPr>
        <a:xfrm>
          <a:off x="5584321" y="-319198"/>
          <a:ext cx="4034332" cy="40343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24B6CDC-76C6-F6CD-37B6-CB9C216E8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862890"/>
              </p:ext>
            </p:extLst>
          </p:nvPr>
        </p:nvGraphicFramePr>
        <p:xfrm>
          <a:off x="0" y="0"/>
          <a:ext cx="14630400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1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20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Jeongho Nam</dc:creator>
  <cp:lastModifiedBy>Jeongho Nam</cp:lastModifiedBy>
  <cp:revision>1</cp:revision>
  <dcterms:created xsi:type="dcterms:W3CDTF">2025-02-14T07:29:12Z</dcterms:created>
  <dcterms:modified xsi:type="dcterms:W3CDTF">2025-02-14T07:33:15Z</dcterms:modified>
</cp:coreProperties>
</file>