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7" r:id="rId2"/>
    <p:sldId id="266" r:id="rId3"/>
    <p:sldId id="258" r:id="rId4"/>
    <p:sldId id="267" r:id="rId5"/>
    <p:sldId id="268" r:id="rId6"/>
    <p:sldId id="270" r:id="rId7"/>
    <p:sldId id="271" r:id="rId8"/>
    <p:sldId id="272" r:id="rId9"/>
    <p:sldId id="273" r:id="rId10"/>
    <p:sldId id="274" r:id="rId11"/>
    <p:sldId id="260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33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outlineViewPr>
    <p:cViewPr>
      <p:scale>
        <a:sx n="33" d="100"/>
        <a:sy n="33" d="100"/>
      </p:scale>
      <p:origin x="0" y="-64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873B9F-50A0-4622-8B27-9EA7B86E7C9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217B71-78E5-4F1B-8D85-573B8AAD3E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A5925-1F73-40BA-85C9-D3AC61ACF64E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A5D993-102A-4921-A12E-E8E8D0285AF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94975-3B91-4B9C-9498-7DA766AE14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0B77D-D561-4A25-8C29-51CAB365AE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6429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D28DB0-09F6-4366-A211-0FA9A757C8BD}" type="datetimeFigureOut">
              <a:rPr lang="en-US" noProof="0" smtClean="0"/>
              <a:t>7/12/2025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CE8F5-1341-475C-BF40-2E24D91E8058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06497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566212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DCE8F5-1341-475C-BF40-2E24D91E8058}" type="slidenum">
              <a:rPr lang="en-US" noProof="0" smtClean="0"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561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945AC3A-7D9B-423E-A2BF-B883C9B2D241}"/>
              </a:ext>
            </a:extLst>
          </p:cNvPr>
          <p:cNvPicPr>
            <a:picLocks/>
          </p:cNvPicPr>
          <p:nvPr userDrawn="1"/>
        </p:nvPicPr>
        <p:blipFill rotWithShape="1">
          <a:blip r:embed="rId2" cstate="screen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15"/>
          <a:stretch/>
        </p:blipFill>
        <p:spPr>
          <a:xfrm>
            <a:off x="7801452" y="1"/>
            <a:ext cx="4389120" cy="667512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7524B29-B525-4E47-862B-FD57B403D539}"/>
              </a:ext>
            </a:extLst>
          </p:cNvPr>
          <p:cNvSpPr/>
          <p:nvPr userDrawn="1"/>
        </p:nvSpPr>
        <p:spPr>
          <a:xfrm>
            <a:off x="7804351" y="1"/>
            <a:ext cx="4386221" cy="667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40927D5-AE1A-4ABD-BD8F-2F78723FF0D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1284" y="1"/>
            <a:ext cx="7815636" cy="667702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4C333A-735B-44F8-99E4-E73D8172DE35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9AA83-848B-4DFD-A644-A5D9CEFF95E3}"/>
              </a:ext>
            </a:extLst>
          </p:cNvPr>
          <p:cNvSpPr/>
          <p:nvPr userDrawn="1"/>
        </p:nvSpPr>
        <p:spPr>
          <a:xfrm>
            <a:off x="7804351" y="6678000"/>
            <a:ext cx="4224295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42880EF2-ACF9-4D66-99FF-99CB3F61BE99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87E03C-DE68-4CE8-A7F1-B9DD28846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73392" y="1962149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EE8855-FE55-4351-B21B-FE33CB805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3391" y="3602038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Graphic 11">
            <a:extLst>
              <a:ext uri="{FF2B5EF4-FFF2-40B4-BE49-F238E27FC236}">
                <a16:creationId xmlns:a16="http://schemas.microsoft.com/office/drawing/2014/main" id="{54BAE1D8-3DF8-48CA-92C4-2E2064E4A3C5}"/>
              </a:ext>
            </a:extLst>
          </p:cNvPr>
          <p:cNvSpPr/>
          <p:nvPr userDrawn="1"/>
        </p:nvSpPr>
        <p:spPr>
          <a:xfrm>
            <a:off x="8776606" y="3981146"/>
            <a:ext cx="3413965" cy="2695876"/>
          </a:xfrm>
          <a:custGeom>
            <a:avLst/>
            <a:gdLst>
              <a:gd name="connsiteX0" fmla="*/ 4121944 w 4124325"/>
              <a:gd name="connsiteY0" fmla="*/ 1555076 h 3257550"/>
              <a:gd name="connsiteX1" fmla="*/ 4118134 w 4124325"/>
              <a:gd name="connsiteY1" fmla="*/ 1533169 h 3257550"/>
              <a:gd name="connsiteX2" fmla="*/ 2782729 w 4124325"/>
              <a:gd name="connsiteY2" fmla="*/ 39649 h 3257550"/>
              <a:gd name="connsiteX3" fmla="*/ 2108359 w 4124325"/>
              <a:gd name="connsiteY3" fmla="*/ 2436139 h 3257550"/>
              <a:gd name="connsiteX4" fmla="*/ 1262539 w 4124325"/>
              <a:gd name="connsiteY4" fmla="*/ 1310284 h 3257550"/>
              <a:gd name="connsiteX5" fmla="*/ 717709 w 4124325"/>
              <a:gd name="connsiteY5" fmla="*/ 2358986 h 3257550"/>
              <a:gd name="connsiteX6" fmla="*/ 7144 w 4124325"/>
              <a:gd name="connsiteY6" fmla="*/ 3257194 h 3257550"/>
              <a:gd name="connsiteX7" fmla="*/ 4075271 w 4124325"/>
              <a:gd name="connsiteY7" fmla="*/ 3257194 h 3257550"/>
              <a:gd name="connsiteX8" fmla="*/ 4122896 w 4124325"/>
              <a:gd name="connsiteY8" fmla="*/ 3201949 h 3257550"/>
              <a:gd name="connsiteX9" fmla="*/ 4122896 w 4124325"/>
              <a:gd name="connsiteY9" fmla="*/ 1555076 h 3257550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068127 w 4207192"/>
              <a:gd name="connsiteY9" fmla="*/ 3250050 h 3286245"/>
              <a:gd name="connsiteX10" fmla="*/ 4207192 w 4207192"/>
              <a:gd name="connsiteY10" fmla="*/ 3286245 h 3286245"/>
              <a:gd name="connsiteX0" fmla="*/ 4115752 w 4207192"/>
              <a:gd name="connsiteY0" fmla="*/ 3194805 h 3286245"/>
              <a:gd name="connsiteX1" fmla="*/ 4115752 w 4207192"/>
              <a:gd name="connsiteY1" fmla="*/ 1547932 h 3286245"/>
              <a:gd name="connsiteX2" fmla="*/ 4114800 w 4207192"/>
              <a:gd name="connsiteY2" fmla="*/ 1547932 h 3286245"/>
              <a:gd name="connsiteX3" fmla="*/ 4110990 w 4207192"/>
              <a:gd name="connsiteY3" fmla="*/ 1526025 h 3286245"/>
              <a:gd name="connsiteX4" fmla="*/ 2775585 w 4207192"/>
              <a:gd name="connsiteY4" fmla="*/ 32505 h 3286245"/>
              <a:gd name="connsiteX5" fmla="*/ 2101215 w 4207192"/>
              <a:gd name="connsiteY5" fmla="*/ 2428995 h 3286245"/>
              <a:gd name="connsiteX6" fmla="*/ 1255395 w 4207192"/>
              <a:gd name="connsiteY6" fmla="*/ 1303140 h 3286245"/>
              <a:gd name="connsiteX7" fmla="*/ 710565 w 4207192"/>
              <a:gd name="connsiteY7" fmla="*/ 2351842 h 3286245"/>
              <a:gd name="connsiteX8" fmla="*/ 0 w 4207192"/>
              <a:gd name="connsiteY8" fmla="*/ 3250050 h 3286245"/>
              <a:gd name="connsiteX9" fmla="*/ 4207192 w 4207192"/>
              <a:gd name="connsiteY9" fmla="*/ 3286245 h 3286245"/>
              <a:gd name="connsiteX0" fmla="*/ 4115752 w 4115752"/>
              <a:gd name="connsiteY0" fmla="*/ 3194805 h 3250050"/>
              <a:gd name="connsiteX1" fmla="*/ 4115752 w 4115752"/>
              <a:gd name="connsiteY1" fmla="*/ 1547932 h 3250050"/>
              <a:gd name="connsiteX2" fmla="*/ 4114800 w 4115752"/>
              <a:gd name="connsiteY2" fmla="*/ 1547932 h 3250050"/>
              <a:gd name="connsiteX3" fmla="*/ 4110990 w 4115752"/>
              <a:gd name="connsiteY3" fmla="*/ 1526025 h 3250050"/>
              <a:gd name="connsiteX4" fmla="*/ 2775585 w 4115752"/>
              <a:gd name="connsiteY4" fmla="*/ 32505 h 3250050"/>
              <a:gd name="connsiteX5" fmla="*/ 2101215 w 4115752"/>
              <a:gd name="connsiteY5" fmla="*/ 2428995 h 3250050"/>
              <a:gd name="connsiteX6" fmla="*/ 1255395 w 4115752"/>
              <a:gd name="connsiteY6" fmla="*/ 1303140 h 3250050"/>
              <a:gd name="connsiteX7" fmla="*/ 710565 w 4115752"/>
              <a:gd name="connsiteY7" fmla="*/ 2351842 h 3250050"/>
              <a:gd name="connsiteX8" fmla="*/ 0 w 4115752"/>
              <a:gd name="connsiteY8" fmla="*/ 3250050 h 3250050"/>
              <a:gd name="connsiteX0" fmla="*/ 4115752 w 4115752"/>
              <a:gd name="connsiteY0" fmla="*/ 1547932 h 3250050"/>
              <a:gd name="connsiteX1" fmla="*/ 4114800 w 4115752"/>
              <a:gd name="connsiteY1" fmla="*/ 1547932 h 3250050"/>
              <a:gd name="connsiteX2" fmla="*/ 4110990 w 4115752"/>
              <a:gd name="connsiteY2" fmla="*/ 1526025 h 3250050"/>
              <a:gd name="connsiteX3" fmla="*/ 2775585 w 4115752"/>
              <a:gd name="connsiteY3" fmla="*/ 32505 h 3250050"/>
              <a:gd name="connsiteX4" fmla="*/ 2101215 w 4115752"/>
              <a:gd name="connsiteY4" fmla="*/ 2428995 h 3250050"/>
              <a:gd name="connsiteX5" fmla="*/ 1255395 w 4115752"/>
              <a:gd name="connsiteY5" fmla="*/ 1303140 h 3250050"/>
              <a:gd name="connsiteX6" fmla="*/ 710565 w 4115752"/>
              <a:gd name="connsiteY6" fmla="*/ 2351842 h 3250050"/>
              <a:gd name="connsiteX7" fmla="*/ 0 w 4115752"/>
              <a:gd name="connsiteY7" fmla="*/ 3250050 h 325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15752" h="3250050">
                <a:moveTo>
                  <a:pt x="4115752" y="1547932"/>
                </a:moveTo>
                <a:lnTo>
                  <a:pt x="4114800" y="1547932"/>
                </a:lnTo>
                <a:cubicBezTo>
                  <a:pt x="4114800" y="1540312"/>
                  <a:pt x="4113847" y="1532692"/>
                  <a:pt x="4110990" y="1526025"/>
                </a:cubicBezTo>
                <a:cubicBezTo>
                  <a:pt x="4060507" y="1391722"/>
                  <a:pt x="3224212" y="-249435"/>
                  <a:pt x="2775585" y="32505"/>
                </a:cubicBezTo>
                <a:cubicBezTo>
                  <a:pt x="2375535" y="283965"/>
                  <a:pt x="2629852" y="2428995"/>
                  <a:pt x="2101215" y="2428995"/>
                </a:cubicBezTo>
                <a:cubicBezTo>
                  <a:pt x="1784985" y="2428995"/>
                  <a:pt x="1670685" y="1303140"/>
                  <a:pt x="1255395" y="1303140"/>
                </a:cubicBezTo>
                <a:cubicBezTo>
                  <a:pt x="1037272" y="1303140"/>
                  <a:pt x="710565" y="1554600"/>
                  <a:pt x="710565" y="2351842"/>
                </a:cubicBezTo>
                <a:cubicBezTo>
                  <a:pt x="710565" y="3149085"/>
                  <a:pt x="0" y="3250050"/>
                  <a:pt x="0" y="3250050"/>
                </a:cubicBez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4E860F-437F-442E-898C-244A0DD5D765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26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620000"/>
            <a:ext cx="55800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F9123-1F0C-4BD2-8233-FEE5B2A4661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E8981-59A6-4480-80A6-5619C22017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11923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DDDF3-2E7E-4175-ACE9-B214DCE4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Subtitle">
            <a:extLst>
              <a:ext uri="{FF2B5EF4-FFF2-40B4-BE49-F238E27FC236}">
                <a16:creationId xmlns:a16="http://schemas.microsoft.com/office/drawing/2014/main" id="{5302A3D4-CF60-41AF-924C-B30D3FD9975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E8FCF-8FC7-49D2-9516-7662294E35B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6208B4-CFD5-4FAE-9519-74EFAC0B036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212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ED074E-AB07-44D1-8B4E-189EAEF798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01D44B-9877-40D1-B788-EE3BFD57C5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46637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B83C35-D975-48B4-8E79-AB7A1A80DFC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7799832" cy="667512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D7E187E-6082-49C3-B795-CC4321FE39F8}"/>
              </a:ext>
            </a:extLst>
          </p:cNvPr>
          <p:cNvSpPr/>
          <p:nvPr userDrawn="1"/>
        </p:nvSpPr>
        <p:spPr>
          <a:xfrm>
            <a:off x="6671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FF6A8-5ABD-4191-81E4-C9F86380A56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27D1E-1708-4D17-AB85-058EE0C3477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gradFill>
            <a:gsLst>
              <a:gs pos="82000">
                <a:schemeClr val="tx1">
                  <a:lumMod val="85000"/>
                  <a:lumOff val="15000"/>
                </a:schemeClr>
              </a:gs>
              <a:gs pos="100000">
                <a:schemeClr val="tx1"/>
              </a:gs>
            </a:gsLst>
          </a:gra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529A18-E6EB-4081-B804-B2FCF5287DF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594400" y="6678000"/>
            <a:ext cx="597600" cy="144000"/>
          </a:xfrm>
        </p:spPr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3834" y="2481141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4800" spc="-15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3CDBDF0B-F377-47FD-9DA1-C3BDA7C1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3833" y="4220102"/>
            <a:ext cx="3756943" cy="722312"/>
          </a:xfrm>
        </p:spPr>
        <p:txBody>
          <a:bodyPr/>
          <a:lstStyle>
            <a:lvl1pPr marL="0" indent="0" algn="l">
              <a:buNone/>
              <a:defRPr sz="1600" spc="-15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/>
        </p:nvSpPr>
        <p:spPr>
          <a:xfrm flipH="1">
            <a:off x="-1428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20236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04150" y="1"/>
            <a:ext cx="4387850" cy="667948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42857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5A87C21-15CD-48D8-B583-89B110156879}"/>
              </a:ext>
            </a:extLst>
          </p:cNvPr>
          <p:cNvSpPr/>
          <p:nvPr userDrawn="1"/>
        </p:nvSpPr>
        <p:spPr>
          <a:xfrm>
            <a:off x="7804351" y="0"/>
            <a:ext cx="4386221" cy="667702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9933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152317FE-88B5-4D1F-AECF-DA69D6779BE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6992937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620000"/>
            <a:ext cx="6992936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27752" y="4320000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263EBA-2C46-40FB-9D48-819ED0C8994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9230BC-20AB-4DD9-AF5C-47BA72E5698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092E684-C621-4F92-A05A-A167EEF4627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0057037" y="4320000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958D132-F2A9-41E1-BDD8-067D52CE5FEB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27752" y="2395565"/>
            <a:ext cx="1800000" cy="1800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88FD4DB-5089-4686-B4F7-A26163146C9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0057037" y="2395565"/>
            <a:ext cx="1800000" cy="1800000"/>
          </a:xfrm>
          <a:solidFill>
            <a:schemeClr val="tx1">
              <a:lumMod val="75000"/>
              <a:lumOff val="2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324023AF-AB97-4B60-86FA-5DC8DA1B5C49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127752" y="471129"/>
            <a:ext cx="1800000" cy="180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8210F231-568A-4348-B33F-9EBB4A5CF9EB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10057037" y="471129"/>
            <a:ext cx="1800000" cy="1800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</p:spTree>
    <p:extLst>
      <p:ext uri="{BB962C8B-B14F-4D97-AF65-F5344CB8AC3E}">
        <p14:creationId xmlns:p14="http://schemas.microsoft.com/office/powerpoint/2010/main" val="2445114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F7CBC-CC93-4AB3-9D46-6107550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Left Col">
            <a:extLst>
              <a:ext uri="{FF2B5EF4-FFF2-40B4-BE49-F238E27FC236}">
                <a16:creationId xmlns:a16="http://schemas.microsoft.com/office/drawing/2014/main" id="{49529B8D-BAD9-4E6D-82F7-0275D8195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Left Header">
            <a:extLst>
              <a:ext uri="{FF2B5EF4-FFF2-40B4-BE49-F238E27FC236}">
                <a16:creationId xmlns:a16="http://schemas.microsoft.com/office/drawing/2014/main" id="{2241B0A0-0033-49FF-89B8-142165C8E93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0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A</a:t>
            </a:r>
          </a:p>
        </p:txBody>
      </p:sp>
      <p:sp>
        <p:nvSpPr>
          <p:cNvPr id="4" name="Right Col">
            <a:extLst>
              <a:ext uri="{FF2B5EF4-FFF2-40B4-BE49-F238E27FC236}">
                <a16:creationId xmlns:a16="http://schemas.microsoft.com/office/drawing/2014/main" id="{0AAD114E-6BCC-4476-8E44-12E87D46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3200" y="1980000"/>
            <a:ext cx="5580000" cy="414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Right Header">
            <a:extLst>
              <a:ext uri="{FF2B5EF4-FFF2-40B4-BE49-F238E27FC236}">
                <a16:creationId xmlns:a16="http://schemas.microsoft.com/office/drawing/2014/main" id="{069A9930-1B94-49BC-B4A6-B597F155D2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620000"/>
            <a:ext cx="5580000" cy="360000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noProof="0"/>
              <a:t>Compare B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AC535-CCE6-472A-BA3D-DDE92DFF0ED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2F890-EB29-4A5B-A499-BB0FC04447A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88888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B63572F-04A5-456D-9066-1A65AFF5E6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9" cy="667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or Drag and Drop your Image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9A41AC-399F-4B25-A28A-F7679843C36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0" name="Caption">
            <a:extLst>
              <a:ext uri="{FF2B5EF4-FFF2-40B4-BE49-F238E27FC236}">
                <a16:creationId xmlns:a16="http://schemas.microsoft.com/office/drawing/2014/main" id="{E1C65CF6-B529-468F-B46C-1D1C2E71A11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845FB-DCB7-4844-B346-98986ADF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8807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FB784EBA-F0C5-4F6F-9426-185FBA239203}"/>
              </a:ext>
            </a:extLst>
          </p:cNvPr>
          <p:cNvSpPr>
            <a:spLocks noGrp="1"/>
          </p:cNvSpPr>
          <p:nvPr>
            <p:ph type="media" sz="quarter" idx="15" hasCustomPrompt="1"/>
          </p:nvPr>
        </p:nvSpPr>
        <p:spPr>
          <a:xfrm>
            <a:off x="0" y="0"/>
            <a:ext cx="12192000" cy="6678000"/>
          </a:xfrm>
          <a:pattFill prst="dkUpDiag">
            <a:fgClr>
              <a:schemeClr val="bg1">
                <a:lumMod val="8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/>
              <a:t>Insert Your Video</a:t>
            </a:r>
          </a:p>
        </p:txBody>
      </p:sp>
      <p:sp>
        <p:nvSpPr>
          <p:cNvPr id="5" name="Caption">
            <a:extLst>
              <a:ext uri="{FF2B5EF4-FFF2-40B4-BE49-F238E27FC236}">
                <a16:creationId xmlns:a16="http://schemas.microsoft.com/office/drawing/2014/main" id="{172090C5-61AC-430F-AA33-8EF3902C466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801275" y="6156000"/>
            <a:ext cx="3793125" cy="396000"/>
          </a:xfrm>
          <a:solidFill>
            <a:schemeClr val="tx1"/>
          </a:solidFill>
        </p:spPr>
        <p:txBody>
          <a:bodyPr lIns="72000" tIns="72000"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263525" indent="0">
              <a:buNone/>
              <a:defRPr/>
            </a:lvl2pPr>
            <a:lvl3pPr marL="536575" indent="0">
              <a:buNone/>
              <a:defRPr/>
            </a:lvl3pPr>
            <a:lvl4pPr marL="811213" indent="0">
              <a:buNone/>
              <a:defRPr/>
            </a:lvl4pPr>
            <a:lvl5pPr marL="1074738" indent="0">
              <a:buNone/>
              <a:defRPr/>
            </a:lvl5pPr>
          </a:lstStyle>
          <a:p>
            <a:pPr lvl="0"/>
            <a:r>
              <a:rPr lang="en-US" noProof="0"/>
              <a:t>Place your Image Caption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77EBDA-221D-4CBD-8DBF-E03A370015D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2508FC-366E-44DA-80A8-28048E1E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2158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111E4563-E2FC-4D6F-B759-AB4FB77D2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0" y="0"/>
            <a:ext cx="7799832" cy="667512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2FE8913-A018-418C-99FB-2DF342B9B5A0}"/>
              </a:ext>
            </a:extLst>
          </p:cNvPr>
          <p:cNvSpPr/>
          <p:nvPr userDrawn="1"/>
        </p:nvSpPr>
        <p:spPr>
          <a:xfrm>
            <a:off x="0" y="0"/>
            <a:ext cx="7802524" cy="6677644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icture Placeholder 9">
            <a:extLst>
              <a:ext uri="{FF2B5EF4-FFF2-40B4-BE49-F238E27FC236}">
                <a16:creationId xmlns:a16="http://schemas.microsoft.com/office/drawing/2014/main" id="{AF7702AD-1968-4CE6-BC7C-02C0637069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801097" y="1"/>
            <a:ext cx="4389475" cy="6677644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Insert or Drag and Drop your Image</a:t>
            </a:r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A78464-8D00-4B94-90C7-90F1B54C8A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4862" y="3032684"/>
            <a:ext cx="3759807" cy="1547813"/>
          </a:xfrm>
        </p:spPr>
        <p:txBody>
          <a:bodyPr anchor="b"/>
          <a:lstStyle>
            <a:lvl1pPr algn="l">
              <a:lnSpc>
                <a:spcPts val="4000"/>
              </a:lnSpc>
              <a:defRPr sz="6600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18" name="Graphic 15">
            <a:extLst>
              <a:ext uri="{FF2B5EF4-FFF2-40B4-BE49-F238E27FC236}">
                <a16:creationId xmlns:a16="http://schemas.microsoft.com/office/drawing/2014/main" id="{F50292C9-54F6-4F7B-A885-34CE1E3B0351}"/>
              </a:ext>
            </a:extLst>
          </p:cNvPr>
          <p:cNvSpPr/>
          <p:nvPr userDrawn="1"/>
        </p:nvSpPr>
        <p:spPr>
          <a:xfrm>
            <a:off x="1774391" y="4123811"/>
            <a:ext cx="6027420" cy="2599249"/>
          </a:xfrm>
          <a:custGeom>
            <a:avLst/>
            <a:gdLst>
              <a:gd name="connsiteX0" fmla="*/ 7144 w 6505575"/>
              <a:gd name="connsiteY0" fmla="*/ 2606393 h 2609850"/>
              <a:gd name="connsiteX1" fmla="*/ 881539 w 6505575"/>
              <a:gd name="connsiteY1" fmla="*/ 2062516 h 2609850"/>
              <a:gd name="connsiteX2" fmla="*/ 1477804 w 6505575"/>
              <a:gd name="connsiteY2" fmla="*/ 2056801 h 2609850"/>
              <a:gd name="connsiteX3" fmla="*/ 1569244 w 6505575"/>
              <a:gd name="connsiteY3" fmla="*/ 2112046 h 2609850"/>
              <a:gd name="connsiteX4" fmla="*/ 2539841 w 6505575"/>
              <a:gd name="connsiteY4" fmla="*/ 2084423 h 2609850"/>
              <a:gd name="connsiteX5" fmla="*/ 3238976 w 6505575"/>
              <a:gd name="connsiteY5" fmla="*/ 1611031 h 2609850"/>
              <a:gd name="connsiteX6" fmla="*/ 3642836 w 6505575"/>
              <a:gd name="connsiteY6" fmla="*/ 1590076 h 2609850"/>
              <a:gd name="connsiteX7" fmla="*/ 3963829 w 6505575"/>
              <a:gd name="connsiteY7" fmla="*/ 1762478 h 2609850"/>
              <a:gd name="connsiteX8" fmla="*/ 4862989 w 6505575"/>
              <a:gd name="connsiteY8" fmla="*/ 1455773 h 2609850"/>
              <a:gd name="connsiteX9" fmla="*/ 5106829 w 6505575"/>
              <a:gd name="connsiteY9" fmla="*/ 734731 h 2609850"/>
              <a:gd name="connsiteX10" fmla="*/ 6034564 w 6505575"/>
              <a:gd name="connsiteY10" fmla="*/ 69886 h 2609850"/>
              <a:gd name="connsiteX11" fmla="*/ 6034564 w 6505575"/>
              <a:gd name="connsiteY11" fmla="*/ 69886 h 2609850"/>
              <a:gd name="connsiteX12" fmla="*/ 6507004 w 6505575"/>
              <a:gd name="connsiteY12" fmla="*/ 1395766 h 2609850"/>
              <a:gd name="connsiteX13" fmla="*/ 6507004 w 6505575"/>
              <a:gd name="connsiteY13" fmla="*/ 2605441 h 2609850"/>
              <a:gd name="connsiteX14" fmla="*/ 7144 w 6505575"/>
              <a:gd name="connsiteY14" fmla="*/ 2605441 h 2609850"/>
              <a:gd name="connsiteX0" fmla="*/ 6499860 w 6591300"/>
              <a:gd name="connsiteY0" fmla="*/ 1388622 h 2599249"/>
              <a:gd name="connsiteX1" fmla="*/ 6499860 w 6591300"/>
              <a:gd name="connsiteY1" fmla="*/ 2598297 h 2599249"/>
              <a:gd name="connsiteX2" fmla="*/ 0 w 6591300"/>
              <a:gd name="connsiteY2" fmla="*/ 2598297 h 2599249"/>
              <a:gd name="connsiteX3" fmla="*/ 0 w 6591300"/>
              <a:gd name="connsiteY3" fmla="*/ 2599249 h 2599249"/>
              <a:gd name="connsiteX4" fmla="*/ 874395 w 6591300"/>
              <a:gd name="connsiteY4" fmla="*/ 2055372 h 2599249"/>
              <a:gd name="connsiteX5" fmla="*/ 1470660 w 6591300"/>
              <a:gd name="connsiteY5" fmla="*/ 2049657 h 2599249"/>
              <a:gd name="connsiteX6" fmla="*/ 1562100 w 6591300"/>
              <a:gd name="connsiteY6" fmla="*/ 2104902 h 2599249"/>
              <a:gd name="connsiteX7" fmla="*/ 2532697 w 6591300"/>
              <a:gd name="connsiteY7" fmla="*/ 2077279 h 2599249"/>
              <a:gd name="connsiteX8" fmla="*/ 3231832 w 6591300"/>
              <a:gd name="connsiteY8" fmla="*/ 1603887 h 2599249"/>
              <a:gd name="connsiteX9" fmla="*/ 3635692 w 6591300"/>
              <a:gd name="connsiteY9" fmla="*/ 1582932 h 2599249"/>
              <a:gd name="connsiteX10" fmla="*/ 3956685 w 6591300"/>
              <a:gd name="connsiteY10" fmla="*/ 1755334 h 2599249"/>
              <a:gd name="connsiteX11" fmla="*/ 4855845 w 6591300"/>
              <a:gd name="connsiteY11" fmla="*/ 1448629 h 2599249"/>
              <a:gd name="connsiteX12" fmla="*/ 5099685 w 6591300"/>
              <a:gd name="connsiteY12" fmla="*/ 727587 h 2599249"/>
              <a:gd name="connsiteX13" fmla="*/ 6027420 w 6591300"/>
              <a:gd name="connsiteY13" fmla="*/ 62742 h 2599249"/>
              <a:gd name="connsiteX14" fmla="*/ 6027420 w 6591300"/>
              <a:gd name="connsiteY14" fmla="*/ 62742 h 2599249"/>
              <a:gd name="connsiteX15" fmla="*/ 6591300 w 6591300"/>
              <a:gd name="connsiteY15" fmla="*/ 1480062 h 2599249"/>
              <a:gd name="connsiteX0" fmla="*/ 6499860 w 6591300"/>
              <a:gd name="connsiteY0" fmla="*/ 2598297 h 2599249"/>
              <a:gd name="connsiteX1" fmla="*/ 0 w 6591300"/>
              <a:gd name="connsiteY1" fmla="*/ 2598297 h 2599249"/>
              <a:gd name="connsiteX2" fmla="*/ 0 w 6591300"/>
              <a:gd name="connsiteY2" fmla="*/ 2599249 h 2599249"/>
              <a:gd name="connsiteX3" fmla="*/ 874395 w 6591300"/>
              <a:gd name="connsiteY3" fmla="*/ 2055372 h 2599249"/>
              <a:gd name="connsiteX4" fmla="*/ 1470660 w 6591300"/>
              <a:gd name="connsiteY4" fmla="*/ 2049657 h 2599249"/>
              <a:gd name="connsiteX5" fmla="*/ 1562100 w 6591300"/>
              <a:gd name="connsiteY5" fmla="*/ 2104902 h 2599249"/>
              <a:gd name="connsiteX6" fmla="*/ 2532697 w 6591300"/>
              <a:gd name="connsiteY6" fmla="*/ 2077279 h 2599249"/>
              <a:gd name="connsiteX7" fmla="*/ 3231832 w 6591300"/>
              <a:gd name="connsiteY7" fmla="*/ 1603887 h 2599249"/>
              <a:gd name="connsiteX8" fmla="*/ 3635692 w 6591300"/>
              <a:gd name="connsiteY8" fmla="*/ 1582932 h 2599249"/>
              <a:gd name="connsiteX9" fmla="*/ 3956685 w 6591300"/>
              <a:gd name="connsiteY9" fmla="*/ 1755334 h 2599249"/>
              <a:gd name="connsiteX10" fmla="*/ 4855845 w 6591300"/>
              <a:gd name="connsiteY10" fmla="*/ 1448629 h 2599249"/>
              <a:gd name="connsiteX11" fmla="*/ 5099685 w 6591300"/>
              <a:gd name="connsiteY11" fmla="*/ 727587 h 2599249"/>
              <a:gd name="connsiteX12" fmla="*/ 6027420 w 6591300"/>
              <a:gd name="connsiteY12" fmla="*/ 62742 h 2599249"/>
              <a:gd name="connsiteX13" fmla="*/ 6027420 w 6591300"/>
              <a:gd name="connsiteY13" fmla="*/ 62742 h 2599249"/>
              <a:gd name="connsiteX14" fmla="*/ 6591300 w 6591300"/>
              <a:gd name="connsiteY14" fmla="*/ 1480062 h 2599249"/>
              <a:gd name="connsiteX0" fmla="*/ 0 w 6591300"/>
              <a:gd name="connsiteY0" fmla="*/ 2598297 h 2599249"/>
              <a:gd name="connsiteX1" fmla="*/ 0 w 6591300"/>
              <a:gd name="connsiteY1" fmla="*/ 2599249 h 2599249"/>
              <a:gd name="connsiteX2" fmla="*/ 874395 w 6591300"/>
              <a:gd name="connsiteY2" fmla="*/ 2055372 h 2599249"/>
              <a:gd name="connsiteX3" fmla="*/ 1470660 w 6591300"/>
              <a:gd name="connsiteY3" fmla="*/ 2049657 h 2599249"/>
              <a:gd name="connsiteX4" fmla="*/ 1562100 w 6591300"/>
              <a:gd name="connsiteY4" fmla="*/ 2104902 h 2599249"/>
              <a:gd name="connsiteX5" fmla="*/ 2532697 w 6591300"/>
              <a:gd name="connsiteY5" fmla="*/ 2077279 h 2599249"/>
              <a:gd name="connsiteX6" fmla="*/ 3231832 w 6591300"/>
              <a:gd name="connsiteY6" fmla="*/ 1603887 h 2599249"/>
              <a:gd name="connsiteX7" fmla="*/ 3635692 w 6591300"/>
              <a:gd name="connsiteY7" fmla="*/ 1582932 h 2599249"/>
              <a:gd name="connsiteX8" fmla="*/ 3956685 w 6591300"/>
              <a:gd name="connsiteY8" fmla="*/ 1755334 h 2599249"/>
              <a:gd name="connsiteX9" fmla="*/ 4855845 w 6591300"/>
              <a:gd name="connsiteY9" fmla="*/ 1448629 h 2599249"/>
              <a:gd name="connsiteX10" fmla="*/ 5099685 w 6591300"/>
              <a:gd name="connsiteY10" fmla="*/ 727587 h 2599249"/>
              <a:gd name="connsiteX11" fmla="*/ 6027420 w 6591300"/>
              <a:gd name="connsiteY11" fmla="*/ 62742 h 2599249"/>
              <a:gd name="connsiteX12" fmla="*/ 6027420 w 6591300"/>
              <a:gd name="connsiteY12" fmla="*/ 62742 h 2599249"/>
              <a:gd name="connsiteX13" fmla="*/ 6591300 w 6591300"/>
              <a:gd name="connsiteY13" fmla="*/ 1480062 h 2599249"/>
              <a:gd name="connsiteX0" fmla="*/ 0 w 6027420"/>
              <a:gd name="connsiteY0" fmla="*/ 2598297 h 2599249"/>
              <a:gd name="connsiteX1" fmla="*/ 0 w 6027420"/>
              <a:gd name="connsiteY1" fmla="*/ 2599249 h 2599249"/>
              <a:gd name="connsiteX2" fmla="*/ 874395 w 6027420"/>
              <a:gd name="connsiteY2" fmla="*/ 2055372 h 2599249"/>
              <a:gd name="connsiteX3" fmla="*/ 1470660 w 6027420"/>
              <a:gd name="connsiteY3" fmla="*/ 2049657 h 2599249"/>
              <a:gd name="connsiteX4" fmla="*/ 1562100 w 6027420"/>
              <a:gd name="connsiteY4" fmla="*/ 2104902 h 2599249"/>
              <a:gd name="connsiteX5" fmla="*/ 2532697 w 6027420"/>
              <a:gd name="connsiteY5" fmla="*/ 2077279 h 2599249"/>
              <a:gd name="connsiteX6" fmla="*/ 3231832 w 6027420"/>
              <a:gd name="connsiteY6" fmla="*/ 1603887 h 2599249"/>
              <a:gd name="connsiteX7" fmla="*/ 3635692 w 6027420"/>
              <a:gd name="connsiteY7" fmla="*/ 1582932 h 2599249"/>
              <a:gd name="connsiteX8" fmla="*/ 3956685 w 6027420"/>
              <a:gd name="connsiteY8" fmla="*/ 1755334 h 2599249"/>
              <a:gd name="connsiteX9" fmla="*/ 4855845 w 6027420"/>
              <a:gd name="connsiteY9" fmla="*/ 1448629 h 2599249"/>
              <a:gd name="connsiteX10" fmla="*/ 5099685 w 6027420"/>
              <a:gd name="connsiteY10" fmla="*/ 727587 h 2599249"/>
              <a:gd name="connsiteX11" fmla="*/ 6027420 w 6027420"/>
              <a:gd name="connsiteY11" fmla="*/ 62742 h 2599249"/>
              <a:gd name="connsiteX12" fmla="*/ 6027420 w 6027420"/>
              <a:gd name="connsiteY12" fmla="*/ 62742 h 2599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027420" h="2599249">
                <a:moveTo>
                  <a:pt x="0" y="2598297"/>
                </a:moveTo>
                <a:lnTo>
                  <a:pt x="0" y="2599249"/>
                </a:lnTo>
                <a:lnTo>
                  <a:pt x="874395" y="2055372"/>
                </a:lnTo>
                <a:cubicBezTo>
                  <a:pt x="1056322" y="1942024"/>
                  <a:pt x="1286827" y="1940119"/>
                  <a:pt x="1470660" y="2049657"/>
                </a:cubicBezTo>
                <a:lnTo>
                  <a:pt x="1562100" y="2104902"/>
                </a:lnTo>
                <a:cubicBezTo>
                  <a:pt x="1863090" y="2284924"/>
                  <a:pt x="2241232" y="2273494"/>
                  <a:pt x="2532697" y="2077279"/>
                </a:cubicBezTo>
                <a:lnTo>
                  <a:pt x="3231832" y="1603887"/>
                </a:lnTo>
                <a:cubicBezTo>
                  <a:pt x="3351847" y="1521972"/>
                  <a:pt x="3508057" y="1514352"/>
                  <a:pt x="3635692" y="1582932"/>
                </a:cubicBezTo>
                <a:lnTo>
                  <a:pt x="3956685" y="1755334"/>
                </a:lnTo>
                <a:cubicBezTo>
                  <a:pt x="4288155" y="1933452"/>
                  <a:pt x="4701540" y="1792482"/>
                  <a:pt x="4855845" y="1448629"/>
                </a:cubicBezTo>
                <a:lnTo>
                  <a:pt x="5099685" y="727587"/>
                </a:lnTo>
                <a:cubicBezTo>
                  <a:pt x="5228273" y="156087"/>
                  <a:pt x="5863590" y="-137283"/>
                  <a:pt x="6027420" y="62742"/>
                </a:cubicBezTo>
                <a:lnTo>
                  <a:pt x="6027420" y="62742"/>
                </a:lnTo>
              </a:path>
            </a:pathLst>
          </a:custGeom>
          <a:noFill/>
          <a:ln w="9525" cap="flat">
            <a:solidFill>
              <a:schemeClr val="bg1"/>
            </a:solidFill>
            <a:prstDash val="dash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5" name="Name">
            <a:extLst>
              <a:ext uri="{FF2B5EF4-FFF2-40B4-BE49-F238E27FC236}">
                <a16:creationId xmlns:a16="http://schemas.microsoft.com/office/drawing/2014/main" id="{B8C48821-0D90-416C-873E-50587E8A0C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4861" y="4741677"/>
            <a:ext cx="3756943" cy="252000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Name</a:t>
            </a:r>
            <a:endParaRPr lang="en-US" dirty="0"/>
          </a:p>
        </p:txBody>
      </p:sp>
      <p:sp>
        <p:nvSpPr>
          <p:cNvPr id="16" name="Email">
            <a:extLst>
              <a:ext uri="{FF2B5EF4-FFF2-40B4-BE49-F238E27FC236}">
                <a16:creationId xmlns:a16="http://schemas.microsoft.com/office/drawing/2014/main" id="{42450180-8D19-405E-97F0-2A309B58D0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8990" y="5147137"/>
            <a:ext cx="3462814" cy="252000"/>
          </a:xfrm>
        </p:spPr>
        <p:txBody>
          <a:bodyPr anchor="ctr"/>
          <a:lstStyle>
            <a:lvl1pPr marL="0" indent="0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Email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37F23B-0C4D-4D27-BF83-0B10D1CFFDCD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9551A1-FBAD-4CC8-AA99-F9F4D4281782}"/>
              </a:ext>
            </a:extLst>
          </p:cNvPr>
          <p:cNvSpPr/>
          <p:nvPr userDrawn="1"/>
        </p:nvSpPr>
        <p:spPr>
          <a:xfrm>
            <a:off x="7804351" y="6678000"/>
            <a:ext cx="4224296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endParaRPr lang="en-US" sz="1000" noProof="1">
              <a:latin typeface="Tw Cen MT" panose="020B0602020104020603" pitchFamily="34" charset="0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F695C6B-DBEE-447E-B106-7351E00BD0AF}"/>
              </a:ext>
            </a:extLst>
          </p:cNvPr>
          <p:cNvSpPr txBox="1">
            <a:spLocks/>
          </p:cNvSpPr>
          <p:nvPr userDrawn="1"/>
        </p:nvSpPr>
        <p:spPr>
          <a:xfrm>
            <a:off x="12030074" y="6678000"/>
            <a:ext cx="161925" cy="144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7200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A38929-6316-4332-83F8-9E95386C7C42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472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921DB-2DD6-4869-9104-BE40FBBCC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1CC9B96F-1A0A-4B16-BDF7-48B289CD533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363" y="1080000"/>
            <a:ext cx="11471275" cy="360362"/>
          </a:xfrm>
        </p:spPr>
        <p:txBody>
          <a:bodyPr/>
          <a:lstStyle>
            <a:lvl1pPr marL="0" indent="0">
              <a:buNone/>
              <a:defRPr sz="2100"/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A7081-42C5-4F4E-8A26-E7788CCF4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1620000"/>
            <a:ext cx="11473200" cy="450000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38FCAA-94B1-47BD-AD46-123D3404BBB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A11CEA-C130-40E5-A858-8D4FE6E586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58DB212-BFA2-403F-85EF-DFD3FF6D973A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708772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E99CE02-8616-40B2-85FF-B06E192752AB}"/>
              </a:ext>
            </a:extLst>
          </p:cNvPr>
          <p:cNvSpPr/>
          <p:nvPr userDrawn="1"/>
        </p:nvSpPr>
        <p:spPr>
          <a:xfrm>
            <a:off x="-9856" y="6678000"/>
            <a:ext cx="9405316" cy="14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3DF8E0-6324-45B7-8B0A-24383EF1B915}"/>
              </a:ext>
            </a:extLst>
          </p:cNvPr>
          <p:cNvSpPr/>
          <p:nvPr userDrawn="1"/>
        </p:nvSpPr>
        <p:spPr>
          <a:xfrm>
            <a:off x="7804351" y="6678000"/>
            <a:ext cx="3789833" cy="144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Ins="36000" bIns="0" rtlCol="0" anchor="b"/>
          <a:lstStyle/>
          <a:p>
            <a:pPr algn="r"/>
            <a:r>
              <a:rPr lang="en-US" sz="1000" noProof="1">
                <a:latin typeface="+mn-lt"/>
              </a:rPr>
              <a:t>Jens Martensson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9E718F-2F10-41F1-8E9F-18DD53EF065F}"/>
              </a:ext>
            </a:extLst>
          </p:cNvPr>
          <p:cNvSpPr/>
          <p:nvPr userDrawn="1"/>
        </p:nvSpPr>
        <p:spPr>
          <a:xfrm>
            <a:off x="-9856" y="6822000"/>
            <a:ext cx="12201856" cy="36000"/>
          </a:xfrm>
          <a:prstGeom prst="rect">
            <a:avLst/>
          </a:prstGeom>
          <a:gradFill>
            <a:gsLst>
              <a:gs pos="0">
                <a:schemeClr val="accent4"/>
              </a:gs>
              <a:gs pos="37000">
                <a:schemeClr val="bg1">
                  <a:lumMod val="85000"/>
                </a:schemeClr>
              </a:gs>
              <a:gs pos="100000">
                <a:schemeClr val="accent1"/>
              </a:gs>
              <a:gs pos="68000">
                <a:schemeClr val="tx1">
                  <a:lumMod val="85000"/>
                  <a:lumOff val="1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1581A5-A75E-41FB-A68A-70BA1AB54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73200" cy="5400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A9B02-6E3D-4037-BE18-E02B78663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260000"/>
            <a:ext cx="11473200" cy="486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54C2B-6B0B-4286-BFA4-F6131386B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0000" y="6483329"/>
            <a:ext cx="2378438" cy="187367"/>
          </a:xfrm>
          <a:prstGeom prst="rect">
            <a:avLst/>
          </a:prstGeom>
          <a:gradFill>
            <a:gsLst>
              <a:gs pos="82000">
                <a:schemeClr val="bg1">
                  <a:lumMod val="95000"/>
                </a:schemeClr>
              </a:gs>
              <a:gs pos="100000">
                <a:schemeClr val="bg1">
                  <a:lumMod val="65000"/>
                </a:schemeClr>
              </a:gs>
            </a:gsLst>
            <a:lin ang="5400000" scaled="0"/>
          </a:gradFill>
        </p:spPr>
        <p:txBody>
          <a:bodyPr vert="horz" lIns="3600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5D258-5720-4517-B8DE-EB5AA5C4F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94400" y="6678000"/>
            <a:ext cx="597600" cy="144000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47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1"/>
              </a:gs>
            </a:gsLst>
            <a:lin ang="10800000" scaled="0"/>
          </a:gradFill>
        </p:spPr>
        <p:txBody>
          <a:bodyPr vert="horz" lIns="0" tIns="0" rIns="72000" bIns="0" rtlCol="0" anchor="ctr"/>
          <a:lstStyle>
            <a:lvl1pPr algn="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58DB212-BFA2-403F-85EF-DFD3FF6D97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1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7" r:id="rId2"/>
    <p:sldLayoutId id="2147483658" r:id="rId3"/>
    <p:sldLayoutId id="2147483663" r:id="rId4"/>
    <p:sldLayoutId id="2147483656" r:id="rId5"/>
    <p:sldLayoutId id="2147483660" r:id="rId6"/>
    <p:sldLayoutId id="2147483661" r:id="rId7"/>
    <p:sldLayoutId id="2147483664" r:id="rId8"/>
    <p:sldLayoutId id="2147483650" r:id="rId9"/>
    <p:sldLayoutId id="2147483652" r:id="rId10"/>
    <p:sldLayoutId id="2147483654" r:id="rId11"/>
    <p:sldLayoutId id="2147483655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63525" indent="-26352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1pPr>
      <a:lvl2pPr marL="536575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2pPr>
      <a:lvl3pPr marL="811213" indent="-2746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3pPr>
      <a:lvl4pPr marL="1074738" indent="-2635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4pPr>
      <a:lvl5pPr marL="1347788" indent="-2730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5A836F-346F-4099-BC7B-0D8F3B27F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5100" y="2477293"/>
            <a:ext cx="6120024" cy="1547813"/>
          </a:xfrm>
        </p:spPr>
        <p:txBody>
          <a:bodyPr/>
          <a:lstStyle/>
          <a:p>
            <a:pPr algn="just"/>
            <a:r>
              <a:rPr lang="it-IT" sz="3600" dirty="0"/>
              <a:t>Progetto di Data Science sulla dipendenza dagli smartphone negli adolescenti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FF39718-6251-4A5A-AAC7-7672293178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6041" y="4193067"/>
            <a:ext cx="5736988" cy="722312"/>
          </a:xfrm>
        </p:spPr>
        <p:txBody>
          <a:bodyPr/>
          <a:lstStyle/>
          <a:p>
            <a:r>
              <a:rPr lang="en-US" sz="1800" b="1" dirty="0" err="1"/>
              <a:t>Fatto</a:t>
            </a:r>
            <a:r>
              <a:rPr lang="en-US" sz="1800" b="1" dirty="0"/>
              <a:t> da Felopater Ashraf Moris Selim - 175230</a:t>
            </a:r>
            <a:endParaRPr lang="en-US" sz="1800" b="1" noProof="1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5C384BA-0032-4FE7-AC29-2F9F93197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>
            <a:off x="2446471" y="5397727"/>
            <a:ext cx="253691" cy="277340"/>
            <a:chOff x="5698331" y="2974181"/>
            <a:chExt cx="781050" cy="853859"/>
          </a:xfrm>
          <a:solidFill>
            <a:schemeClr val="bg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5C429C1-62E8-4B3E-A0C7-6003B138652C}"/>
                </a:ext>
              </a:extLst>
            </p:cNvPr>
            <p:cNvSpPr/>
            <p:nvPr/>
          </p:nvSpPr>
          <p:spPr>
            <a:xfrm>
              <a:off x="5707856" y="3370840"/>
              <a:ext cx="771525" cy="457200"/>
            </a:xfrm>
            <a:custGeom>
              <a:avLst/>
              <a:gdLst>
                <a:gd name="connsiteX0" fmla="*/ 502063 w 771525"/>
                <a:gd name="connsiteY0" fmla="*/ 35328 h 457200"/>
                <a:gd name="connsiteX1" fmla="*/ 496414 w 771525"/>
                <a:gd name="connsiteY1" fmla="*/ 7506 h 457200"/>
                <a:gd name="connsiteX2" fmla="*/ 472811 w 771525"/>
                <a:gd name="connsiteY2" fmla="*/ 23279 h 457200"/>
                <a:gd name="connsiteX3" fmla="*/ 388144 w 771525"/>
                <a:gd name="connsiteY3" fmla="*/ 48635 h 457200"/>
                <a:gd name="connsiteX4" fmla="*/ 303657 w 771525"/>
                <a:gd name="connsiteY4" fmla="*/ 23393 h 457200"/>
                <a:gd name="connsiteX5" fmla="*/ 279940 w 771525"/>
                <a:gd name="connsiteY5" fmla="*/ 7144 h 457200"/>
                <a:gd name="connsiteX6" fmla="*/ 274215 w 771525"/>
                <a:gd name="connsiteY6" fmla="*/ 35319 h 457200"/>
                <a:gd name="connsiteX7" fmla="*/ 7144 w 771525"/>
                <a:gd name="connsiteY7" fmla="*/ 420110 h 457200"/>
                <a:gd name="connsiteX8" fmla="*/ 7144 w 771525"/>
                <a:gd name="connsiteY8" fmla="*/ 458210 h 457200"/>
                <a:gd name="connsiteX9" fmla="*/ 305667 w 771525"/>
                <a:gd name="connsiteY9" fmla="*/ 68713 h 457200"/>
                <a:gd name="connsiteX10" fmla="*/ 388144 w 771525"/>
                <a:gd name="connsiteY10" fmla="*/ 86735 h 457200"/>
                <a:gd name="connsiteX11" fmla="*/ 470573 w 771525"/>
                <a:gd name="connsiteY11" fmla="*/ 68532 h 457200"/>
                <a:gd name="connsiteX12" fmla="*/ 769144 w 771525"/>
                <a:gd name="connsiteY12" fmla="*/ 458210 h 457200"/>
                <a:gd name="connsiteX13" fmla="*/ 769144 w 771525"/>
                <a:gd name="connsiteY13" fmla="*/ 420110 h 457200"/>
                <a:gd name="connsiteX14" fmla="*/ 502063 w 771525"/>
                <a:gd name="connsiteY14" fmla="*/ 35328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71525" h="457200">
                  <a:moveTo>
                    <a:pt x="502063" y="35328"/>
                  </a:moveTo>
                  <a:lnTo>
                    <a:pt x="496414" y="7506"/>
                  </a:lnTo>
                  <a:lnTo>
                    <a:pt x="472811" y="23279"/>
                  </a:lnTo>
                  <a:cubicBezTo>
                    <a:pt x="446199" y="41053"/>
                    <a:pt x="420881" y="48635"/>
                    <a:pt x="388144" y="48635"/>
                  </a:cubicBezTo>
                  <a:cubicBezTo>
                    <a:pt x="354749" y="48635"/>
                    <a:pt x="329479" y="41091"/>
                    <a:pt x="303657" y="23393"/>
                  </a:cubicBezTo>
                  <a:lnTo>
                    <a:pt x="279940" y="7144"/>
                  </a:lnTo>
                  <a:lnTo>
                    <a:pt x="274215" y="35319"/>
                  </a:lnTo>
                  <a:cubicBezTo>
                    <a:pt x="273444" y="39167"/>
                    <a:pt x="193900" y="420110"/>
                    <a:pt x="7144" y="420110"/>
                  </a:cubicBezTo>
                  <a:lnTo>
                    <a:pt x="7144" y="458210"/>
                  </a:lnTo>
                  <a:cubicBezTo>
                    <a:pt x="195491" y="458210"/>
                    <a:pt x="283188" y="160191"/>
                    <a:pt x="305667" y="68713"/>
                  </a:cubicBezTo>
                  <a:cubicBezTo>
                    <a:pt x="330622" y="81077"/>
                    <a:pt x="356968" y="86735"/>
                    <a:pt x="388144" y="86735"/>
                  </a:cubicBezTo>
                  <a:cubicBezTo>
                    <a:pt x="418910" y="86735"/>
                    <a:pt x="445208" y="81020"/>
                    <a:pt x="470573" y="68532"/>
                  </a:cubicBezTo>
                  <a:cubicBezTo>
                    <a:pt x="492985" y="159810"/>
                    <a:pt x="580673" y="458210"/>
                    <a:pt x="769144" y="458210"/>
                  </a:cubicBezTo>
                  <a:lnTo>
                    <a:pt x="769144" y="420110"/>
                  </a:lnTo>
                  <a:cubicBezTo>
                    <a:pt x="582387" y="420110"/>
                    <a:pt x="502844" y="39167"/>
                    <a:pt x="502063" y="3532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4E105F6-D01D-4A16-9172-E05D1F34B154}"/>
                </a:ext>
              </a:extLst>
            </p:cNvPr>
            <p:cNvSpPr/>
            <p:nvPr/>
          </p:nvSpPr>
          <p:spPr>
            <a:xfrm>
              <a:off x="6317456" y="3164681"/>
              <a:ext cx="123825" cy="123825"/>
            </a:xfrm>
            <a:custGeom>
              <a:avLst/>
              <a:gdLst>
                <a:gd name="connsiteX0" fmla="*/ 7144 w 123825"/>
                <a:gd name="connsiteY0" fmla="*/ 64294 h 123825"/>
                <a:gd name="connsiteX1" fmla="*/ 64294 w 123825"/>
                <a:gd name="connsiteY1" fmla="*/ 121444 h 123825"/>
                <a:gd name="connsiteX2" fmla="*/ 121444 w 123825"/>
                <a:gd name="connsiteY2" fmla="*/ 64294 h 123825"/>
                <a:gd name="connsiteX3" fmla="*/ 64294 w 123825"/>
                <a:gd name="connsiteY3" fmla="*/ 7144 h 123825"/>
                <a:gd name="connsiteX4" fmla="*/ 7144 w 123825"/>
                <a:gd name="connsiteY4" fmla="*/ 64294 h 123825"/>
                <a:gd name="connsiteX5" fmla="*/ 83344 w 123825"/>
                <a:gd name="connsiteY5" fmla="*/ 64294 h 123825"/>
                <a:gd name="connsiteX6" fmla="*/ 64294 w 123825"/>
                <a:gd name="connsiteY6" fmla="*/ 83344 h 123825"/>
                <a:gd name="connsiteX7" fmla="*/ 45244 w 123825"/>
                <a:gd name="connsiteY7" fmla="*/ 64294 h 123825"/>
                <a:gd name="connsiteX8" fmla="*/ 64294 w 123825"/>
                <a:gd name="connsiteY8" fmla="*/ 45244 h 123825"/>
                <a:gd name="connsiteX9" fmla="*/ 83344 w 123825"/>
                <a:gd name="connsiteY9" fmla="*/ 6429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7144" y="64294"/>
                  </a:moveTo>
                  <a:cubicBezTo>
                    <a:pt x="7144" y="95812"/>
                    <a:pt x="32776" y="121444"/>
                    <a:pt x="64294" y="121444"/>
                  </a:cubicBez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lose/>
                  <a:moveTo>
                    <a:pt x="83344" y="64294"/>
                  </a:move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ubicBezTo>
                    <a:pt x="74800" y="45244"/>
                    <a:pt x="83344" y="53788"/>
                    <a:pt x="83344" y="642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51DF594-8FA0-4AC6-B165-BBF1184B2997}"/>
                </a:ext>
              </a:extLst>
            </p:cNvPr>
            <p:cNvSpPr/>
            <p:nvPr/>
          </p:nvSpPr>
          <p:spPr>
            <a:xfrm>
              <a:off x="6298406" y="2974181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18DD9E-AD36-4BB3-9A58-F259F54EE1EB}"/>
                </a:ext>
              </a:extLst>
            </p:cNvPr>
            <p:cNvSpPr/>
            <p:nvPr/>
          </p:nvSpPr>
          <p:spPr>
            <a:xfrm>
              <a:off x="6126956" y="3212306"/>
              <a:ext cx="180975" cy="171450"/>
            </a:xfrm>
            <a:custGeom>
              <a:avLst/>
              <a:gdLst>
                <a:gd name="connsiteX0" fmla="*/ 7144 w 180975"/>
                <a:gd name="connsiteY0" fmla="*/ 149914 h 171450"/>
                <a:gd name="connsiteX1" fmla="*/ 26089 w 180975"/>
                <a:gd name="connsiteY1" fmla="*/ 169069 h 171450"/>
                <a:gd name="connsiteX2" fmla="*/ 26194 w 180975"/>
                <a:gd name="connsiteY2" fmla="*/ 169069 h 171450"/>
                <a:gd name="connsiteX3" fmla="*/ 45244 w 180975"/>
                <a:gd name="connsiteY3" fmla="*/ 150124 h 171450"/>
                <a:gd name="connsiteX4" fmla="*/ 159544 w 180975"/>
                <a:gd name="connsiteY4" fmla="*/ 45244 h 171450"/>
                <a:gd name="connsiteX5" fmla="*/ 178594 w 180975"/>
                <a:gd name="connsiteY5" fmla="*/ 26194 h 171450"/>
                <a:gd name="connsiteX6" fmla="*/ 159544 w 180975"/>
                <a:gd name="connsiteY6" fmla="*/ 7144 h 171450"/>
                <a:gd name="connsiteX7" fmla="*/ 7144 w 180975"/>
                <a:gd name="connsiteY7" fmla="*/ 149914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0975" h="171450">
                  <a:moveTo>
                    <a:pt x="7144" y="149914"/>
                  </a:moveTo>
                  <a:cubicBezTo>
                    <a:pt x="7087" y="160430"/>
                    <a:pt x="15574" y="169012"/>
                    <a:pt x="26089" y="169069"/>
                  </a:cubicBezTo>
                  <a:cubicBezTo>
                    <a:pt x="26127" y="169069"/>
                    <a:pt x="26156" y="169069"/>
                    <a:pt x="26194" y="169069"/>
                  </a:cubicBezTo>
                  <a:cubicBezTo>
                    <a:pt x="36672" y="169069"/>
                    <a:pt x="45187" y="160601"/>
                    <a:pt x="45244" y="150124"/>
                  </a:cubicBezTo>
                  <a:cubicBezTo>
                    <a:pt x="45263" y="145837"/>
                    <a:pt x="47092" y="45244"/>
                    <a:pt x="159544" y="45244"/>
                  </a:cubicBezTo>
                  <a:cubicBezTo>
                    <a:pt x="170060" y="45244"/>
                    <a:pt x="178594" y="36709"/>
                    <a:pt x="178594" y="26194"/>
                  </a:cubicBezTo>
                  <a:cubicBezTo>
                    <a:pt x="178594" y="15678"/>
                    <a:pt x="170060" y="7144"/>
                    <a:pt x="159544" y="7144"/>
                  </a:cubicBezTo>
                  <a:cubicBezTo>
                    <a:pt x="9630" y="7144"/>
                    <a:pt x="7154" y="148485"/>
                    <a:pt x="7144" y="14991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5CBD23E-8804-44C0-AB72-94DBDD7B129F}"/>
                </a:ext>
              </a:extLst>
            </p:cNvPr>
            <p:cNvSpPr/>
            <p:nvPr/>
          </p:nvSpPr>
          <p:spPr>
            <a:xfrm>
              <a:off x="5698331" y="3117056"/>
              <a:ext cx="123825" cy="123825"/>
            </a:xfrm>
            <a:custGeom>
              <a:avLst/>
              <a:gdLst>
                <a:gd name="connsiteX0" fmla="*/ 64294 w 123825"/>
                <a:gd name="connsiteY0" fmla="*/ 121444 h 123825"/>
                <a:gd name="connsiteX1" fmla="*/ 121444 w 123825"/>
                <a:gd name="connsiteY1" fmla="*/ 64294 h 123825"/>
                <a:gd name="connsiteX2" fmla="*/ 64294 w 123825"/>
                <a:gd name="connsiteY2" fmla="*/ 7144 h 123825"/>
                <a:gd name="connsiteX3" fmla="*/ 7144 w 123825"/>
                <a:gd name="connsiteY3" fmla="*/ 64294 h 123825"/>
                <a:gd name="connsiteX4" fmla="*/ 64294 w 123825"/>
                <a:gd name="connsiteY4" fmla="*/ 121444 h 123825"/>
                <a:gd name="connsiteX5" fmla="*/ 64294 w 123825"/>
                <a:gd name="connsiteY5" fmla="*/ 45244 h 123825"/>
                <a:gd name="connsiteX6" fmla="*/ 83344 w 123825"/>
                <a:gd name="connsiteY6" fmla="*/ 64294 h 123825"/>
                <a:gd name="connsiteX7" fmla="*/ 64294 w 123825"/>
                <a:gd name="connsiteY7" fmla="*/ 83344 h 123825"/>
                <a:gd name="connsiteX8" fmla="*/ 45244 w 123825"/>
                <a:gd name="connsiteY8" fmla="*/ 64294 h 123825"/>
                <a:gd name="connsiteX9" fmla="*/ 64294 w 123825"/>
                <a:gd name="connsiteY9" fmla="*/ 45244 h 123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3825" h="123825">
                  <a:moveTo>
                    <a:pt x="64294" y="121444"/>
                  </a:moveTo>
                  <a:cubicBezTo>
                    <a:pt x="95812" y="121444"/>
                    <a:pt x="121444" y="95812"/>
                    <a:pt x="121444" y="64294"/>
                  </a:cubicBezTo>
                  <a:cubicBezTo>
                    <a:pt x="121444" y="32776"/>
                    <a:pt x="95812" y="7144"/>
                    <a:pt x="64294" y="7144"/>
                  </a:cubicBezTo>
                  <a:cubicBezTo>
                    <a:pt x="32776" y="7144"/>
                    <a:pt x="7144" y="32776"/>
                    <a:pt x="7144" y="64294"/>
                  </a:cubicBezTo>
                  <a:cubicBezTo>
                    <a:pt x="7144" y="95812"/>
                    <a:pt x="32776" y="121444"/>
                    <a:pt x="64294" y="121444"/>
                  </a:cubicBezTo>
                  <a:close/>
                  <a:moveTo>
                    <a:pt x="64294" y="45244"/>
                  </a:moveTo>
                  <a:cubicBezTo>
                    <a:pt x="74800" y="45244"/>
                    <a:pt x="83344" y="53788"/>
                    <a:pt x="83344" y="64294"/>
                  </a:cubicBezTo>
                  <a:cubicBezTo>
                    <a:pt x="83344" y="74800"/>
                    <a:pt x="74800" y="83344"/>
                    <a:pt x="64294" y="83344"/>
                  </a:cubicBezTo>
                  <a:cubicBezTo>
                    <a:pt x="53788" y="83344"/>
                    <a:pt x="45244" y="74800"/>
                    <a:pt x="45244" y="64294"/>
                  </a:cubicBezTo>
                  <a:cubicBezTo>
                    <a:pt x="45244" y="53788"/>
                    <a:pt x="53788" y="45244"/>
                    <a:pt x="642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06AAF1B-AA49-4254-BF37-5EB5EDF12E66}"/>
                </a:ext>
              </a:extLst>
            </p:cNvPr>
            <p:cNvSpPr/>
            <p:nvPr/>
          </p:nvSpPr>
          <p:spPr>
            <a:xfrm>
              <a:off x="5831681" y="3155156"/>
              <a:ext cx="219075" cy="228600"/>
            </a:xfrm>
            <a:custGeom>
              <a:avLst/>
              <a:gdLst>
                <a:gd name="connsiteX0" fmla="*/ 26194 w 219075"/>
                <a:gd name="connsiteY0" fmla="*/ 45244 h 228600"/>
                <a:gd name="connsiteX1" fmla="*/ 178594 w 219075"/>
                <a:gd name="connsiteY1" fmla="*/ 207274 h 228600"/>
                <a:gd name="connsiteX2" fmla="*/ 197644 w 219075"/>
                <a:gd name="connsiteY2" fmla="*/ 226219 h 228600"/>
                <a:gd name="connsiteX3" fmla="*/ 197729 w 219075"/>
                <a:gd name="connsiteY3" fmla="*/ 226219 h 228600"/>
                <a:gd name="connsiteX4" fmla="*/ 216694 w 219075"/>
                <a:gd name="connsiteY4" fmla="*/ 207083 h 228600"/>
                <a:gd name="connsiteX5" fmla="*/ 26194 w 219075"/>
                <a:gd name="connsiteY5" fmla="*/ 7144 h 228600"/>
                <a:gd name="connsiteX6" fmla="*/ 7144 w 219075"/>
                <a:gd name="connsiteY6" fmla="*/ 26194 h 228600"/>
                <a:gd name="connsiteX7" fmla="*/ 26194 w 219075"/>
                <a:gd name="connsiteY7" fmla="*/ 45244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9075" h="228600">
                  <a:moveTo>
                    <a:pt x="26194" y="45244"/>
                  </a:moveTo>
                  <a:cubicBezTo>
                    <a:pt x="175298" y="45244"/>
                    <a:pt x="178527" y="200339"/>
                    <a:pt x="178594" y="207274"/>
                  </a:cubicBezTo>
                  <a:cubicBezTo>
                    <a:pt x="178651" y="217761"/>
                    <a:pt x="187166" y="226219"/>
                    <a:pt x="197644" y="226219"/>
                  </a:cubicBezTo>
                  <a:cubicBezTo>
                    <a:pt x="197672" y="226219"/>
                    <a:pt x="197701" y="226219"/>
                    <a:pt x="197729" y="226219"/>
                  </a:cubicBezTo>
                  <a:cubicBezTo>
                    <a:pt x="208245" y="226171"/>
                    <a:pt x="216741" y="217599"/>
                    <a:pt x="216694" y="207083"/>
                  </a:cubicBezTo>
                  <a:cubicBezTo>
                    <a:pt x="216370" y="137922"/>
                    <a:pt x="176136" y="7144"/>
                    <a:pt x="26194" y="7144"/>
                  </a:cubicBezTo>
                  <a:cubicBezTo>
                    <a:pt x="15678" y="7144"/>
                    <a:pt x="7144" y="15678"/>
                    <a:pt x="7144" y="26194"/>
                  </a:cubicBezTo>
                  <a:cubicBezTo>
                    <a:pt x="7144" y="36709"/>
                    <a:pt x="15678" y="45244"/>
                    <a:pt x="26194" y="452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4E9E9DD-9221-402A-971F-66BD33A0EB10}"/>
                </a:ext>
              </a:extLst>
            </p:cNvPr>
            <p:cNvSpPr/>
            <p:nvPr/>
          </p:nvSpPr>
          <p:spPr>
            <a:xfrm>
              <a:off x="6069806" y="3012284"/>
              <a:ext cx="219075" cy="371475"/>
            </a:xfrm>
            <a:custGeom>
              <a:avLst/>
              <a:gdLst>
                <a:gd name="connsiteX0" fmla="*/ 26194 w 219075"/>
                <a:gd name="connsiteY0" fmla="*/ 369091 h 371475"/>
                <a:gd name="connsiteX1" fmla="*/ 45244 w 219075"/>
                <a:gd name="connsiteY1" fmla="*/ 350041 h 371475"/>
                <a:gd name="connsiteX2" fmla="*/ 199006 w 219075"/>
                <a:gd name="connsiteY2" fmla="*/ 45193 h 371475"/>
                <a:gd name="connsiteX3" fmla="*/ 216656 w 219075"/>
                <a:gd name="connsiteY3" fmla="*/ 24962 h 371475"/>
                <a:gd name="connsiteX4" fmla="*/ 196415 w 219075"/>
                <a:gd name="connsiteY4" fmla="*/ 7179 h 371475"/>
                <a:gd name="connsiteX5" fmla="*/ 7144 w 219075"/>
                <a:gd name="connsiteY5" fmla="*/ 350041 h 371475"/>
                <a:gd name="connsiteX6" fmla="*/ 26194 w 219075"/>
                <a:gd name="connsiteY6" fmla="*/ 369091 h 371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19075" h="371475">
                  <a:moveTo>
                    <a:pt x="26194" y="369091"/>
                  </a:moveTo>
                  <a:cubicBezTo>
                    <a:pt x="36709" y="369091"/>
                    <a:pt x="45244" y="360556"/>
                    <a:pt x="45244" y="350041"/>
                  </a:cubicBezTo>
                  <a:cubicBezTo>
                    <a:pt x="45244" y="61271"/>
                    <a:pt x="192443" y="45726"/>
                    <a:pt x="199006" y="45193"/>
                  </a:cubicBezTo>
                  <a:cubicBezTo>
                    <a:pt x="209445" y="44441"/>
                    <a:pt x="217332" y="35420"/>
                    <a:pt x="216656" y="24962"/>
                  </a:cubicBezTo>
                  <a:cubicBezTo>
                    <a:pt x="215979" y="14456"/>
                    <a:pt x="206883" y="6550"/>
                    <a:pt x="196415" y="7179"/>
                  </a:cubicBezTo>
                  <a:cubicBezTo>
                    <a:pt x="188690" y="7684"/>
                    <a:pt x="7144" y="23171"/>
                    <a:pt x="7144" y="350041"/>
                  </a:cubicBezTo>
                  <a:cubicBezTo>
                    <a:pt x="7144" y="360556"/>
                    <a:pt x="15678" y="369091"/>
                    <a:pt x="26194" y="36909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Graphic 14" descr="dinosaur outline">
            <a:extLst>
              <a:ext uri="{FF2B5EF4-FFF2-40B4-BE49-F238E27FC236}">
                <a16:creationId xmlns:a16="http://schemas.microsoft.com/office/drawing/2014/main" id="{5D5220C7-9B33-41C8-B3CF-8E1B542EF301}"/>
              </a:ext>
            </a:extLst>
          </p:cNvPr>
          <p:cNvSpPr>
            <a:spLocks noChangeAspect="1"/>
          </p:cNvSpPr>
          <p:nvPr/>
        </p:nvSpPr>
        <p:spPr>
          <a:xfrm rot="20953316">
            <a:off x="4421659" y="5775325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029E30A-660C-4C6A-8C17-E7A3B2E1C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Placeholder 18" descr="A collage of people sitting in boxes&#10;&#10;AI-generated content may be incorrect.">
            <a:extLst>
              <a:ext uri="{FF2B5EF4-FFF2-40B4-BE49-F238E27FC236}">
                <a16:creationId xmlns:a16="http://schemas.microsoft.com/office/drawing/2014/main" id="{7B4D6376-E67A-A6F4-D235-22B7E8FA05B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6174" r="6174"/>
          <a:stretch>
            <a:fillRect/>
          </a:stretch>
        </p:blipFill>
        <p:spPr>
          <a:xfrm>
            <a:off x="7802525" y="0"/>
            <a:ext cx="4389475" cy="6858000"/>
          </a:xfrm>
        </p:spPr>
      </p:pic>
    </p:spTree>
    <p:extLst>
      <p:ext uri="{BB962C8B-B14F-4D97-AF65-F5344CB8AC3E}">
        <p14:creationId xmlns:p14="http://schemas.microsoft.com/office/powerpoint/2010/main" val="2013043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8BDB0-A5ED-6C50-3208-A1C151AED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F1D5-B7FD-470A-4D49-8FC2FA7F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92476" cy="540000"/>
          </a:xfrm>
        </p:spPr>
        <p:txBody>
          <a:bodyPr/>
          <a:lstStyle/>
          <a:p>
            <a:r>
              <a:rPr lang="it-IT" dirty="0"/>
              <a:t>4- È possibile individuare gruppi di utenti con comportamenti digitali simili?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18CB5-EDFF-12B6-CE1E-B1427F7ABD2D}"/>
              </a:ext>
            </a:extLst>
          </p:cNvPr>
          <p:cNvSpPr/>
          <p:nvPr/>
        </p:nvSpPr>
        <p:spPr>
          <a:xfrm>
            <a:off x="0" y="6643868"/>
            <a:ext cx="12192000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with many dots&#10;&#10;AI-generated content may be incorrect.">
            <a:extLst>
              <a:ext uri="{FF2B5EF4-FFF2-40B4-BE49-F238E27FC236}">
                <a16:creationId xmlns:a16="http://schemas.microsoft.com/office/drawing/2014/main" id="{FC6F44DB-2968-E650-3AF0-29195F312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990" y="1157457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786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8D002-7B9D-4732-8379-4110403BA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Conclusione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E7F035-A127-4A31-A6C5-5F7E15A251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100" y="2249397"/>
            <a:ext cx="4414795" cy="360000"/>
          </a:xfrm>
        </p:spPr>
        <p:txBody>
          <a:bodyPr/>
          <a:lstStyle/>
          <a:p>
            <a:r>
              <a:rPr lang="en-US" dirty="0"/>
              <a:t>Punto 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90C477-BA22-4245-8755-3AD8FB4AB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06100" y="2609397"/>
            <a:ext cx="4414799" cy="2316564"/>
          </a:xfrm>
        </p:spPr>
        <p:txBody>
          <a:bodyPr/>
          <a:lstStyle/>
          <a:p>
            <a:r>
              <a:rPr lang="it-IT" dirty="0"/>
              <a:t>Quelli di età minore, cioè dai 13 ai 14 anni, sia maschi che femmine, sono quelli che usano il telefono di meno rispetto alle altre fasce d’età degli adolescenti.</a:t>
            </a:r>
          </a:p>
          <a:p>
            <a:r>
              <a:rPr lang="it-IT" dirty="0"/>
              <a:t>Quelli di età 15-16-17 hanno un utilizzo medio del telefono rispetto alle altre fasce d’età degli adolescenti.</a:t>
            </a:r>
          </a:p>
          <a:p>
            <a:r>
              <a:rPr lang="it-IT" dirty="0"/>
              <a:t>Quelli di età maggiore, cioè dai 18 ai 19 anni, sia maschi che femmine, sono quelli che usano il telefono di più rispetto alle altre fasce d’età degli adolescenti.</a:t>
            </a:r>
          </a:p>
          <a:p>
            <a:endParaRPr lang="it-IT" dirty="0"/>
          </a:p>
          <a:p>
            <a:endParaRPr lang="en-US" noProof="1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630A4D5-EDA4-4984-9340-20504F53A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096000" y="2011703"/>
            <a:ext cx="0" cy="3075394"/>
          </a:xfrm>
          <a:prstGeom prst="line">
            <a:avLst/>
          </a:prstGeom>
          <a:ln w="635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0B8B96D-B444-41DE-B8C1-07A2D0855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99300" y="2249397"/>
            <a:ext cx="4414795" cy="360000"/>
          </a:xfrm>
        </p:spPr>
        <p:txBody>
          <a:bodyPr/>
          <a:lstStyle/>
          <a:p>
            <a:r>
              <a:rPr lang="en-US" dirty="0"/>
              <a:t>Punto B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57951-9773-48FC-9527-7CD3E9B4B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9300" y="2609397"/>
            <a:ext cx="4414799" cy="2109400"/>
          </a:xfrm>
        </p:spPr>
        <p:txBody>
          <a:bodyPr/>
          <a:lstStyle/>
          <a:p>
            <a:r>
              <a:rPr lang="it-IT" noProof="1"/>
              <a:t>Le femmine usano il telefono di più rispetto ai maschi.</a:t>
            </a:r>
          </a:p>
          <a:p>
            <a:r>
              <a:rPr lang="it-IT" noProof="1"/>
              <a:t>Le femmine dormono di meno rispetto ai maschi.</a:t>
            </a:r>
          </a:p>
          <a:p>
            <a:r>
              <a:rPr lang="it-IT" noProof="1"/>
              <a:t>Le femmine hanno un livello di depressione più alto rispetto ai maschi.</a:t>
            </a:r>
          </a:p>
          <a:p>
            <a:r>
              <a:rPr lang="it-IT" noProof="1"/>
              <a:t>Le femmine hanno un livello di interazione sociale più basso rispetto ai maschi.</a:t>
            </a:r>
            <a:endParaRPr lang="en-US" noProof="1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E1E3352-862D-46A0-BEB3-A5135B8C1C8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58DB212-BFA2-403F-85EF-DFD3FF6D97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55DA39-A411-343C-8FA4-01879D2137E9}"/>
              </a:ext>
            </a:extLst>
          </p:cNvPr>
          <p:cNvSpPr/>
          <p:nvPr/>
        </p:nvSpPr>
        <p:spPr>
          <a:xfrm>
            <a:off x="1" y="6562846"/>
            <a:ext cx="12192000" cy="2951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4ACA934A-D4F5-1C83-090D-EC7533767318}"/>
              </a:ext>
            </a:extLst>
          </p:cNvPr>
          <p:cNvSpPr txBox="1">
            <a:spLocks/>
          </p:cNvSpPr>
          <p:nvPr/>
        </p:nvSpPr>
        <p:spPr>
          <a:xfrm>
            <a:off x="2471712" y="1394517"/>
            <a:ext cx="6992937" cy="36036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536575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811213" indent="-2746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074738" indent="-2635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1347788" indent="-2730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t-IT" dirty="0"/>
              <a:t>Da questo progetto ho notato due punti essenziali: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038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09C8CAF-97DF-4086-B081-EAFD83FAC0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4862" y="2605548"/>
            <a:ext cx="6323693" cy="197494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it-IT" dirty="0"/>
              <a:t>Grazie per la vostra attenzione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23033-2528-4D88-8804-06C90619D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94861" y="4741677"/>
            <a:ext cx="5055333" cy="223613"/>
          </a:xfrm>
        </p:spPr>
        <p:txBody>
          <a:bodyPr/>
          <a:lstStyle/>
          <a:p>
            <a:r>
              <a:rPr lang="en-US" noProof="1"/>
              <a:t>Felopater Ashraf Moris Selim - 175230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0F12597-AABE-455F-AE27-B788519B2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/>
        </p:nvGrpSpPr>
        <p:grpSpPr>
          <a:xfrm flipH="1">
            <a:off x="489813" y="308601"/>
            <a:ext cx="445684" cy="444742"/>
            <a:chOff x="5660231" y="2993234"/>
            <a:chExt cx="868511" cy="86667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9EE1F1-B897-408A-A84B-C550FFD08D48}"/>
                </a:ext>
              </a:extLst>
            </p:cNvPr>
            <p:cNvSpPr/>
            <p:nvPr/>
          </p:nvSpPr>
          <p:spPr>
            <a:xfrm>
              <a:off x="5660231" y="3288411"/>
              <a:ext cx="571500" cy="571500"/>
            </a:xfrm>
            <a:custGeom>
              <a:avLst/>
              <a:gdLst>
                <a:gd name="connsiteX0" fmla="*/ 288179 w 571500"/>
                <a:gd name="connsiteY0" fmla="*/ 7144 h 571500"/>
                <a:gd name="connsiteX1" fmla="*/ 7144 w 571500"/>
                <a:gd name="connsiteY1" fmla="*/ 288179 h 571500"/>
                <a:gd name="connsiteX2" fmla="*/ 288179 w 571500"/>
                <a:gd name="connsiteY2" fmla="*/ 569214 h 571500"/>
                <a:gd name="connsiteX3" fmla="*/ 569214 w 571500"/>
                <a:gd name="connsiteY3" fmla="*/ 288179 h 571500"/>
                <a:gd name="connsiteX4" fmla="*/ 288179 w 571500"/>
                <a:gd name="connsiteY4" fmla="*/ 7144 h 571500"/>
                <a:gd name="connsiteX5" fmla="*/ 288179 w 571500"/>
                <a:gd name="connsiteY5" fmla="*/ 531114 h 571500"/>
                <a:gd name="connsiteX6" fmla="*/ 45244 w 571500"/>
                <a:gd name="connsiteY6" fmla="*/ 288179 h 571500"/>
                <a:gd name="connsiteX7" fmla="*/ 288179 w 571500"/>
                <a:gd name="connsiteY7" fmla="*/ 45244 h 571500"/>
                <a:gd name="connsiteX8" fmla="*/ 531114 w 571500"/>
                <a:gd name="connsiteY8" fmla="*/ 288179 h 571500"/>
                <a:gd name="connsiteX9" fmla="*/ 288179 w 571500"/>
                <a:gd name="connsiteY9" fmla="*/ 531114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71500" h="571500">
                  <a:moveTo>
                    <a:pt x="288179" y="7144"/>
                  </a:moveTo>
                  <a:cubicBezTo>
                    <a:pt x="133217" y="7144"/>
                    <a:pt x="7144" y="133217"/>
                    <a:pt x="7144" y="288179"/>
                  </a:cubicBezTo>
                  <a:cubicBezTo>
                    <a:pt x="7144" y="443141"/>
                    <a:pt x="133217" y="569214"/>
                    <a:pt x="288179" y="569214"/>
                  </a:cubicBezTo>
                  <a:cubicBezTo>
                    <a:pt x="443141" y="569214"/>
                    <a:pt x="569214" y="443151"/>
                    <a:pt x="569214" y="288179"/>
                  </a:cubicBezTo>
                  <a:cubicBezTo>
                    <a:pt x="569214" y="133207"/>
                    <a:pt x="443141" y="7144"/>
                    <a:pt x="288179" y="7144"/>
                  </a:cubicBezTo>
                  <a:close/>
                  <a:moveTo>
                    <a:pt x="288179" y="531114"/>
                  </a:moveTo>
                  <a:cubicBezTo>
                    <a:pt x="154219" y="531114"/>
                    <a:pt x="45244" y="422138"/>
                    <a:pt x="45244" y="288179"/>
                  </a:cubicBezTo>
                  <a:cubicBezTo>
                    <a:pt x="45244" y="154219"/>
                    <a:pt x="154219" y="45244"/>
                    <a:pt x="288179" y="45244"/>
                  </a:cubicBezTo>
                  <a:cubicBezTo>
                    <a:pt x="422138" y="45244"/>
                    <a:pt x="531114" y="154229"/>
                    <a:pt x="531114" y="288179"/>
                  </a:cubicBezTo>
                  <a:cubicBezTo>
                    <a:pt x="531114" y="422129"/>
                    <a:pt x="422129" y="531114"/>
                    <a:pt x="288179" y="53111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33469D8-D3DC-4362-8C73-DB3F504C5B01}"/>
                </a:ext>
              </a:extLst>
            </p:cNvPr>
            <p:cNvSpPr/>
            <p:nvPr/>
          </p:nvSpPr>
          <p:spPr>
            <a:xfrm>
              <a:off x="5778589" y="3406883"/>
              <a:ext cx="171450" cy="171450"/>
            </a:xfrm>
            <a:custGeom>
              <a:avLst/>
              <a:gdLst>
                <a:gd name="connsiteX0" fmla="*/ 47844 w 171450"/>
                <a:gd name="connsiteY0" fmla="*/ 101613 h 171450"/>
                <a:gd name="connsiteX1" fmla="*/ 45253 w 171450"/>
                <a:gd name="connsiteY1" fmla="*/ 87068 h 171450"/>
                <a:gd name="connsiteX2" fmla="*/ 87068 w 171450"/>
                <a:gd name="connsiteY2" fmla="*/ 45244 h 171450"/>
                <a:gd name="connsiteX3" fmla="*/ 128883 w 171450"/>
                <a:gd name="connsiteY3" fmla="*/ 87068 h 171450"/>
                <a:gd name="connsiteX4" fmla="*/ 87116 w 171450"/>
                <a:gd name="connsiteY4" fmla="*/ 128883 h 171450"/>
                <a:gd name="connsiteX5" fmla="*/ 68085 w 171450"/>
                <a:gd name="connsiteY5" fmla="*/ 147952 h 171450"/>
                <a:gd name="connsiteX6" fmla="*/ 87135 w 171450"/>
                <a:gd name="connsiteY6" fmla="*/ 166983 h 171450"/>
                <a:gd name="connsiteX7" fmla="*/ 87154 w 171450"/>
                <a:gd name="connsiteY7" fmla="*/ 166983 h 171450"/>
                <a:gd name="connsiteX8" fmla="*/ 166973 w 171450"/>
                <a:gd name="connsiteY8" fmla="*/ 87068 h 171450"/>
                <a:gd name="connsiteX9" fmla="*/ 87058 w 171450"/>
                <a:gd name="connsiteY9" fmla="*/ 7144 h 171450"/>
                <a:gd name="connsiteX10" fmla="*/ 7144 w 171450"/>
                <a:gd name="connsiteY10" fmla="*/ 87068 h 171450"/>
                <a:gd name="connsiteX11" fmla="*/ 12125 w 171450"/>
                <a:gd name="connsiteY11" fmla="*/ 114881 h 171450"/>
                <a:gd name="connsiteX12" fmla="*/ 36614 w 171450"/>
                <a:gd name="connsiteY12" fmla="*/ 126111 h 171450"/>
                <a:gd name="connsiteX13" fmla="*/ 47844 w 171450"/>
                <a:gd name="connsiteY13" fmla="*/ 101613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1450" h="171450">
                  <a:moveTo>
                    <a:pt x="47844" y="101613"/>
                  </a:moveTo>
                  <a:cubicBezTo>
                    <a:pt x="46120" y="96974"/>
                    <a:pt x="45253" y="92078"/>
                    <a:pt x="45253" y="87068"/>
                  </a:cubicBezTo>
                  <a:cubicBezTo>
                    <a:pt x="45253" y="64008"/>
                    <a:pt x="64008" y="45244"/>
                    <a:pt x="87068" y="45244"/>
                  </a:cubicBezTo>
                  <a:cubicBezTo>
                    <a:pt x="110128" y="45244"/>
                    <a:pt x="128883" y="64008"/>
                    <a:pt x="128883" y="87068"/>
                  </a:cubicBezTo>
                  <a:cubicBezTo>
                    <a:pt x="128883" y="110099"/>
                    <a:pt x="110147" y="128854"/>
                    <a:pt x="87116" y="128883"/>
                  </a:cubicBezTo>
                  <a:cubicBezTo>
                    <a:pt x="76600" y="128892"/>
                    <a:pt x="68075" y="137427"/>
                    <a:pt x="68085" y="147952"/>
                  </a:cubicBezTo>
                  <a:cubicBezTo>
                    <a:pt x="68094" y="158477"/>
                    <a:pt x="76619" y="166983"/>
                    <a:pt x="87135" y="166983"/>
                  </a:cubicBezTo>
                  <a:cubicBezTo>
                    <a:pt x="87135" y="166983"/>
                    <a:pt x="87144" y="166983"/>
                    <a:pt x="87154" y="166983"/>
                  </a:cubicBezTo>
                  <a:cubicBezTo>
                    <a:pt x="131169" y="166935"/>
                    <a:pt x="166973" y="131083"/>
                    <a:pt x="166973" y="87068"/>
                  </a:cubicBezTo>
                  <a:cubicBezTo>
                    <a:pt x="166973" y="42996"/>
                    <a:pt x="131121" y="7144"/>
                    <a:pt x="87058" y="7144"/>
                  </a:cubicBezTo>
                  <a:cubicBezTo>
                    <a:pt x="42996" y="7144"/>
                    <a:pt x="7144" y="42996"/>
                    <a:pt x="7144" y="87068"/>
                  </a:cubicBezTo>
                  <a:cubicBezTo>
                    <a:pt x="7144" y="96631"/>
                    <a:pt x="8820" y="105985"/>
                    <a:pt x="12125" y="114881"/>
                  </a:cubicBezTo>
                  <a:cubicBezTo>
                    <a:pt x="15783" y="124749"/>
                    <a:pt x="26737" y="129759"/>
                    <a:pt x="36614" y="126111"/>
                  </a:cubicBezTo>
                  <a:cubicBezTo>
                    <a:pt x="46492" y="122434"/>
                    <a:pt x="51511" y="111471"/>
                    <a:pt x="47844" y="10161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6D60673-90C1-4A3B-B705-02383760807C}"/>
                </a:ext>
              </a:extLst>
            </p:cNvPr>
            <p:cNvSpPr/>
            <p:nvPr/>
          </p:nvSpPr>
          <p:spPr>
            <a:xfrm>
              <a:off x="6007446" y="3504769"/>
              <a:ext cx="142875" cy="142875"/>
            </a:xfrm>
            <a:custGeom>
              <a:avLst/>
              <a:gdLst>
                <a:gd name="connsiteX0" fmla="*/ 97184 w 142875"/>
                <a:gd name="connsiteY0" fmla="*/ 61648 h 142875"/>
                <a:gd name="connsiteX1" fmla="*/ 99041 w 142875"/>
                <a:gd name="connsiteY1" fmla="*/ 71506 h 142875"/>
                <a:gd name="connsiteX2" fmla="*/ 72142 w 142875"/>
                <a:gd name="connsiteY2" fmla="*/ 98395 h 142875"/>
                <a:gd name="connsiteX3" fmla="*/ 45244 w 142875"/>
                <a:gd name="connsiteY3" fmla="*/ 71506 h 142875"/>
                <a:gd name="connsiteX4" fmla="*/ 67618 w 142875"/>
                <a:gd name="connsiteY4" fmla="*/ 44989 h 142875"/>
                <a:gd name="connsiteX5" fmla="*/ 83239 w 142875"/>
                <a:gd name="connsiteY5" fmla="*/ 23033 h 142875"/>
                <a:gd name="connsiteX6" fmla="*/ 61293 w 142875"/>
                <a:gd name="connsiteY6" fmla="*/ 7403 h 142875"/>
                <a:gd name="connsiteX7" fmla="*/ 7144 w 142875"/>
                <a:gd name="connsiteY7" fmla="*/ 71497 h 142875"/>
                <a:gd name="connsiteX8" fmla="*/ 72142 w 142875"/>
                <a:gd name="connsiteY8" fmla="*/ 136486 h 142875"/>
                <a:gd name="connsiteX9" fmla="*/ 137141 w 142875"/>
                <a:gd name="connsiteY9" fmla="*/ 71497 h 142875"/>
                <a:gd name="connsiteX10" fmla="*/ 132617 w 142875"/>
                <a:gd name="connsiteY10" fmla="*/ 47646 h 142875"/>
                <a:gd name="connsiteX11" fmla="*/ 107899 w 142875"/>
                <a:gd name="connsiteY11" fmla="*/ 36921 h 142875"/>
                <a:gd name="connsiteX12" fmla="*/ 97184 w 142875"/>
                <a:gd name="connsiteY12" fmla="*/ 61648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42875" h="142875">
                  <a:moveTo>
                    <a:pt x="97184" y="61648"/>
                  </a:moveTo>
                  <a:cubicBezTo>
                    <a:pt x="98412" y="64772"/>
                    <a:pt x="99041" y="68096"/>
                    <a:pt x="99041" y="71506"/>
                  </a:cubicBezTo>
                  <a:cubicBezTo>
                    <a:pt x="99041" y="86337"/>
                    <a:pt x="86973" y="98395"/>
                    <a:pt x="72142" y="98395"/>
                  </a:cubicBezTo>
                  <a:cubicBezTo>
                    <a:pt x="57312" y="98395"/>
                    <a:pt x="45244" y="86327"/>
                    <a:pt x="45244" y="71506"/>
                  </a:cubicBezTo>
                  <a:cubicBezTo>
                    <a:pt x="45244" y="58314"/>
                    <a:pt x="54654" y="47160"/>
                    <a:pt x="67618" y="44989"/>
                  </a:cubicBezTo>
                  <a:cubicBezTo>
                    <a:pt x="77991" y="43236"/>
                    <a:pt x="84992" y="33406"/>
                    <a:pt x="83239" y="23033"/>
                  </a:cubicBezTo>
                  <a:cubicBezTo>
                    <a:pt x="81486" y="12661"/>
                    <a:pt x="71657" y="5688"/>
                    <a:pt x="61293" y="7403"/>
                  </a:cubicBezTo>
                  <a:cubicBezTo>
                    <a:pt x="29918" y="12689"/>
                    <a:pt x="7144" y="39645"/>
                    <a:pt x="7144" y="71497"/>
                  </a:cubicBezTo>
                  <a:cubicBezTo>
                    <a:pt x="7144" y="107339"/>
                    <a:pt x="36300" y="136486"/>
                    <a:pt x="72142" y="136486"/>
                  </a:cubicBezTo>
                  <a:cubicBezTo>
                    <a:pt x="107985" y="136486"/>
                    <a:pt x="137141" y="107330"/>
                    <a:pt x="137141" y="71497"/>
                  </a:cubicBezTo>
                  <a:cubicBezTo>
                    <a:pt x="137141" y="63277"/>
                    <a:pt x="135617" y="55247"/>
                    <a:pt x="132617" y="47646"/>
                  </a:cubicBezTo>
                  <a:cubicBezTo>
                    <a:pt x="128749" y="37864"/>
                    <a:pt x="117672" y="33073"/>
                    <a:pt x="107899" y="36921"/>
                  </a:cubicBezTo>
                  <a:cubicBezTo>
                    <a:pt x="98127" y="40788"/>
                    <a:pt x="93316" y="51856"/>
                    <a:pt x="97184" y="61648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941908B8-1FD7-4EE4-AE25-1C45D34F1498}"/>
                </a:ext>
              </a:extLst>
            </p:cNvPr>
            <p:cNvSpPr/>
            <p:nvPr/>
          </p:nvSpPr>
          <p:spPr>
            <a:xfrm>
              <a:off x="5819742" y="3637845"/>
              <a:ext cx="152400" cy="142875"/>
            </a:xfrm>
            <a:custGeom>
              <a:avLst/>
              <a:gdLst>
                <a:gd name="connsiteX0" fmla="*/ 77414 w 152400"/>
                <a:gd name="connsiteY0" fmla="*/ 7144 h 142875"/>
                <a:gd name="connsiteX1" fmla="*/ 27703 w 152400"/>
                <a:gd name="connsiteY1" fmla="*/ 27737 h 142875"/>
                <a:gd name="connsiteX2" fmla="*/ 27703 w 152400"/>
                <a:gd name="connsiteY2" fmla="*/ 127168 h 142875"/>
                <a:gd name="connsiteX3" fmla="*/ 49382 w 152400"/>
                <a:gd name="connsiteY3" fmla="*/ 141932 h 142875"/>
                <a:gd name="connsiteX4" fmla="*/ 56964 w 152400"/>
                <a:gd name="connsiteY4" fmla="*/ 143523 h 142875"/>
                <a:gd name="connsiteX5" fmla="*/ 74443 w 152400"/>
                <a:gd name="connsiteY5" fmla="*/ 132055 h 142875"/>
                <a:gd name="connsiteX6" fmla="*/ 64556 w 152400"/>
                <a:gd name="connsiteY6" fmla="*/ 106994 h 142875"/>
                <a:gd name="connsiteX7" fmla="*/ 54631 w 152400"/>
                <a:gd name="connsiteY7" fmla="*/ 100222 h 142875"/>
                <a:gd name="connsiteX8" fmla="*/ 54631 w 152400"/>
                <a:gd name="connsiteY8" fmla="*/ 54673 h 142875"/>
                <a:gd name="connsiteX9" fmla="*/ 100170 w 152400"/>
                <a:gd name="connsiteY9" fmla="*/ 54673 h 142875"/>
                <a:gd name="connsiteX10" fmla="*/ 103675 w 152400"/>
                <a:gd name="connsiteY10" fmla="*/ 96088 h 142875"/>
                <a:gd name="connsiteX11" fmla="*/ 108152 w 152400"/>
                <a:gd name="connsiteY11" fmla="*/ 122653 h 142875"/>
                <a:gd name="connsiteX12" fmla="*/ 134717 w 152400"/>
                <a:gd name="connsiteY12" fmla="*/ 118167 h 142875"/>
                <a:gd name="connsiteX13" fmla="*/ 127106 w 152400"/>
                <a:gd name="connsiteY13" fmla="*/ 27737 h 142875"/>
                <a:gd name="connsiteX14" fmla="*/ 77414 w 152400"/>
                <a:gd name="connsiteY14" fmla="*/ 7144 h 142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142875">
                  <a:moveTo>
                    <a:pt x="77414" y="7144"/>
                  </a:moveTo>
                  <a:cubicBezTo>
                    <a:pt x="58631" y="7144"/>
                    <a:pt x="40981" y="14459"/>
                    <a:pt x="27703" y="27737"/>
                  </a:cubicBezTo>
                  <a:cubicBezTo>
                    <a:pt x="291" y="55150"/>
                    <a:pt x="291" y="99755"/>
                    <a:pt x="27703" y="127168"/>
                  </a:cubicBezTo>
                  <a:cubicBezTo>
                    <a:pt x="33990" y="133445"/>
                    <a:pt x="41286" y="138417"/>
                    <a:pt x="49382" y="141932"/>
                  </a:cubicBezTo>
                  <a:cubicBezTo>
                    <a:pt x="51859" y="143008"/>
                    <a:pt x="54431" y="143523"/>
                    <a:pt x="56964" y="143523"/>
                  </a:cubicBezTo>
                  <a:cubicBezTo>
                    <a:pt x="64318" y="143523"/>
                    <a:pt x="71328" y="139236"/>
                    <a:pt x="74443" y="132055"/>
                  </a:cubicBezTo>
                  <a:cubicBezTo>
                    <a:pt x="78634" y="122396"/>
                    <a:pt x="74214" y="111185"/>
                    <a:pt x="64556" y="106994"/>
                  </a:cubicBezTo>
                  <a:cubicBezTo>
                    <a:pt x="60850" y="105385"/>
                    <a:pt x="57517" y="103108"/>
                    <a:pt x="54631" y="100222"/>
                  </a:cubicBezTo>
                  <a:cubicBezTo>
                    <a:pt x="42077" y="87668"/>
                    <a:pt x="42077" y="67227"/>
                    <a:pt x="54631" y="54673"/>
                  </a:cubicBezTo>
                  <a:cubicBezTo>
                    <a:pt x="66785" y="42501"/>
                    <a:pt x="88006" y="42510"/>
                    <a:pt x="100170" y="54673"/>
                  </a:cubicBezTo>
                  <a:cubicBezTo>
                    <a:pt x="111333" y="65837"/>
                    <a:pt x="112809" y="83248"/>
                    <a:pt x="103675" y="96088"/>
                  </a:cubicBezTo>
                  <a:cubicBezTo>
                    <a:pt x="97569" y="104651"/>
                    <a:pt x="99579" y="116548"/>
                    <a:pt x="108152" y="122653"/>
                  </a:cubicBezTo>
                  <a:cubicBezTo>
                    <a:pt x="116715" y="128740"/>
                    <a:pt x="128611" y="126749"/>
                    <a:pt x="134717" y="118167"/>
                  </a:cubicBezTo>
                  <a:cubicBezTo>
                    <a:pt x="154672" y="90135"/>
                    <a:pt x="151471" y="52092"/>
                    <a:pt x="127106" y="27737"/>
                  </a:cubicBezTo>
                  <a:cubicBezTo>
                    <a:pt x="113848" y="14449"/>
                    <a:pt x="96188" y="7144"/>
                    <a:pt x="77414" y="7144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17393E-C1C4-43DA-A6B1-3ABA77082A89}"/>
                </a:ext>
              </a:extLst>
            </p:cNvPr>
            <p:cNvSpPr/>
            <p:nvPr/>
          </p:nvSpPr>
          <p:spPr>
            <a:xfrm>
              <a:off x="6170593" y="3013169"/>
              <a:ext cx="333375" cy="333375"/>
            </a:xfrm>
            <a:custGeom>
              <a:avLst/>
              <a:gdLst>
                <a:gd name="connsiteX0" fmla="*/ 12723 w 333375"/>
                <a:gd name="connsiteY0" fmla="*/ 328515 h 333375"/>
                <a:gd name="connsiteX1" fmla="*/ 26191 w 333375"/>
                <a:gd name="connsiteY1" fmla="*/ 334097 h 333375"/>
                <a:gd name="connsiteX2" fmla="*/ 39660 w 333375"/>
                <a:gd name="connsiteY2" fmla="*/ 328515 h 333375"/>
                <a:gd name="connsiteX3" fmla="*/ 328515 w 333375"/>
                <a:gd name="connsiteY3" fmla="*/ 39660 h 333375"/>
                <a:gd name="connsiteX4" fmla="*/ 328515 w 333375"/>
                <a:gd name="connsiteY4" fmla="*/ 12723 h 333375"/>
                <a:gd name="connsiteX5" fmla="*/ 301578 w 333375"/>
                <a:gd name="connsiteY5" fmla="*/ 12723 h 333375"/>
                <a:gd name="connsiteX6" fmla="*/ 12723 w 333375"/>
                <a:gd name="connsiteY6" fmla="*/ 301578 h 333375"/>
                <a:gd name="connsiteX7" fmla="*/ 12723 w 333375"/>
                <a:gd name="connsiteY7" fmla="*/ 328515 h 333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3375" h="333375">
                  <a:moveTo>
                    <a:pt x="12723" y="328515"/>
                  </a:moveTo>
                  <a:cubicBezTo>
                    <a:pt x="16438" y="332239"/>
                    <a:pt x="21315" y="334097"/>
                    <a:pt x="26191" y="334097"/>
                  </a:cubicBezTo>
                  <a:cubicBezTo>
                    <a:pt x="31068" y="334097"/>
                    <a:pt x="35945" y="332239"/>
                    <a:pt x="39660" y="328515"/>
                  </a:cubicBezTo>
                  <a:lnTo>
                    <a:pt x="328515" y="39660"/>
                  </a:lnTo>
                  <a:cubicBezTo>
                    <a:pt x="335954" y="32221"/>
                    <a:pt x="335954" y="20162"/>
                    <a:pt x="328515" y="12723"/>
                  </a:cubicBezTo>
                  <a:cubicBezTo>
                    <a:pt x="321085" y="5284"/>
                    <a:pt x="309008" y="5284"/>
                    <a:pt x="301578" y="12723"/>
                  </a:cubicBezTo>
                  <a:lnTo>
                    <a:pt x="12723" y="301578"/>
                  </a:lnTo>
                  <a:cubicBezTo>
                    <a:pt x="5284" y="309017"/>
                    <a:pt x="5284" y="321076"/>
                    <a:pt x="12723" y="32851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C0F054A-6FFE-4012-93EE-568C5B1B2A42}"/>
                </a:ext>
              </a:extLst>
            </p:cNvPr>
            <p:cNvSpPr/>
            <p:nvPr/>
          </p:nvSpPr>
          <p:spPr>
            <a:xfrm>
              <a:off x="6058150" y="2993234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14 h 285750"/>
                <a:gd name="connsiteX2" fmla="*/ 12723 w 285750"/>
                <a:gd name="connsiteY2" fmla="*/ 276051 h 285750"/>
                <a:gd name="connsiteX3" fmla="*/ 26191 w 285750"/>
                <a:gd name="connsiteY3" fmla="*/ 281633 h 285750"/>
                <a:gd name="connsiteX4" fmla="*/ 39660 w 285750"/>
                <a:gd name="connsiteY4" fmla="*/ 27605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14"/>
                  </a:lnTo>
                  <a:cubicBezTo>
                    <a:pt x="5284" y="256553"/>
                    <a:pt x="5284" y="268612"/>
                    <a:pt x="12723" y="276051"/>
                  </a:cubicBezTo>
                  <a:cubicBezTo>
                    <a:pt x="16438" y="279775"/>
                    <a:pt x="21315" y="281633"/>
                    <a:pt x="26191" y="281633"/>
                  </a:cubicBezTo>
                  <a:cubicBezTo>
                    <a:pt x="31068" y="281633"/>
                    <a:pt x="35945" y="279775"/>
                    <a:pt x="39660" y="27605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811AA75F-0393-4B2E-96E1-F088CC6A12EF}"/>
                </a:ext>
              </a:extLst>
            </p:cNvPr>
            <p:cNvSpPr/>
            <p:nvPr/>
          </p:nvSpPr>
          <p:spPr>
            <a:xfrm>
              <a:off x="6242992" y="3178076"/>
              <a:ext cx="285750" cy="285750"/>
            </a:xfrm>
            <a:custGeom>
              <a:avLst/>
              <a:gdLst>
                <a:gd name="connsiteX0" fmla="*/ 249114 w 285750"/>
                <a:gd name="connsiteY0" fmla="*/ 12723 h 285750"/>
                <a:gd name="connsiteX1" fmla="*/ 12723 w 285750"/>
                <a:gd name="connsiteY1" fmla="*/ 249124 h 285750"/>
                <a:gd name="connsiteX2" fmla="*/ 12723 w 285750"/>
                <a:gd name="connsiteY2" fmla="*/ 276061 h 285750"/>
                <a:gd name="connsiteX3" fmla="*/ 26191 w 285750"/>
                <a:gd name="connsiteY3" fmla="*/ 281642 h 285750"/>
                <a:gd name="connsiteX4" fmla="*/ 39660 w 285750"/>
                <a:gd name="connsiteY4" fmla="*/ 276061 h 285750"/>
                <a:gd name="connsiteX5" fmla="*/ 276051 w 285750"/>
                <a:gd name="connsiteY5" fmla="*/ 39660 h 285750"/>
                <a:gd name="connsiteX6" fmla="*/ 276051 w 285750"/>
                <a:gd name="connsiteY6" fmla="*/ 12723 h 285750"/>
                <a:gd name="connsiteX7" fmla="*/ 249114 w 285750"/>
                <a:gd name="connsiteY7" fmla="*/ 12723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5750" h="285750">
                  <a:moveTo>
                    <a:pt x="249114" y="12723"/>
                  </a:moveTo>
                  <a:lnTo>
                    <a:pt x="12723" y="249124"/>
                  </a:lnTo>
                  <a:cubicBezTo>
                    <a:pt x="5284" y="256563"/>
                    <a:pt x="5284" y="268622"/>
                    <a:pt x="12723" y="276061"/>
                  </a:cubicBezTo>
                  <a:cubicBezTo>
                    <a:pt x="16438" y="279785"/>
                    <a:pt x="21315" y="281642"/>
                    <a:pt x="26191" y="281642"/>
                  </a:cubicBezTo>
                  <a:cubicBezTo>
                    <a:pt x="31068" y="281642"/>
                    <a:pt x="35945" y="279785"/>
                    <a:pt x="39660" y="276061"/>
                  </a:cubicBezTo>
                  <a:lnTo>
                    <a:pt x="276051" y="39660"/>
                  </a:lnTo>
                  <a:cubicBezTo>
                    <a:pt x="283490" y="32221"/>
                    <a:pt x="283490" y="20162"/>
                    <a:pt x="276051" y="12723"/>
                  </a:cubicBezTo>
                  <a:cubicBezTo>
                    <a:pt x="268622" y="5284"/>
                    <a:pt x="256544" y="5284"/>
                    <a:pt x="249114" y="12723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Graphic 14" descr="dinosaur outline">
            <a:extLst>
              <a:ext uri="{FF2B5EF4-FFF2-40B4-BE49-F238E27FC236}">
                <a16:creationId xmlns:a16="http://schemas.microsoft.com/office/drawing/2014/main" id="{0DE3B922-950A-4A58-AAB9-38FDAD1D42F5}"/>
              </a:ext>
            </a:extLst>
          </p:cNvPr>
          <p:cNvSpPr>
            <a:spLocks noChangeAspect="1"/>
          </p:cNvSpPr>
          <p:nvPr/>
        </p:nvSpPr>
        <p:spPr>
          <a:xfrm>
            <a:off x="4946994" y="5307571"/>
            <a:ext cx="446307" cy="371026"/>
          </a:xfrm>
          <a:custGeom>
            <a:avLst/>
            <a:gdLst>
              <a:gd name="connsiteX0" fmla="*/ 580756 w 790575"/>
              <a:gd name="connsiteY0" fmla="*/ 27384 h 657225"/>
              <a:gd name="connsiteX1" fmla="*/ 540574 w 790575"/>
              <a:gd name="connsiteY1" fmla="*/ 83344 h 657225"/>
              <a:gd name="connsiteX2" fmla="*/ 585817 w 790575"/>
              <a:gd name="connsiteY2" fmla="*/ 136627 h 657225"/>
              <a:gd name="connsiteX3" fmla="*/ 676005 w 790575"/>
              <a:gd name="connsiteY3" fmla="*/ 132159 h 657225"/>
              <a:gd name="connsiteX4" fmla="*/ 683744 w 790575"/>
              <a:gd name="connsiteY4" fmla="*/ 206273 h 657225"/>
              <a:gd name="connsiteX5" fmla="*/ 648323 w 790575"/>
              <a:gd name="connsiteY5" fmla="*/ 245269 h 657225"/>
              <a:gd name="connsiteX6" fmla="*/ 439671 w 790575"/>
              <a:gd name="connsiteY6" fmla="*/ 297361 h 657225"/>
              <a:gd name="connsiteX7" fmla="*/ 303349 w 790575"/>
              <a:gd name="connsiteY7" fmla="*/ 362502 h 657225"/>
              <a:gd name="connsiteX8" fmla="*/ 202446 w 790575"/>
              <a:gd name="connsiteY8" fmla="*/ 403650 h 657225"/>
              <a:gd name="connsiteX9" fmla="*/ 92912 w 790575"/>
              <a:gd name="connsiteY9" fmla="*/ 363741 h 657225"/>
              <a:gd name="connsiteX10" fmla="*/ 29810 w 790575"/>
              <a:gd name="connsiteY10" fmla="*/ 246164 h 657225"/>
              <a:gd name="connsiteX11" fmla="*/ 19800 w 790575"/>
              <a:gd name="connsiteY11" fmla="*/ 238916 h 657225"/>
              <a:gd name="connsiteX12" fmla="*/ 11058 w 790575"/>
              <a:gd name="connsiteY12" fmla="*/ 247650 h 657225"/>
              <a:gd name="connsiteX13" fmla="*/ 45288 w 790575"/>
              <a:gd name="connsiteY13" fmla="*/ 451275 h 657225"/>
              <a:gd name="connsiteX14" fmla="*/ 198279 w 790575"/>
              <a:gd name="connsiteY14" fmla="*/ 543858 h 657225"/>
              <a:gd name="connsiteX15" fmla="*/ 189052 w 790575"/>
              <a:gd name="connsiteY15" fmla="*/ 612248 h 657225"/>
              <a:gd name="connsiteX16" fmla="*/ 190838 w 790575"/>
              <a:gd name="connsiteY16" fmla="*/ 623297 h 657225"/>
              <a:gd name="connsiteX17" fmla="*/ 219709 w 790575"/>
              <a:gd name="connsiteY17" fmla="*/ 634346 h 657225"/>
              <a:gd name="connsiteX18" fmla="*/ 243224 w 790575"/>
              <a:gd name="connsiteY18" fmla="*/ 635489 h 657225"/>
              <a:gd name="connsiteX19" fmla="*/ 250368 w 790575"/>
              <a:gd name="connsiteY19" fmla="*/ 654825 h 657225"/>
              <a:gd name="connsiteX20" fmla="*/ 365260 w 790575"/>
              <a:gd name="connsiteY20" fmla="*/ 654825 h 657225"/>
              <a:gd name="connsiteX21" fmla="*/ 374487 w 790575"/>
              <a:gd name="connsiteY21" fmla="*/ 642347 h 657225"/>
              <a:gd name="connsiteX22" fmla="*/ 381631 w 790575"/>
              <a:gd name="connsiteY22" fmla="*/ 567290 h 657225"/>
              <a:gd name="connsiteX23" fmla="*/ 533432 w 790575"/>
              <a:gd name="connsiteY23" fmla="*/ 539954 h 657225"/>
              <a:gd name="connsiteX24" fmla="*/ 512894 w 790575"/>
              <a:gd name="connsiteY24" fmla="*/ 574148 h 657225"/>
              <a:gd name="connsiteX25" fmla="*/ 535515 w 790575"/>
              <a:gd name="connsiteY25" fmla="*/ 597389 h 657225"/>
              <a:gd name="connsiteX26" fmla="*/ 529264 w 790575"/>
              <a:gd name="connsiteY26" fmla="*/ 611962 h 657225"/>
              <a:gd name="connsiteX27" fmla="*/ 537896 w 790575"/>
              <a:gd name="connsiteY27" fmla="*/ 625679 h 657225"/>
              <a:gd name="connsiteX28" fmla="*/ 652788 w 790575"/>
              <a:gd name="connsiteY28" fmla="*/ 625679 h 657225"/>
              <a:gd name="connsiteX29" fmla="*/ 662313 w 790575"/>
              <a:gd name="connsiteY29" fmla="*/ 616154 h 657225"/>
              <a:gd name="connsiteX30" fmla="*/ 652788 w 790575"/>
              <a:gd name="connsiteY30" fmla="*/ 539954 h 657225"/>
              <a:gd name="connsiteX31" fmla="*/ 681065 w 790575"/>
              <a:gd name="connsiteY31" fmla="*/ 427177 h 657225"/>
              <a:gd name="connsiteX32" fmla="*/ 787920 w 790575"/>
              <a:gd name="connsiteY32" fmla="*/ 191100 h 657225"/>
              <a:gd name="connsiteX33" fmla="*/ 762323 w 790575"/>
              <a:gd name="connsiteY33" fmla="*/ 66970 h 657225"/>
              <a:gd name="connsiteX34" fmla="*/ 662909 w 790575"/>
              <a:gd name="connsiteY34" fmla="*/ 7144 h 657225"/>
              <a:gd name="connsiteX35" fmla="*/ 580756 w 790575"/>
              <a:gd name="connsiteY35" fmla="*/ 27384 h 657225"/>
              <a:gd name="connsiteX36" fmla="*/ 662312 w 790575"/>
              <a:gd name="connsiteY36" fmla="*/ 26194 h 657225"/>
              <a:gd name="connsiteX37" fmla="*/ 745951 w 790575"/>
              <a:gd name="connsiteY37" fmla="*/ 76800 h 657225"/>
              <a:gd name="connsiteX38" fmla="*/ 768870 w 790575"/>
              <a:gd name="connsiteY38" fmla="*/ 190205 h 657225"/>
              <a:gd name="connsiteX39" fmla="*/ 666480 w 790575"/>
              <a:gd name="connsiteY39" fmla="*/ 414890 h 657225"/>
              <a:gd name="connsiteX40" fmla="*/ 662312 w 790575"/>
              <a:gd name="connsiteY40" fmla="*/ 422700 h 657225"/>
              <a:gd name="connsiteX41" fmla="*/ 634631 w 790575"/>
              <a:gd name="connsiteY41" fmla="*/ 534619 h 657225"/>
              <a:gd name="connsiteX42" fmla="*/ 633738 w 790575"/>
              <a:gd name="connsiteY42" fmla="*/ 539954 h 657225"/>
              <a:gd name="connsiteX43" fmla="*/ 642073 w 790575"/>
              <a:gd name="connsiteY43" fmla="*/ 606629 h 657225"/>
              <a:gd name="connsiteX44" fmla="*/ 551885 w 790575"/>
              <a:gd name="connsiteY44" fmla="*/ 606629 h 657225"/>
              <a:gd name="connsiteX45" fmla="*/ 566470 w 790575"/>
              <a:gd name="connsiteY45" fmla="*/ 519379 h 657225"/>
              <a:gd name="connsiteX46" fmla="*/ 552481 w 790575"/>
              <a:gd name="connsiteY46" fmla="*/ 511093 h 657225"/>
              <a:gd name="connsiteX47" fmla="*/ 375082 w 790575"/>
              <a:gd name="connsiteY47" fmla="*/ 548621 h 657225"/>
              <a:gd name="connsiteX48" fmla="*/ 366451 w 790575"/>
              <a:gd name="connsiteY48" fmla="*/ 553955 h 657225"/>
              <a:gd name="connsiteX49" fmla="*/ 353354 w 790575"/>
              <a:gd name="connsiteY49" fmla="*/ 635775 h 657225"/>
              <a:gd name="connsiteX50" fmla="*/ 261678 w 790575"/>
              <a:gd name="connsiteY50" fmla="*/ 635775 h 657225"/>
              <a:gd name="connsiteX51" fmla="*/ 259594 w 790575"/>
              <a:gd name="connsiteY51" fmla="*/ 546239 h 657225"/>
              <a:gd name="connsiteX52" fmla="*/ 252749 w 790575"/>
              <a:gd name="connsiteY52" fmla="*/ 539382 h 657225"/>
              <a:gd name="connsiteX53" fmla="*/ 60468 w 790575"/>
              <a:gd name="connsiteY53" fmla="*/ 439941 h 657225"/>
              <a:gd name="connsiteX54" fmla="*/ 27428 w 790575"/>
              <a:gd name="connsiteY54" fmla="*/ 292598 h 657225"/>
              <a:gd name="connsiteX55" fmla="*/ 79815 w 790575"/>
              <a:gd name="connsiteY55" fmla="*/ 377743 h 657225"/>
              <a:gd name="connsiteX56" fmla="*/ 202446 w 790575"/>
              <a:gd name="connsiteY56" fmla="*/ 422700 h 657225"/>
              <a:gd name="connsiteX57" fmla="*/ 312576 w 790575"/>
              <a:gd name="connsiteY57" fmla="*/ 378886 h 657225"/>
              <a:gd name="connsiteX58" fmla="*/ 444435 w 790575"/>
              <a:gd name="connsiteY58" fmla="*/ 315830 h 657225"/>
              <a:gd name="connsiteX59" fmla="*/ 656657 w 790575"/>
              <a:gd name="connsiteY59" fmla="*/ 262537 h 657225"/>
              <a:gd name="connsiteX60" fmla="*/ 702197 w 790575"/>
              <a:gd name="connsiteY60" fmla="*/ 211036 h 657225"/>
              <a:gd name="connsiteX61" fmla="*/ 692672 w 790575"/>
              <a:gd name="connsiteY61" fmla="*/ 118472 h 657225"/>
              <a:gd name="connsiteX62" fmla="*/ 681064 w 790575"/>
              <a:gd name="connsiteY62" fmla="*/ 112214 h 657225"/>
              <a:gd name="connsiteX63" fmla="*/ 590580 w 790575"/>
              <a:gd name="connsiteY63" fmla="*/ 118167 h 657225"/>
              <a:gd name="connsiteX64" fmla="*/ 559623 w 790575"/>
              <a:gd name="connsiteY64" fmla="*/ 83344 h 657225"/>
              <a:gd name="connsiteX65" fmla="*/ 590281 w 790575"/>
              <a:gd name="connsiteY65" fmla="*/ 43758 h 657225"/>
              <a:gd name="connsiteX66" fmla="*/ 662312 w 790575"/>
              <a:gd name="connsiteY66" fmla="*/ 26194 h 657225"/>
              <a:gd name="connsiteX67" fmla="*/ 654871 w 790575"/>
              <a:gd name="connsiteY67" fmla="*/ 54769 h 657225"/>
              <a:gd name="connsiteX68" fmla="*/ 645346 w 790575"/>
              <a:gd name="connsiteY68" fmla="*/ 64294 h 657225"/>
              <a:gd name="connsiteX69" fmla="*/ 654871 w 790575"/>
              <a:gd name="connsiteY69" fmla="*/ 73819 h 657225"/>
              <a:gd name="connsiteX70" fmla="*/ 664396 w 790575"/>
              <a:gd name="connsiteY70" fmla="*/ 64294 h 657225"/>
              <a:gd name="connsiteX71" fmla="*/ 654871 w 790575"/>
              <a:gd name="connsiteY71" fmla="*/ 54769 h 657225"/>
              <a:gd name="connsiteX72" fmla="*/ 219114 w 790575"/>
              <a:gd name="connsiteY72" fmla="*/ 549764 h 657225"/>
              <a:gd name="connsiteX73" fmla="*/ 242033 w 790575"/>
              <a:gd name="connsiteY73" fmla="*/ 556050 h 657225"/>
              <a:gd name="connsiteX74" fmla="*/ 246796 w 790575"/>
              <a:gd name="connsiteY74" fmla="*/ 616725 h 657225"/>
              <a:gd name="connsiteX75" fmla="*/ 222091 w 790575"/>
              <a:gd name="connsiteY75" fmla="*/ 615582 h 657225"/>
              <a:gd name="connsiteX76" fmla="*/ 209589 w 790575"/>
              <a:gd name="connsiteY76" fmla="*/ 611391 h 657225"/>
              <a:gd name="connsiteX77" fmla="*/ 219114 w 790575"/>
              <a:gd name="connsiteY77" fmla="*/ 549764 h 657225"/>
              <a:gd name="connsiteX78" fmla="*/ 545039 w 790575"/>
              <a:gd name="connsiteY78" fmla="*/ 560147 h 657225"/>
              <a:gd name="connsiteX79" fmla="*/ 541765 w 790575"/>
              <a:gd name="connsiteY79" fmla="*/ 578339 h 657225"/>
              <a:gd name="connsiteX80" fmla="*/ 534026 w 790575"/>
              <a:gd name="connsiteY80" fmla="*/ 576815 h 657225"/>
              <a:gd name="connsiteX81" fmla="*/ 545039 w 790575"/>
              <a:gd name="connsiteY81" fmla="*/ 560147 h 657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790575" h="657225">
                <a:moveTo>
                  <a:pt x="580756" y="27384"/>
                </a:moveTo>
                <a:cubicBezTo>
                  <a:pt x="557873" y="40262"/>
                  <a:pt x="540574" y="59531"/>
                  <a:pt x="540574" y="83344"/>
                </a:cubicBezTo>
                <a:cubicBezTo>
                  <a:pt x="541766" y="112471"/>
                  <a:pt x="561134" y="130226"/>
                  <a:pt x="585817" y="136627"/>
                </a:cubicBezTo>
                <a:cubicBezTo>
                  <a:pt x="609873" y="142637"/>
                  <a:pt x="641260" y="139894"/>
                  <a:pt x="676005" y="132159"/>
                </a:cubicBezTo>
                <a:cubicBezTo>
                  <a:pt x="685334" y="165154"/>
                  <a:pt x="688052" y="189709"/>
                  <a:pt x="683744" y="206273"/>
                </a:cubicBezTo>
                <a:cubicBezTo>
                  <a:pt x="679046" y="224342"/>
                  <a:pt x="668007" y="235544"/>
                  <a:pt x="648323" y="245269"/>
                </a:cubicBezTo>
                <a:cubicBezTo>
                  <a:pt x="608955" y="264729"/>
                  <a:pt x="536090" y="273025"/>
                  <a:pt x="439671" y="297361"/>
                </a:cubicBezTo>
                <a:cubicBezTo>
                  <a:pt x="390465" y="314020"/>
                  <a:pt x="343457" y="339928"/>
                  <a:pt x="303349" y="362502"/>
                </a:cubicBezTo>
                <a:cubicBezTo>
                  <a:pt x="262739" y="385458"/>
                  <a:pt x="226905" y="403650"/>
                  <a:pt x="202446" y="403650"/>
                </a:cubicBezTo>
                <a:cubicBezTo>
                  <a:pt x="156481" y="403650"/>
                  <a:pt x="121083" y="389934"/>
                  <a:pt x="92912" y="363741"/>
                </a:cubicBezTo>
                <a:cubicBezTo>
                  <a:pt x="64740" y="337547"/>
                  <a:pt x="43873" y="298237"/>
                  <a:pt x="29810" y="246164"/>
                </a:cubicBezTo>
                <a:cubicBezTo>
                  <a:pt x="28752" y="241811"/>
                  <a:pt x="24269" y="238563"/>
                  <a:pt x="19800" y="238916"/>
                </a:cubicBezTo>
                <a:cubicBezTo>
                  <a:pt x="15332" y="239268"/>
                  <a:pt x="11416" y="243183"/>
                  <a:pt x="11058" y="247650"/>
                </a:cubicBezTo>
                <a:cubicBezTo>
                  <a:pt x="1369" y="335737"/>
                  <a:pt x="8543" y="401364"/>
                  <a:pt x="45288" y="451275"/>
                </a:cubicBezTo>
                <a:cubicBezTo>
                  <a:pt x="75501" y="492233"/>
                  <a:pt x="125204" y="521189"/>
                  <a:pt x="198279" y="543858"/>
                </a:cubicBezTo>
                <a:cubicBezTo>
                  <a:pt x="206445" y="568718"/>
                  <a:pt x="197975" y="594436"/>
                  <a:pt x="189052" y="612248"/>
                </a:cubicBezTo>
                <a:cubicBezTo>
                  <a:pt x="187270" y="615868"/>
                  <a:pt x="188025" y="620439"/>
                  <a:pt x="190838" y="623297"/>
                </a:cubicBezTo>
                <a:cubicBezTo>
                  <a:pt x="198547" y="631012"/>
                  <a:pt x="209043" y="633012"/>
                  <a:pt x="219709" y="634346"/>
                </a:cubicBezTo>
                <a:cubicBezTo>
                  <a:pt x="227607" y="635299"/>
                  <a:pt x="235593" y="635393"/>
                  <a:pt x="243224" y="635489"/>
                </a:cubicBezTo>
                <a:cubicBezTo>
                  <a:pt x="239128" y="645490"/>
                  <a:pt x="244581" y="650824"/>
                  <a:pt x="250368" y="654825"/>
                </a:cubicBezTo>
                <a:lnTo>
                  <a:pt x="365260" y="654825"/>
                </a:lnTo>
                <a:cubicBezTo>
                  <a:pt x="371315" y="654920"/>
                  <a:pt x="376379" y="648062"/>
                  <a:pt x="374487" y="642347"/>
                </a:cubicBezTo>
                <a:cubicBezTo>
                  <a:pt x="365837" y="616154"/>
                  <a:pt x="366153" y="600342"/>
                  <a:pt x="381631" y="567290"/>
                </a:cubicBezTo>
                <a:cubicBezTo>
                  <a:pt x="435595" y="566909"/>
                  <a:pt x="483509" y="560718"/>
                  <a:pt x="533432" y="539954"/>
                </a:cubicBezTo>
                <a:cubicBezTo>
                  <a:pt x="529812" y="553383"/>
                  <a:pt x="518117" y="563956"/>
                  <a:pt x="512894" y="574148"/>
                </a:cubicBezTo>
                <a:cubicBezTo>
                  <a:pt x="510967" y="587959"/>
                  <a:pt x="525038" y="593007"/>
                  <a:pt x="535515" y="597389"/>
                </a:cubicBezTo>
                <a:cubicBezTo>
                  <a:pt x="533686" y="602056"/>
                  <a:pt x="531750" y="606914"/>
                  <a:pt x="529264" y="611962"/>
                </a:cubicBezTo>
                <a:cubicBezTo>
                  <a:pt x="526445" y="617772"/>
                  <a:pt x="531449" y="625679"/>
                  <a:pt x="537896" y="625679"/>
                </a:cubicBezTo>
                <a:lnTo>
                  <a:pt x="652788" y="625679"/>
                </a:lnTo>
                <a:cubicBezTo>
                  <a:pt x="657776" y="625679"/>
                  <a:pt x="662312" y="621106"/>
                  <a:pt x="662313" y="616154"/>
                </a:cubicBezTo>
                <a:cubicBezTo>
                  <a:pt x="662313" y="595389"/>
                  <a:pt x="656007" y="564814"/>
                  <a:pt x="652788" y="539954"/>
                </a:cubicBezTo>
                <a:cubicBezTo>
                  <a:pt x="670388" y="504330"/>
                  <a:pt x="680487" y="480898"/>
                  <a:pt x="681065" y="427177"/>
                </a:cubicBezTo>
                <a:cubicBezTo>
                  <a:pt x="744899" y="379647"/>
                  <a:pt x="784301" y="281274"/>
                  <a:pt x="787920" y="191100"/>
                </a:cubicBezTo>
                <a:cubicBezTo>
                  <a:pt x="789768" y="145066"/>
                  <a:pt x="782346" y="100946"/>
                  <a:pt x="762323" y="66970"/>
                </a:cubicBezTo>
                <a:cubicBezTo>
                  <a:pt x="742300" y="33004"/>
                  <a:pt x="708864" y="9725"/>
                  <a:pt x="662909" y="7144"/>
                </a:cubicBezTo>
                <a:cubicBezTo>
                  <a:pt x="626440" y="7372"/>
                  <a:pt x="603235" y="15087"/>
                  <a:pt x="580756" y="27384"/>
                </a:cubicBezTo>
                <a:close/>
                <a:moveTo>
                  <a:pt x="662312" y="26194"/>
                </a:moveTo>
                <a:cubicBezTo>
                  <a:pt x="702202" y="28613"/>
                  <a:pt x="728653" y="47454"/>
                  <a:pt x="745951" y="76800"/>
                </a:cubicBezTo>
                <a:cubicBezTo>
                  <a:pt x="763342" y="106299"/>
                  <a:pt x="770615" y="146771"/>
                  <a:pt x="768870" y="190205"/>
                </a:cubicBezTo>
                <a:cubicBezTo>
                  <a:pt x="765383" y="277063"/>
                  <a:pt x="724766" y="374218"/>
                  <a:pt x="666480" y="414890"/>
                </a:cubicBezTo>
                <a:cubicBezTo>
                  <a:pt x="663962" y="416604"/>
                  <a:pt x="662356" y="419652"/>
                  <a:pt x="662312" y="422700"/>
                </a:cubicBezTo>
                <a:cubicBezTo>
                  <a:pt x="662312" y="479660"/>
                  <a:pt x="653787" y="495948"/>
                  <a:pt x="634631" y="534619"/>
                </a:cubicBezTo>
                <a:cubicBezTo>
                  <a:pt x="633825" y="536238"/>
                  <a:pt x="633512" y="538143"/>
                  <a:pt x="633738" y="539954"/>
                </a:cubicBezTo>
                <a:cubicBezTo>
                  <a:pt x="636595" y="563003"/>
                  <a:pt x="640833" y="588436"/>
                  <a:pt x="642073" y="606629"/>
                </a:cubicBezTo>
                <a:lnTo>
                  <a:pt x="551885" y="606629"/>
                </a:lnTo>
                <a:cubicBezTo>
                  <a:pt x="565536" y="572910"/>
                  <a:pt x="566470" y="544906"/>
                  <a:pt x="566470" y="519379"/>
                </a:cubicBezTo>
                <a:cubicBezTo>
                  <a:pt x="566413" y="512902"/>
                  <a:pt x="558231" y="508045"/>
                  <a:pt x="552481" y="511093"/>
                </a:cubicBezTo>
                <a:cubicBezTo>
                  <a:pt x="493099" y="542144"/>
                  <a:pt x="440651" y="548621"/>
                  <a:pt x="375082" y="548621"/>
                </a:cubicBezTo>
                <a:cubicBezTo>
                  <a:pt x="371510" y="548621"/>
                  <a:pt x="368014" y="550717"/>
                  <a:pt x="366451" y="553955"/>
                </a:cubicBezTo>
                <a:cubicBezTo>
                  <a:pt x="349528" y="588150"/>
                  <a:pt x="347461" y="610914"/>
                  <a:pt x="353354" y="635775"/>
                </a:cubicBezTo>
                <a:lnTo>
                  <a:pt x="261678" y="635775"/>
                </a:lnTo>
                <a:cubicBezTo>
                  <a:pt x="268169" y="608819"/>
                  <a:pt x="268145" y="580720"/>
                  <a:pt x="259594" y="546239"/>
                </a:cubicBezTo>
                <a:cubicBezTo>
                  <a:pt x="258750" y="542906"/>
                  <a:pt x="256026" y="540239"/>
                  <a:pt x="252749" y="539382"/>
                </a:cubicBezTo>
                <a:cubicBezTo>
                  <a:pt x="153138" y="515378"/>
                  <a:pt x="93162" y="484327"/>
                  <a:pt x="60468" y="439941"/>
                </a:cubicBezTo>
                <a:cubicBezTo>
                  <a:pt x="33628" y="403460"/>
                  <a:pt x="24814" y="355835"/>
                  <a:pt x="27428" y="292598"/>
                </a:cubicBezTo>
                <a:cubicBezTo>
                  <a:pt x="41099" y="326593"/>
                  <a:pt x="57161" y="356692"/>
                  <a:pt x="79815" y="377743"/>
                </a:cubicBezTo>
                <a:cubicBezTo>
                  <a:pt x="111504" y="407175"/>
                  <a:pt x="152633" y="422700"/>
                  <a:pt x="202446" y="422700"/>
                </a:cubicBezTo>
                <a:cubicBezTo>
                  <a:pt x="235454" y="422700"/>
                  <a:pt x="271775" y="401936"/>
                  <a:pt x="312576" y="378886"/>
                </a:cubicBezTo>
                <a:cubicBezTo>
                  <a:pt x="353300" y="355930"/>
                  <a:pt x="398127" y="329927"/>
                  <a:pt x="444435" y="315830"/>
                </a:cubicBezTo>
                <a:cubicBezTo>
                  <a:pt x="514809" y="293265"/>
                  <a:pt x="595182" y="291532"/>
                  <a:pt x="656657" y="262537"/>
                </a:cubicBezTo>
                <a:cubicBezTo>
                  <a:pt x="679373" y="251307"/>
                  <a:pt x="696046" y="234686"/>
                  <a:pt x="702197" y="211036"/>
                </a:cubicBezTo>
                <a:cubicBezTo>
                  <a:pt x="708349" y="187395"/>
                  <a:pt x="704901" y="157982"/>
                  <a:pt x="692672" y="118472"/>
                </a:cubicBezTo>
                <a:cubicBezTo>
                  <a:pt x="691181" y="113852"/>
                  <a:pt x="685742" y="110919"/>
                  <a:pt x="681064" y="112214"/>
                </a:cubicBezTo>
                <a:cubicBezTo>
                  <a:pt x="643871" y="121520"/>
                  <a:pt x="611782" y="123473"/>
                  <a:pt x="590580" y="118167"/>
                </a:cubicBezTo>
                <a:cubicBezTo>
                  <a:pt x="571963" y="113329"/>
                  <a:pt x="559804" y="100203"/>
                  <a:pt x="559623" y="83344"/>
                </a:cubicBezTo>
                <a:cubicBezTo>
                  <a:pt x="559623" y="69056"/>
                  <a:pt x="570827" y="54702"/>
                  <a:pt x="590281" y="43758"/>
                </a:cubicBezTo>
                <a:cubicBezTo>
                  <a:pt x="610126" y="31842"/>
                  <a:pt x="635109" y="25861"/>
                  <a:pt x="662312" y="26194"/>
                </a:cubicBezTo>
                <a:close/>
                <a:moveTo>
                  <a:pt x="654871" y="54769"/>
                </a:moveTo>
                <a:cubicBezTo>
                  <a:pt x="649611" y="54769"/>
                  <a:pt x="645346" y="59036"/>
                  <a:pt x="645346" y="64294"/>
                </a:cubicBezTo>
                <a:cubicBezTo>
                  <a:pt x="645346" y="69561"/>
                  <a:pt x="649611" y="73819"/>
                  <a:pt x="654871" y="73819"/>
                </a:cubicBezTo>
                <a:cubicBezTo>
                  <a:pt x="660132" y="73819"/>
                  <a:pt x="664396" y="69561"/>
                  <a:pt x="664396" y="64294"/>
                </a:cubicBezTo>
                <a:cubicBezTo>
                  <a:pt x="664396" y="59036"/>
                  <a:pt x="660132" y="54769"/>
                  <a:pt x="654871" y="54769"/>
                </a:cubicBezTo>
                <a:close/>
                <a:moveTo>
                  <a:pt x="219114" y="549764"/>
                </a:moveTo>
                <a:cubicBezTo>
                  <a:pt x="226626" y="551860"/>
                  <a:pt x="234067" y="554051"/>
                  <a:pt x="242033" y="556050"/>
                </a:cubicBezTo>
                <a:cubicBezTo>
                  <a:pt x="247323" y="579292"/>
                  <a:pt x="248824" y="598627"/>
                  <a:pt x="246796" y="616725"/>
                </a:cubicBezTo>
                <a:cubicBezTo>
                  <a:pt x="238461" y="616725"/>
                  <a:pt x="229722" y="616439"/>
                  <a:pt x="222091" y="615582"/>
                </a:cubicBezTo>
                <a:cubicBezTo>
                  <a:pt x="215678" y="614820"/>
                  <a:pt x="212767" y="612914"/>
                  <a:pt x="209589" y="611391"/>
                </a:cubicBezTo>
                <a:cubicBezTo>
                  <a:pt x="216908" y="594532"/>
                  <a:pt x="223095" y="573005"/>
                  <a:pt x="219114" y="549764"/>
                </a:cubicBezTo>
                <a:close/>
                <a:moveTo>
                  <a:pt x="545039" y="560147"/>
                </a:moveTo>
                <a:cubicBezTo>
                  <a:pt x="544303" y="566052"/>
                  <a:pt x="543321" y="572148"/>
                  <a:pt x="541765" y="578339"/>
                </a:cubicBezTo>
                <a:cubicBezTo>
                  <a:pt x="538881" y="579197"/>
                  <a:pt x="536380" y="577386"/>
                  <a:pt x="534026" y="576815"/>
                </a:cubicBezTo>
                <a:cubicBezTo>
                  <a:pt x="538067" y="571005"/>
                  <a:pt x="541884" y="565099"/>
                  <a:pt x="545039" y="560147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1DCE69A-183E-4D92-928A-CEE76B9E5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804352" y="1204506"/>
            <a:ext cx="0" cy="4093388"/>
          </a:xfrm>
          <a:prstGeom prst="line">
            <a:avLst/>
          </a:prstGeom>
          <a:ln w="63500" cap="rnd">
            <a:gradFill>
              <a:gsLst>
                <a:gs pos="0">
                  <a:schemeClr val="accent1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Placeholder 9" descr="A collage of people sitting in boxes&#10;&#10;AI-generated content may be incorrect.">
            <a:extLst>
              <a:ext uri="{FF2B5EF4-FFF2-40B4-BE49-F238E27FC236}">
                <a16:creationId xmlns:a16="http://schemas.microsoft.com/office/drawing/2014/main" id="{EDC6DC25-BD36-BCF5-9185-F6F77885A19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6174" r="6174"/>
          <a:stretch>
            <a:fillRect/>
          </a:stretch>
        </p:blipFill>
        <p:spPr>
          <a:xfrm>
            <a:off x="7801097" y="0"/>
            <a:ext cx="4389475" cy="6857999"/>
          </a:xfrm>
        </p:spPr>
      </p:pic>
    </p:spTree>
    <p:extLst>
      <p:ext uri="{BB962C8B-B14F-4D97-AF65-F5344CB8AC3E}">
        <p14:creationId xmlns:p14="http://schemas.microsoft.com/office/powerpoint/2010/main" val="26867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1494E-E106-BCE5-4F13-7E143210F0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617D-B05C-F6EB-C3BF-D0AB044B9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Introduzione</a:t>
            </a:r>
            <a:r>
              <a:rPr lang="en-US" dirty="0"/>
              <a:t> </a:t>
            </a:r>
            <a:r>
              <a:rPr lang="en-US" dirty="0" err="1"/>
              <a:t>interrogativa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A725F7-052F-2F9A-845B-4DA6A8F46AD0}"/>
              </a:ext>
            </a:extLst>
          </p:cNvPr>
          <p:cNvSpPr/>
          <p:nvPr/>
        </p:nvSpPr>
        <p:spPr>
          <a:xfrm>
            <a:off x="0" y="6643868"/>
            <a:ext cx="12192000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1603C25-D3C0-C3E5-98CB-528CDFE52C9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79999"/>
            <a:ext cx="11480538" cy="5031433"/>
          </a:xfrm>
        </p:spPr>
        <p:txBody>
          <a:bodyPr/>
          <a:lstStyle/>
          <a:p>
            <a:pPr algn="ctr"/>
            <a:endParaRPr lang="it-IT" sz="2400" b="1" dirty="0"/>
          </a:p>
          <a:p>
            <a:pPr algn="ctr"/>
            <a:r>
              <a:rPr lang="it-IT" sz="2400" b="1" dirty="0"/>
              <a:t>Perché ho deciso di svolgere questo progetto ?</a:t>
            </a:r>
          </a:p>
          <a:p>
            <a:endParaRPr lang="it-IT" sz="2400" dirty="0"/>
          </a:p>
          <a:p>
            <a:r>
              <a:rPr lang="it-IT" sz="2400" dirty="0"/>
              <a:t>1- Esistono differenze nell’uso quotidiano dello smartphone tra le diverse fasce d’età?</a:t>
            </a:r>
          </a:p>
          <a:p>
            <a:endParaRPr lang="it-IT" sz="2400" dirty="0"/>
          </a:p>
          <a:p>
            <a:r>
              <a:rPr lang="it-IT" sz="2400" dirty="0"/>
              <a:t>2- Qual è la relazione tra il tempo trascorso al telefono e le ore di sonno in base al genere?</a:t>
            </a:r>
          </a:p>
          <a:p>
            <a:endParaRPr lang="it-IT" sz="2400" dirty="0"/>
          </a:p>
          <a:p>
            <a:r>
              <a:rPr lang="it-IT" sz="2400" dirty="0"/>
              <a:t>3- Qual è la relazione tra interazione sociale e livello di depressione in base al genere?</a:t>
            </a:r>
          </a:p>
          <a:p>
            <a:endParaRPr lang="it-IT" sz="2400" dirty="0"/>
          </a:p>
          <a:p>
            <a:r>
              <a:rPr lang="it-IT" sz="2400" dirty="0"/>
              <a:t>4- È possibile individuare gruppi di utenti con comportamenti digitali simili?</a:t>
            </a:r>
          </a:p>
          <a:p>
            <a:endParaRPr lang="it-IT" sz="2400" dirty="0"/>
          </a:p>
          <a:p>
            <a:endParaRPr lang="it-IT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7187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A76B3-D03C-4451-8EB4-18D307607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92476" cy="540000"/>
          </a:xfrm>
        </p:spPr>
        <p:txBody>
          <a:bodyPr/>
          <a:lstStyle/>
          <a:p>
            <a:r>
              <a:rPr lang="en-US" dirty="0" err="1"/>
              <a:t>Obiettivo</a:t>
            </a:r>
            <a:r>
              <a:rPr lang="en-US" dirty="0"/>
              <a:t> del </a:t>
            </a:r>
            <a:r>
              <a:rPr lang="en-US" dirty="0" err="1"/>
              <a:t>progetto</a:t>
            </a:r>
            <a:br>
              <a:rPr lang="it-IT" dirty="0"/>
            </a:br>
            <a:r>
              <a:rPr lang="it-IT" dirty="0"/>
              <a:t>Perché ho deciso di svolgere questo progetto ?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A36BD-3D0C-42D5-A5D3-CE11F48418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65477" y="1620000"/>
            <a:ext cx="11086999" cy="4618754"/>
          </a:xfrm>
        </p:spPr>
        <p:txBody>
          <a:bodyPr/>
          <a:lstStyle/>
          <a:p>
            <a:endParaRPr lang="it-IT" sz="2400" dirty="0"/>
          </a:p>
          <a:p>
            <a:r>
              <a:rPr lang="it-IT" sz="2400" dirty="0"/>
              <a:t>Esplorare le relazioni tra l’uso quotidiano dello smartphone e il benessere degli adolescenti, analizzando dati reali su abitudini digitali, ore di sonno, interazioni sociali e livelli di depressione.  </a:t>
            </a:r>
          </a:p>
          <a:p>
            <a:endParaRPr lang="it-IT" sz="2400" dirty="0"/>
          </a:p>
          <a:p>
            <a:r>
              <a:rPr lang="it-IT" sz="2400" dirty="0"/>
              <a:t>Il progetto è stato realizzato </a:t>
            </a:r>
            <a:r>
              <a:rPr lang="en-US" sz="2400" dirty="0"/>
              <a:t>con </a:t>
            </a:r>
            <a:r>
              <a:rPr lang="en-US" sz="2400" dirty="0" err="1"/>
              <a:t>l’obiettivo</a:t>
            </a:r>
            <a:r>
              <a:rPr lang="en-US" sz="2400" dirty="0"/>
              <a:t> di</a:t>
            </a:r>
            <a:r>
              <a:rPr lang="it-IT" sz="2400" dirty="0"/>
              <a:t> approfondire i legami tra tecnologia, salute mentale e comportamenti sociali nei giovani.</a:t>
            </a:r>
            <a:endParaRPr lang="en-US" sz="2400" noProof="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C3E7AA-4DA1-87D0-9D94-DF72F7B1B408}"/>
              </a:ext>
            </a:extLst>
          </p:cNvPr>
          <p:cNvSpPr/>
          <p:nvPr/>
        </p:nvSpPr>
        <p:spPr>
          <a:xfrm>
            <a:off x="0" y="6643868"/>
            <a:ext cx="12192000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71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5BABA-A951-0B6F-262D-EF9CA469C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75BF7-7704-AA30-6924-7A1A46A2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92476" cy="540000"/>
          </a:xfrm>
        </p:spPr>
        <p:txBody>
          <a:bodyPr/>
          <a:lstStyle/>
          <a:p>
            <a:r>
              <a:rPr lang="en-US" dirty="0" err="1"/>
              <a:t>Descrizione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dati</a:t>
            </a:r>
            <a:br>
              <a:rPr lang="en-US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6292BC-A4B9-AF56-D3B9-12FE7F509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331088"/>
            <a:ext cx="11573499" cy="4788911"/>
          </a:xfrm>
        </p:spPr>
        <p:txBody>
          <a:bodyPr/>
          <a:lstStyle/>
          <a:p>
            <a:endParaRPr lang="en-US" sz="2400" dirty="0"/>
          </a:p>
          <a:p>
            <a:pPr marL="0" indent="0">
              <a:buNone/>
            </a:pPr>
            <a:r>
              <a:rPr lang="it-IT" sz="2400" dirty="0"/>
              <a:t>Questo set di dati basato su survey pubblici e dati reali relativi alle abitudini di utilizzo del telefono da parte degli adolescenti</a:t>
            </a:r>
          </a:p>
          <a:p>
            <a:pPr marL="0" indent="0">
              <a:buNone/>
            </a:pPr>
            <a:endParaRPr lang="it-IT" sz="2400" dirty="0"/>
          </a:p>
          <a:p>
            <a:pPr lvl="4"/>
            <a:r>
              <a:rPr lang="it-IT" sz="2400" dirty="0"/>
              <a:t>Il dataset usato è da </a:t>
            </a:r>
            <a:r>
              <a:rPr lang="it-IT" sz="2400" dirty="0">
                <a:hlinkClick r:id="rId2"/>
              </a:rPr>
              <a:t>www.kaggle.com</a:t>
            </a:r>
            <a:endParaRPr lang="it-IT" sz="2400" dirty="0"/>
          </a:p>
          <a:p>
            <a:pPr lvl="4"/>
            <a:r>
              <a:rPr lang="it-IT" sz="2400" dirty="0"/>
              <a:t>Pubblicato da un piao di settimane fa</a:t>
            </a:r>
          </a:p>
          <a:p>
            <a:pPr lvl="4"/>
            <a:r>
              <a:rPr lang="en-US" sz="2400" noProof="1"/>
              <a:t>Il dataset contiene 25 colonne e 3000 righe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0E1F5E-56FF-984F-4F16-79569E005DA5}"/>
              </a:ext>
            </a:extLst>
          </p:cNvPr>
          <p:cNvSpPr/>
          <p:nvPr/>
        </p:nvSpPr>
        <p:spPr>
          <a:xfrm>
            <a:off x="0" y="6643868"/>
            <a:ext cx="12192000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8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7862E-B00C-6C8C-70D0-4D35DA931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425F-F7B2-358E-B203-15418631B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92476" cy="540000"/>
          </a:xfrm>
        </p:spPr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utilizzato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FAC72-E6C3-1516-8777-563C414CA60D}"/>
              </a:ext>
            </a:extLst>
          </p:cNvPr>
          <p:cNvSpPr/>
          <p:nvPr/>
        </p:nvSpPr>
        <p:spPr>
          <a:xfrm>
            <a:off x="0" y="6643868"/>
            <a:ext cx="12192000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6FDA73EA-E18C-2936-D214-1EB23DE49A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9999" y="1331088"/>
            <a:ext cx="11573499" cy="4788911"/>
          </a:xfrm>
        </p:spPr>
        <p:txBody>
          <a:bodyPr/>
          <a:lstStyle/>
          <a:p>
            <a:endParaRPr lang="en-US" sz="2400" dirty="0"/>
          </a:p>
          <a:p>
            <a:pPr marL="0" indent="0">
              <a:buNone/>
            </a:pPr>
            <a:r>
              <a:rPr lang="it-IT" sz="2400" dirty="0"/>
              <a:t>Il dataset utilizzato nel progetto contiene 17 colonne e 100 righe, ma il progetto è focalizzato  su 6 variabili principali, su cui si basa l’intera analisi, tra cui:</a:t>
            </a:r>
          </a:p>
          <a:p>
            <a:pPr marL="0" indent="0">
              <a:buNone/>
            </a:pPr>
            <a:endParaRPr lang="it-IT" sz="2400" dirty="0"/>
          </a:p>
          <a:p>
            <a:pPr lvl="4"/>
            <a:r>
              <a:rPr lang="it-IT" sz="2400" dirty="0"/>
              <a:t>Età (`Age`)</a:t>
            </a:r>
          </a:p>
          <a:p>
            <a:pPr lvl="4"/>
            <a:r>
              <a:rPr lang="it-IT" sz="2400" dirty="0"/>
              <a:t>Genere (`Gender`)</a:t>
            </a:r>
          </a:p>
          <a:p>
            <a:pPr lvl="4"/>
            <a:r>
              <a:rPr lang="it-IT" sz="2400" dirty="0"/>
              <a:t>Ore di utilizzo giornaliero (`Daily_Usage_Hours`)</a:t>
            </a:r>
          </a:p>
          <a:p>
            <a:pPr lvl="4"/>
            <a:r>
              <a:rPr lang="it-IT" sz="2400" noProof="1"/>
              <a:t>Ore di sonno (`Sleep_Hours`)</a:t>
            </a:r>
          </a:p>
          <a:p>
            <a:pPr lvl="4"/>
            <a:r>
              <a:rPr lang="it-IT" sz="2400" noProof="1"/>
              <a:t>Interazioni sociali (`Social_Interactions`)</a:t>
            </a:r>
          </a:p>
          <a:p>
            <a:pPr lvl="4"/>
            <a:r>
              <a:rPr lang="it-IT" sz="2400" noProof="1"/>
              <a:t>Livello di depressione (`Depression_Level`)</a:t>
            </a:r>
            <a:endParaRPr lang="en-US" sz="2400" noProof="1"/>
          </a:p>
        </p:txBody>
      </p:sp>
    </p:spTree>
    <p:extLst>
      <p:ext uri="{BB962C8B-B14F-4D97-AF65-F5344CB8AC3E}">
        <p14:creationId xmlns:p14="http://schemas.microsoft.com/office/powerpoint/2010/main" val="97716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9AD7-DDF0-FC24-0380-7C845F0A5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40FF-E20A-B7B7-189B-A3DAE9D4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92476" cy="540000"/>
          </a:xfrm>
        </p:spPr>
        <p:txBody>
          <a:bodyPr/>
          <a:lstStyle/>
          <a:p>
            <a:r>
              <a:rPr lang="en-US" dirty="0" err="1"/>
              <a:t>Analisi</a:t>
            </a:r>
            <a:r>
              <a:rPr lang="en-US" dirty="0"/>
              <a:t> del Progetto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4C8EDA-4844-0009-00B0-DF7605F6847E}"/>
              </a:ext>
            </a:extLst>
          </p:cNvPr>
          <p:cNvSpPr/>
          <p:nvPr/>
        </p:nvSpPr>
        <p:spPr>
          <a:xfrm>
            <a:off x="0" y="6643868"/>
            <a:ext cx="12192000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B8DE1FEE-137B-622A-D56D-462FA7713CA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60363" y="1079999"/>
            <a:ext cx="11480538" cy="5031433"/>
          </a:xfrm>
        </p:spPr>
        <p:txBody>
          <a:bodyPr/>
          <a:lstStyle/>
          <a:p>
            <a:endParaRPr lang="it-IT" sz="2400" dirty="0"/>
          </a:p>
          <a:p>
            <a:r>
              <a:rPr lang="it-IT" sz="2400" dirty="0"/>
              <a:t>Ora rispondiamo ad ogni domanda:</a:t>
            </a:r>
          </a:p>
          <a:p>
            <a:endParaRPr lang="it-IT" sz="2400" dirty="0"/>
          </a:p>
          <a:p>
            <a:r>
              <a:rPr lang="it-IT" sz="2400" dirty="0"/>
              <a:t>1- Esistono differenze nell’uso quotidiano dello smartphone tra le diverse fasce d’età?</a:t>
            </a:r>
          </a:p>
          <a:p>
            <a:r>
              <a:rPr lang="it-IT" sz="2400" dirty="0"/>
              <a:t>2- Qual è la relazione tra il tempo trascorso al telefono e le ore di sonno in base al genere?</a:t>
            </a:r>
          </a:p>
          <a:p>
            <a:r>
              <a:rPr lang="it-IT" sz="2400" dirty="0"/>
              <a:t>3- Qual è la relazione tra interazione sociale e livello di depressione in base al genere?</a:t>
            </a:r>
          </a:p>
          <a:p>
            <a:r>
              <a:rPr lang="it-IT" sz="2400" dirty="0"/>
              <a:t>4- È possibile individuare gruppi di utenti con comportamenti digitali simili?</a:t>
            </a:r>
          </a:p>
          <a:p>
            <a:endParaRPr lang="it-IT" sz="2400" dirty="0"/>
          </a:p>
          <a:p>
            <a:endParaRPr lang="it-IT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148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87FD6-2E64-5394-5EF5-F52EBFF1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981A-0CC2-A255-CB3A-E0BDA985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92476" cy="540000"/>
          </a:xfrm>
        </p:spPr>
        <p:txBody>
          <a:bodyPr/>
          <a:lstStyle/>
          <a:p>
            <a:r>
              <a:rPr lang="it-IT" dirty="0"/>
              <a:t>1- Esistono differenze nell’uso quotidiano dello smartphone tra fasce d’età?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7AA192-AB2F-83FA-9A8F-165DE70807FB}"/>
              </a:ext>
            </a:extLst>
          </p:cNvPr>
          <p:cNvSpPr/>
          <p:nvPr/>
        </p:nvSpPr>
        <p:spPr>
          <a:xfrm>
            <a:off x="0" y="6643868"/>
            <a:ext cx="12192000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8E4FB35D-D102-32A2-4090-97D075D2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27" y="1157457"/>
            <a:ext cx="10972822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490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6A77-E1AC-C10E-A13A-7B3FDCBC2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C88C-8101-A88E-ED36-67193EEC6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92476" cy="540000"/>
          </a:xfrm>
        </p:spPr>
        <p:txBody>
          <a:bodyPr/>
          <a:lstStyle/>
          <a:p>
            <a:r>
              <a:rPr lang="it-IT" dirty="0"/>
              <a:t>2- Qual è la relazione tra il tempo trascorso al telefono e le ore di sonno in base al genere?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4E3B41-012A-469D-CC93-6A371A25ACC5}"/>
              </a:ext>
            </a:extLst>
          </p:cNvPr>
          <p:cNvSpPr/>
          <p:nvPr/>
        </p:nvSpPr>
        <p:spPr>
          <a:xfrm>
            <a:off x="0" y="6643868"/>
            <a:ext cx="12192000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098FBF47-555C-80C6-BE23-037BCDA3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164" y="1337638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325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2A20B-D9D1-E1F1-FF4A-FD25659A99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7A87-C1AA-1DA6-CDBD-946657864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11492476" cy="540000"/>
          </a:xfrm>
        </p:spPr>
        <p:txBody>
          <a:bodyPr/>
          <a:lstStyle/>
          <a:p>
            <a:r>
              <a:rPr lang="it-IT" dirty="0"/>
              <a:t>3- Qual è la relazione tra interazione sociale e livello di depressione in base al genere?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8171F5-1916-9D91-17AA-C7DB91D07E3A}"/>
              </a:ext>
            </a:extLst>
          </p:cNvPr>
          <p:cNvSpPr/>
          <p:nvPr/>
        </p:nvSpPr>
        <p:spPr>
          <a:xfrm>
            <a:off x="0" y="6643868"/>
            <a:ext cx="12192000" cy="3603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graph with blue and orange bars&#10;&#10;AI-generated content may be incorrect.">
            <a:extLst>
              <a:ext uri="{FF2B5EF4-FFF2-40B4-BE49-F238E27FC236}">
                <a16:creationId xmlns:a16="http://schemas.microsoft.com/office/drawing/2014/main" id="{11E24787-8640-175B-6352-DB89B28D1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28" y="1371589"/>
            <a:ext cx="9144019" cy="548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73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5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0F0"/>
      </a:accent1>
      <a:accent2>
        <a:srgbClr val="0B6CD9"/>
      </a:accent2>
      <a:accent3>
        <a:srgbClr val="0C3DF8"/>
      </a:accent3>
      <a:accent4>
        <a:srgbClr val="F2194A"/>
      </a:accent4>
      <a:accent5>
        <a:srgbClr val="0CF8B6"/>
      </a:accent5>
      <a:accent6>
        <a:srgbClr val="BDB313"/>
      </a:accent6>
      <a:hlink>
        <a:srgbClr val="00B0F0"/>
      </a:hlink>
      <a:folHlink>
        <a:srgbClr val="00B0F0"/>
      </a:folHlink>
    </a:clrScheme>
    <a:fontScheme name="Custom 162">
      <a:majorFont>
        <a:latin typeface="Tw Cen MT"/>
        <a:ea typeface=""/>
        <a:cs typeface=""/>
      </a:majorFont>
      <a:minorFont>
        <a:latin typeface="Lucida Sans Typewri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78043420_Science fair presentation_RVA_v3.potx" id="{29D4BD8F-7488-49D9-BFBB-7DF8C2B0292D}" vid="{799E8309-D02B-4451-A1B1-915D5FF07E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Science fair presentation</Template>
  <TotalTime>274</TotalTime>
  <Words>576</Words>
  <Application>Microsoft Office PowerPoint</Application>
  <PresentationFormat>Widescreen</PresentationFormat>
  <Paragraphs>65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Lucida Sans Typewriter</vt:lpstr>
      <vt:lpstr>Times New Roman</vt:lpstr>
      <vt:lpstr>Tw Cen MT</vt:lpstr>
      <vt:lpstr>Office Theme</vt:lpstr>
      <vt:lpstr>Progetto di Data Science sulla dipendenza dagli smartphone negli adolescenti</vt:lpstr>
      <vt:lpstr>Introduzione interrogativa </vt:lpstr>
      <vt:lpstr>Obiettivo del progetto Perché ho deciso di svolgere questo progetto ? </vt:lpstr>
      <vt:lpstr>Descrizione dei dati </vt:lpstr>
      <vt:lpstr>Dataset utilizzato</vt:lpstr>
      <vt:lpstr>Analisi del Progetto </vt:lpstr>
      <vt:lpstr>1- Esistono differenze nell’uso quotidiano dello smartphone tra fasce d’età?</vt:lpstr>
      <vt:lpstr>2- Qual è la relazione tra il tempo trascorso al telefono e le ore di sonno in base al genere?</vt:lpstr>
      <vt:lpstr>3- Qual è la relazione tra interazione sociale e livello di depressione in base al genere?</vt:lpstr>
      <vt:lpstr>4- È possibile individuare gruppi di utenti con comportamenti digitali simili?</vt:lpstr>
      <vt:lpstr>Conclusione</vt:lpstr>
      <vt:lpstr>Grazie per la vostra attenzione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Felopater Ashraf Moris Selim</dc:creator>
  <cp:lastModifiedBy>Felopater Ashraf Moris Selim</cp:lastModifiedBy>
  <cp:revision>15</cp:revision>
  <dcterms:created xsi:type="dcterms:W3CDTF">2025-07-11T14:06:07Z</dcterms:created>
  <dcterms:modified xsi:type="dcterms:W3CDTF">2025-07-12T11:19:31Z</dcterms:modified>
</cp:coreProperties>
</file>