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4C30-6A98-F340-ADC2-3B4226B8DD84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BD801-8EFE-3949-9D7B-B5FC870C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BD801-8EFE-3949-9D7B-B5FC870CEC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BD801-8EFE-3949-9D7B-B5FC870CEC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9D77-FC19-3C64-21F6-3CE0E581E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37E3F-900E-B9DA-EE93-C7C5B46DF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A0FE-F1B2-B77D-46D0-7FE11727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BF14-1D43-C912-FCB6-8E3E4503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4A86-4FBD-7B43-469A-AF98807B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2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B7E2-28FC-404C-D2FC-475C6AAB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5080A-9BD5-4303-FBBB-9F63D031A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DBB2-5D6A-19CD-B900-211B3FA2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66105-E34D-629E-5321-EEF46853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E4F3-7AA1-B56E-4FAD-40514CCE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9DCE6-327F-F26A-71D2-E28EB061D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89F08-639D-08FD-6907-8062EB675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3B90-843F-E5B9-A99C-1839E076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90EA-BAA9-819C-4076-D178730B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9CC2-AFE6-7E5B-B805-2C85BC69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49F-685C-AF82-D781-F8FB73BF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3B0A-2036-304A-9568-B4C33214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CD29-0850-F588-D6E6-204244D4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ECEB-B0BA-5DB3-1D52-5624AE3E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5FC4-BCB8-179C-D56A-1E01279B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6E93-DDEC-CA30-88CF-4F8A2A9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0223-DED9-5A3D-12B5-1F1E2773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F127-765E-2DDE-D904-BE91AC86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A14F-3C18-C5F1-B828-1E24F21A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F39A-0A55-FE74-21EB-2A85A55E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0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793D-ABA2-03AB-D44F-16B81E1F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28B6-23E5-3B15-5A4A-984BAF5D5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94B77-D8E9-1448-63A9-DD9C30C5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E51B9-D442-8A09-D332-AA0B985A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53628-BEA4-0985-4651-391E4DDD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17A0-C01B-3E17-639A-24D82DDB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E4D4-BBD1-EE56-1A27-66E5FE90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B1755-0C80-293B-249E-61F0A77A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EABFF-C0E8-E1C4-6A75-72DD5B686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ADA16-0FA6-7A3F-4D00-80137C9EF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D2B76-14B4-507D-66FB-953EA93CA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95877-CFC0-A41B-26BB-68283CAD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8F7FA-AA9C-A979-AC00-66F472A7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596F4-C106-0E29-FBDB-5E228F4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5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D0E3-F821-824C-2C8F-64DC1982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612BA-901C-9430-8762-F581B029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3D9DA-A7EB-0DEB-98A5-39059BA3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E812E-5B77-8B64-84DD-3CF21045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929A5-38EE-50F8-3F60-3282E0BE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D544D-6D6E-AE20-C7C7-FFE2CC55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4038-AC5A-70F9-2614-E0DBD02D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0112-2C2A-1246-12BB-4ED083AB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19AE-74A7-A981-212F-CC96BD16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E86A-2DEB-D284-10D2-0BDAAEEA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D42AB-5E31-CBDE-94DE-95538DDD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5F6B-CD9D-CD67-6621-23A69325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06A3F-B748-23C3-294D-AC9C336E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EA6F-5A95-4658-24AF-C91C1542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E3319-F0F5-28B8-0537-202676ECF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67C16-3930-FDF6-7D8A-B56BEB09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98930-5C4E-20F0-CB1A-8A536C1B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4E98D-21C5-A8E3-FF61-EAB6B411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5778-4A2A-AD81-C78E-C3681D01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7C8B9-EB07-D530-3F39-38B9F7C6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AD078-9F81-394C-A713-222A00B0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7F69-0278-FA1D-D85E-F15687964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9B81-F004-3E47-8144-233AE47F2ABC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DFE3-1C5C-7AF3-1BF8-66BA9B2C4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0B49-DD72-50E8-AEF1-DC95E5032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B4B9A-08C1-184F-A1D4-9542CA7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2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E62FFC-08B3-CCC6-5F4E-401A17E44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40560"/>
            <a:ext cx="5943600" cy="2976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AE57C-D4A6-4095-F4F9-BA8222EA0DD0}"/>
              </a:ext>
            </a:extLst>
          </p:cNvPr>
          <p:cNvSpPr txBox="1"/>
          <p:nvPr/>
        </p:nvSpPr>
        <p:spPr>
          <a:xfrm>
            <a:off x="4459686" y="1857374"/>
            <a:ext cx="35872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Apollo 14 – Lunar Module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BD51C-797D-389A-07CE-4979495A8DFF}"/>
              </a:ext>
            </a:extLst>
          </p:cNvPr>
          <p:cNvSpPr txBox="1"/>
          <p:nvPr/>
        </p:nvSpPr>
        <p:spPr>
          <a:xfrm rot="16200000">
            <a:off x="2720372" y="2758262"/>
            <a:ext cx="109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Digital Units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5A2A0-67C4-56DF-B866-54FFF96461A1}"/>
              </a:ext>
            </a:extLst>
          </p:cNvPr>
          <p:cNvSpPr txBox="1"/>
          <p:nvPr/>
        </p:nvSpPr>
        <p:spPr>
          <a:xfrm rot="16200000">
            <a:off x="2713966" y="4010162"/>
            <a:ext cx="109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Digital 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3C811-8A65-5BEF-985C-8F2C7E12EA1B}"/>
              </a:ext>
            </a:extLst>
          </p:cNvPr>
          <p:cNvSpPr txBox="1"/>
          <p:nvPr/>
        </p:nvSpPr>
        <p:spPr>
          <a:xfrm>
            <a:off x="3524944" y="2264486"/>
            <a:ext cx="58060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S12 MHZ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C5D93-86E0-72D3-0C56-A3735E0228BB}"/>
              </a:ext>
            </a:extLst>
          </p:cNvPr>
          <p:cNvSpPr txBox="1"/>
          <p:nvPr/>
        </p:nvSpPr>
        <p:spPr>
          <a:xfrm>
            <a:off x="3524944" y="3531195"/>
            <a:ext cx="58060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S12 MHZ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1F578-0FF9-0025-93DF-B203510CCF8E}"/>
              </a:ext>
            </a:extLst>
          </p:cNvPr>
          <p:cNvSpPr txBox="1"/>
          <p:nvPr/>
        </p:nvSpPr>
        <p:spPr>
          <a:xfrm>
            <a:off x="5759097" y="3272842"/>
            <a:ext cx="9884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 data on tape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793B1-F836-B1E0-2892-9F39AB0E20B2}"/>
              </a:ext>
            </a:extLst>
          </p:cNvPr>
          <p:cNvSpPr txBox="1"/>
          <p:nvPr/>
        </p:nvSpPr>
        <p:spPr>
          <a:xfrm>
            <a:off x="4459686" y="4524590"/>
            <a:ext cx="358726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Damaged data excluded and trace despiked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B6F1B-B19F-BE61-D8D1-C20FBCD0100C}"/>
              </a:ext>
            </a:extLst>
          </p:cNvPr>
          <p:cNvSpPr txBox="1"/>
          <p:nvPr/>
        </p:nvSpPr>
        <p:spPr>
          <a:xfrm>
            <a:off x="3038168" y="19369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58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FAE57C-D4A6-4095-F4F9-BA8222EA0DD0}"/>
              </a:ext>
            </a:extLst>
          </p:cNvPr>
          <p:cNvSpPr txBox="1"/>
          <p:nvPr/>
        </p:nvSpPr>
        <p:spPr>
          <a:xfrm>
            <a:off x="4459686" y="1857374"/>
            <a:ext cx="35872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Apollo 14 – Lunar Module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BD51C-797D-389A-07CE-4979495A8DFF}"/>
              </a:ext>
            </a:extLst>
          </p:cNvPr>
          <p:cNvSpPr txBox="1"/>
          <p:nvPr/>
        </p:nvSpPr>
        <p:spPr>
          <a:xfrm rot="16200000">
            <a:off x="2720372" y="2758262"/>
            <a:ext cx="109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Digital Units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5A2A0-67C4-56DF-B866-54FFF96461A1}"/>
              </a:ext>
            </a:extLst>
          </p:cNvPr>
          <p:cNvSpPr txBox="1"/>
          <p:nvPr/>
        </p:nvSpPr>
        <p:spPr>
          <a:xfrm rot="16200000">
            <a:off x="2713966" y="4010162"/>
            <a:ext cx="109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Digital 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3C811-8A65-5BEF-985C-8F2C7E12EA1B}"/>
              </a:ext>
            </a:extLst>
          </p:cNvPr>
          <p:cNvSpPr txBox="1"/>
          <p:nvPr/>
        </p:nvSpPr>
        <p:spPr>
          <a:xfrm>
            <a:off x="3524944" y="2264486"/>
            <a:ext cx="58060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S12 MHZ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C5D93-86E0-72D3-0C56-A3735E0228BB}"/>
              </a:ext>
            </a:extLst>
          </p:cNvPr>
          <p:cNvSpPr txBox="1"/>
          <p:nvPr/>
        </p:nvSpPr>
        <p:spPr>
          <a:xfrm>
            <a:off x="3524944" y="3531195"/>
            <a:ext cx="58060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S12 MHZ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1F578-0FF9-0025-93DF-B203510CCF8E}"/>
              </a:ext>
            </a:extLst>
          </p:cNvPr>
          <p:cNvSpPr txBox="1"/>
          <p:nvPr/>
        </p:nvSpPr>
        <p:spPr>
          <a:xfrm>
            <a:off x="5759097" y="3272842"/>
            <a:ext cx="9884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All data on tape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793B1-F836-B1E0-2892-9F39AB0E20B2}"/>
              </a:ext>
            </a:extLst>
          </p:cNvPr>
          <p:cNvSpPr txBox="1"/>
          <p:nvPr/>
        </p:nvSpPr>
        <p:spPr>
          <a:xfrm>
            <a:off x="4459686" y="4524590"/>
            <a:ext cx="358726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Damaged data excluded and trace despiked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B6F1B-B19F-BE61-D8D1-C20FBCD0100C}"/>
              </a:ext>
            </a:extLst>
          </p:cNvPr>
          <p:cNvSpPr txBox="1"/>
          <p:nvPr/>
        </p:nvSpPr>
        <p:spPr>
          <a:xfrm>
            <a:off x="3038168" y="19369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A27596-3255-2557-E81E-ABD39046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4" y="0"/>
            <a:ext cx="7620001" cy="3810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4779B-74AB-AEA2-22FC-9B0C1A2B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4" y="3738081"/>
            <a:ext cx="7620001" cy="2857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70B52-9FB3-9417-99F6-2E983172C90B}"/>
              </a:ext>
            </a:extLst>
          </p:cNvPr>
          <p:cNvSpPr txBox="1"/>
          <p:nvPr/>
        </p:nvSpPr>
        <p:spPr>
          <a:xfrm>
            <a:off x="95894" y="69354"/>
            <a:ext cx="3369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9BEB9-6937-1240-0A2E-42C931D784DE}"/>
              </a:ext>
            </a:extLst>
          </p:cNvPr>
          <p:cNvSpPr txBox="1"/>
          <p:nvPr/>
        </p:nvSpPr>
        <p:spPr>
          <a:xfrm>
            <a:off x="106164" y="3738081"/>
            <a:ext cx="3369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97468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58</Words>
  <Application>Microsoft Macintosh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Ceri Nunn</dc:creator>
  <cp:lastModifiedBy>Ceri Nunn</cp:lastModifiedBy>
  <cp:revision>6</cp:revision>
  <dcterms:created xsi:type="dcterms:W3CDTF">2022-07-13T02:46:41Z</dcterms:created>
  <dcterms:modified xsi:type="dcterms:W3CDTF">2022-07-16T19:14:29Z</dcterms:modified>
</cp:coreProperties>
</file>