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100" d="100"/>
          <a:sy n="100" d="100"/>
        </p:scale>
        <p:origin x="1694" y="-1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9FB-BC92-455A-982F-856DE23C3D0A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EF4-6A40-4DB2-88FB-D7549EA75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63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9FB-BC92-455A-982F-856DE23C3D0A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EF4-6A40-4DB2-88FB-D7549EA75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93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9FB-BC92-455A-982F-856DE23C3D0A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EF4-6A40-4DB2-88FB-D7549EA75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00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9FB-BC92-455A-982F-856DE23C3D0A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EF4-6A40-4DB2-88FB-D7549EA75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2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9FB-BC92-455A-982F-856DE23C3D0A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EF4-6A40-4DB2-88FB-D7549EA75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84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9FB-BC92-455A-982F-856DE23C3D0A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EF4-6A40-4DB2-88FB-D7549EA75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9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9FB-BC92-455A-982F-856DE23C3D0A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EF4-6A40-4DB2-88FB-D7549EA75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87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9FB-BC92-455A-982F-856DE23C3D0A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EF4-6A40-4DB2-88FB-D7549EA75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33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9FB-BC92-455A-982F-856DE23C3D0A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EF4-6A40-4DB2-88FB-D7549EA75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2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9FB-BC92-455A-982F-856DE23C3D0A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EF4-6A40-4DB2-88FB-D7549EA75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11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99FB-BC92-455A-982F-856DE23C3D0A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4EF4-6A40-4DB2-88FB-D7549EA75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7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399FB-BC92-455A-982F-856DE23C3D0A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4EF4-6A40-4DB2-88FB-D7549EA752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03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F6AE306-8755-470B-86D3-14FD15A3D564}"/>
              </a:ext>
            </a:extLst>
          </p:cNvPr>
          <p:cNvGrpSpPr/>
          <p:nvPr/>
        </p:nvGrpSpPr>
        <p:grpSpPr>
          <a:xfrm>
            <a:off x="784468" y="3019500"/>
            <a:ext cx="5342012" cy="2398939"/>
            <a:chOff x="1922929" y="790920"/>
            <a:chExt cx="8204704" cy="2059948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B5FF6896-661F-41CC-9CA6-37D12866767E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1976718"/>
              <a:ext cx="645458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CAF98D5-719E-4645-A4C7-CF3F4E232EAB}"/>
                </a:ext>
              </a:extLst>
            </p:cNvPr>
            <p:cNvSpPr txBox="1"/>
            <p:nvPr/>
          </p:nvSpPr>
          <p:spPr>
            <a:xfrm>
              <a:off x="1922929" y="2474261"/>
              <a:ext cx="1087780" cy="37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25" dirty="0"/>
                <a:t>Realität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6A3BA1A-5C8F-410E-AE50-1AE7A97B11F0}"/>
                </a:ext>
              </a:extLst>
            </p:cNvPr>
            <p:cNvSpPr txBox="1"/>
            <p:nvPr/>
          </p:nvSpPr>
          <p:spPr>
            <a:xfrm>
              <a:off x="7987553" y="2474261"/>
              <a:ext cx="2140080" cy="227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25" dirty="0"/>
                <a:t>Virtuelle Realität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1A6C75B-21D3-4F48-9123-C36AB3237084}"/>
                </a:ext>
              </a:extLst>
            </p:cNvPr>
            <p:cNvSpPr txBox="1"/>
            <p:nvPr/>
          </p:nvSpPr>
          <p:spPr>
            <a:xfrm>
              <a:off x="3643590" y="2474261"/>
              <a:ext cx="1643447" cy="376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25" dirty="0"/>
                <a:t>Augmentierte Realität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02586BD-C5A1-4D5E-9C00-53C50C24AD79}"/>
                </a:ext>
              </a:extLst>
            </p:cNvPr>
            <p:cNvSpPr txBox="1"/>
            <p:nvPr/>
          </p:nvSpPr>
          <p:spPr>
            <a:xfrm>
              <a:off x="5919921" y="2460816"/>
              <a:ext cx="1906267" cy="376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25" dirty="0"/>
                <a:t>Augmentierte Virtualität</a:t>
              </a:r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B923C38-1993-4FEE-BBE3-A899DE412021}"/>
                </a:ext>
              </a:extLst>
            </p:cNvPr>
            <p:cNvCxnSpPr/>
            <p:nvPr/>
          </p:nvCxnSpPr>
          <p:spPr>
            <a:xfrm>
              <a:off x="8969188" y="1680882"/>
              <a:ext cx="0" cy="59167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C3E65EF8-1E67-492E-9C14-53AAE1B427F6}"/>
                </a:ext>
              </a:extLst>
            </p:cNvPr>
            <p:cNvCxnSpPr/>
            <p:nvPr/>
          </p:nvCxnSpPr>
          <p:spPr>
            <a:xfrm>
              <a:off x="2505643" y="1712259"/>
              <a:ext cx="0" cy="59167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eschweifte Klammer rechts 15">
              <a:extLst>
                <a:ext uri="{FF2B5EF4-FFF2-40B4-BE49-F238E27FC236}">
                  <a16:creationId xmlns:a16="http://schemas.microsoft.com/office/drawing/2014/main" id="{FA5D6424-9E32-4275-8970-CC9D0DF6E5CB}"/>
                </a:ext>
              </a:extLst>
            </p:cNvPr>
            <p:cNvSpPr/>
            <p:nvPr/>
          </p:nvSpPr>
          <p:spPr>
            <a:xfrm rot="16200000">
              <a:off x="5647655" y="-1533077"/>
              <a:ext cx="215375" cy="5916710"/>
            </a:xfrm>
            <a:prstGeom prst="righ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013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E9AB8E1-C80D-403A-9B76-74A7E4DA448C}"/>
                </a:ext>
              </a:extLst>
            </p:cNvPr>
            <p:cNvSpPr txBox="1"/>
            <p:nvPr/>
          </p:nvSpPr>
          <p:spPr>
            <a:xfrm>
              <a:off x="4640917" y="790920"/>
              <a:ext cx="2708661" cy="257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50" dirty="0"/>
                <a:t>Mixed Reality (MR)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98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A675E3C-8185-4D81-868D-30BCDC73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6" r="9738"/>
          <a:stretch/>
        </p:blipFill>
        <p:spPr>
          <a:xfrm>
            <a:off x="675458" y="2032351"/>
            <a:ext cx="2342061" cy="191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4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A4-Papier (210 x 297 mm)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</dc:creator>
  <cp:lastModifiedBy>Daniel</cp:lastModifiedBy>
  <cp:revision>8</cp:revision>
  <dcterms:created xsi:type="dcterms:W3CDTF">2017-08-28T08:22:42Z</dcterms:created>
  <dcterms:modified xsi:type="dcterms:W3CDTF">2017-08-29T10:29:40Z</dcterms:modified>
</cp:coreProperties>
</file>