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AA064-9DCE-41E5-B716-4A87E2FF1C54}" v="6" dt="2020-10-31T15:34:16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rio Gandolfo" userId="7245ca918efef56a" providerId="LiveId" clId="{C2AAA064-9DCE-41E5-B716-4A87E2FF1C54}"/>
    <pc:docChg chg="undo custSel addSld delSld modSld sldOrd">
      <pc:chgData name="Rosario Gandolfo" userId="7245ca918efef56a" providerId="LiveId" clId="{C2AAA064-9DCE-41E5-B716-4A87E2FF1C54}" dt="2020-10-31T15:38:33.503" v="2248" actId="20577"/>
      <pc:docMkLst>
        <pc:docMk/>
      </pc:docMkLst>
      <pc:sldChg chg="modSp mod">
        <pc:chgData name="Rosario Gandolfo" userId="7245ca918efef56a" providerId="LiveId" clId="{C2AAA064-9DCE-41E5-B716-4A87E2FF1C54}" dt="2020-10-31T15:38:33.503" v="2248" actId="20577"/>
        <pc:sldMkLst>
          <pc:docMk/>
          <pc:sldMk cId="308357967" sldId="256"/>
        </pc:sldMkLst>
        <pc:spChg chg="mod">
          <ac:chgData name="Rosario Gandolfo" userId="7245ca918efef56a" providerId="LiveId" clId="{C2AAA064-9DCE-41E5-B716-4A87E2FF1C54}" dt="2020-10-31T15:38:33.503" v="2248" actId="20577"/>
          <ac:spMkLst>
            <pc:docMk/>
            <pc:sldMk cId="308357967" sldId="256"/>
            <ac:spMk id="3" creationId="{E81C9B3C-584E-44DA-81B2-91399AC41819}"/>
          </ac:spMkLst>
        </pc:spChg>
      </pc:sldChg>
      <pc:sldChg chg="modSp mod">
        <pc:chgData name="Rosario Gandolfo" userId="7245ca918efef56a" providerId="LiveId" clId="{C2AAA064-9DCE-41E5-B716-4A87E2FF1C54}" dt="2020-10-31T15:33:48.224" v="2222" actId="20577"/>
        <pc:sldMkLst>
          <pc:docMk/>
          <pc:sldMk cId="4222617652" sldId="257"/>
        </pc:sldMkLst>
        <pc:spChg chg="mod">
          <ac:chgData name="Rosario Gandolfo" userId="7245ca918efef56a" providerId="LiveId" clId="{C2AAA064-9DCE-41E5-B716-4A87E2FF1C54}" dt="2020-10-31T15:33:48.224" v="2222" actId="20577"/>
          <ac:spMkLst>
            <pc:docMk/>
            <pc:sldMk cId="4222617652" sldId="257"/>
            <ac:spMk id="2" creationId="{45BF8276-E1CF-4BAE-88DE-719C564330E2}"/>
          </ac:spMkLst>
        </pc:spChg>
        <pc:spChg chg="mod">
          <ac:chgData name="Rosario Gandolfo" userId="7245ca918efef56a" providerId="LiveId" clId="{C2AAA064-9DCE-41E5-B716-4A87E2FF1C54}" dt="2020-10-31T10:09:14.779" v="1543" actId="20577"/>
          <ac:spMkLst>
            <pc:docMk/>
            <pc:sldMk cId="4222617652" sldId="257"/>
            <ac:spMk id="3" creationId="{1F32D923-FE34-4DA0-A238-F164AB06A02A}"/>
          </ac:spMkLst>
        </pc:spChg>
      </pc:sldChg>
      <pc:sldChg chg="modSp mod ord">
        <pc:chgData name="Rosario Gandolfo" userId="7245ca918efef56a" providerId="LiveId" clId="{C2AAA064-9DCE-41E5-B716-4A87E2FF1C54}" dt="2020-10-31T15:33:05.244" v="2207" actId="5793"/>
        <pc:sldMkLst>
          <pc:docMk/>
          <pc:sldMk cId="833537324" sldId="258"/>
        </pc:sldMkLst>
        <pc:spChg chg="mod">
          <ac:chgData name="Rosario Gandolfo" userId="7245ca918efef56a" providerId="LiveId" clId="{C2AAA064-9DCE-41E5-B716-4A87E2FF1C54}" dt="2020-10-31T15:32:53.401" v="2200" actId="20577"/>
          <ac:spMkLst>
            <pc:docMk/>
            <pc:sldMk cId="833537324" sldId="258"/>
            <ac:spMk id="2" creationId="{0FBC5609-C4D3-452E-A5C5-3BFD824AA030}"/>
          </ac:spMkLst>
        </pc:spChg>
        <pc:spChg chg="mod">
          <ac:chgData name="Rosario Gandolfo" userId="7245ca918efef56a" providerId="LiveId" clId="{C2AAA064-9DCE-41E5-B716-4A87E2FF1C54}" dt="2020-10-31T15:33:05.244" v="2207" actId="5793"/>
          <ac:spMkLst>
            <pc:docMk/>
            <pc:sldMk cId="833537324" sldId="258"/>
            <ac:spMk id="3" creationId="{74A8F502-E9BC-4B48-B038-456C733ECC5F}"/>
          </ac:spMkLst>
        </pc:spChg>
      </pc:sldChg>
      <pc:sldChg chg="addSp modSp new mod ord">
        <pc:chgData name="Rosario Gandolfo" userId="7245ca918efef56a" providerId="LiveId" clId="{C2AAA064-9DCE-41E5-B716-4A87E2FF1C54}" dt="2020-10-31T15:33:42.881" v="2221" actId="20577"/>
        <pc:sldMkLst>
          <pc:docMk/>
          <pc:sldMk cId="1837768685" sldId="259"/>
        </pc:sldMkLst>
        <pc:spChg chg="mod">
          <ac:chgData name="Rosario Gandolfo" userId="7245ca918efef56a" providerId="LiveId" clId="{C2AAA064-9DCE-41E5-B716-4A87E2FF1C54}" dt="2020-10-31T00:04:34.042" v="14" actId="20577"/>
          <ac:spMkLst>
            <pc:docMk/>
            <pc:sldMk cId="1837768685" sldId="259"/>
            <ac:spMk id="2" creationId="{9265666E-F1A1-4431-B6BD-021D2B2595EE}"/>
          </ac:spMkLst>
        </pc:spChg>
        <pc:spChg chg="mod">
          <ac:chgData name="Rosario Gandolfo" userId="7245ca918efef56a" providerId="LiveId" clId="{C2AAA064-9DCE-41E5-B716-4A87E2FF1C54}" dt="2020-10-31T15:33:42.881" v="2221" actId="20577"/>
          <ac:spMkLst>
            <pc:docMk/>
            <pc:sldMk cId="1837768685" sldId="259"/>
            <ac:spMk id="3" creationId="{28D4DCFB-A79E-4FDA-BCC4-A74F13D6F4B2}"/>
          </ac:spMkLst>
        </pc:spChg>
        <pc:picChg chg="add">
          <ac:chgData name="Rosario Gandolfo" userId="7245ca918efef56a" providerId="LiveId" clId="{C2AAA064-9DCE-41E5-B716-4A87E2FF1C54}" dt="2020-10-31T00:07:21.081" v="118" actId="22"/>
          <ac:picMkLst>
            <pc:docMk/>
            <pc:sldMk cId="1837768685" sldId="259"/>
            <ac:picMk id="5" creationId="{2B19111C-5E96-4073-B4EB-9DBA27A05DEE}"/>
          </ac:picMkLst>
        </pc:picChg>
      </pc:sldChg>
      <pc:sldChg chg="addSp delSp modSp new mod">
        <pc:chgData name="Rosario Gandolfo" userId="7245ca918efef56a" providerId="LiveId" clId="{C2AAA064-9DCE-41E5-B716-4A87E2FF1C54}" dt="2020-10-31T15:34:23.835" v="2231" actId="22"/>
        <pc:sldMkLst>
          <pc:docMk/>
          <pc:sldMk cId="1935856849" sldId="260"/>
        </pc:sldMkLst>
        <pc:spChg chg="mod">
          <ac:chgData name="Rosario Gandolfo" userId="7245ca918efef56a" providerId="LiveId" clId="{C2AAA064-9DCE-41E5-B716-4A87E2FF1C54}" dt="2020-10-31T07:38:17.902" v="285" actId="27636"/>
          <ac:spMkLst>
            <pc:docMk/>
            <pc:sldMk cId="1935856849" sldId="260"/>
            <ac:spMk id="2" creationId="{0EAD340A-7C14-4868-BFD1-024527EEBD4C}"/>
          </ac:spMkLst>
        </pc:spChg>
        <pc:spChg chg="mod">
          <ac:chgData name="Rosario Gandolfo" userId="7245ca918efef56a" providerId="LiveId" clId="{C2AAA064-9DCE-41E5-B716-4A87E2FF1C54}" dt="2020-10-31T10:11:31.886" v="1571" actId="20577"/>
          <ac:spMkLst>
            <pc:docMk/>
            <pc:sldMk cId="1935856849" sldId="260"/>
            <ac:spMk id="3" creationId="{1CEE521C-289C-4605-B862-B0CB81005A44}"/>
          </ac:spMkLst>
        </pc:spChg>
        <pc:picChg chg="add del">
          <ac:chgData name="Rosario Gandolfo" userId="7245ca918efef56a" providerId="LiveId" clId="{C2AAA064-9DCE-41E5-B716-4A87E2FF1C54}" dt="2020-10-31T15:34:11.934" v="2228" actId="22"/>
          <ac:picMkLst>
            <pc:docMk/>
            <pc:sldMk cId="1935856849" sldId="260"/>
            <ac:picMk id="5" creationId="{E075C952-8256-4320-9768-CB721529406D}"/>
          </ac:picMkLst>
        </pc:picChg>
        <pc:picChg chg="add">
          <ac:chgData name="Rosario Gandolfo" userId="7245ca918efef56a" providerId="LiveId" clId="{C2AAA064-9DCE-41E5-B716-4A87E2FF1C54}" dt="2020-10-31T15:34:23.835" v="2231" actId="22"/>
          <ac:picMkLst>
            <pc:docMk/>
            <pc:sldMk cId="1935856849" sldId="260"/>
            <ac:picMk id="7" creationId="{4DCCD585-23E9-4A1F-8015-AD7FAF82BE71}"/>
          </ac:picMkLst>
        </pc:picChg>
      </pc:sldChg>
      <pc:sldChg chg="addSp modSp new mod">
        <pc:chgData name="Rosario Gandolfo" userId="7245ca918efef56a" providerId="LiveId" clId="{C2AAA064-9DCE-41E5-B716-4A87E2FF1C54}" dt="2020-10-31T15:34:27.299" v="2232" actId="22"/>
        <pc:sldMkLst>
          <pc:docMk/>
          <pc:sldMk cId="3981918854" sldId="261"/>
        </pc:sldMkLst>
        <pc:spChg chg="mod">
          <ac:chgData name="Rosario Gandolfo" userId="7245ca918efef56a" providerId="LiveId" clId="{C2AAA064-9DCE-41E5-B716-4A87E2FF1C54}" dt="2020-10-31T07:53:12.088" v="1264"/>
          <ac:spMkLst>
            <pc:docMk/>
            <pc:sldMk cId="3981918854" sldId="261"/>
            <ac:spMk id="2" creationId="{5300CD32-1AA7-4425-9146-B60D8310BBE5}"/>
          </ac:spMkLst>
        </pc:spChg>
        <pc:spChg chg="mod">
          <ac:chgData name="Rosario Gandolfo" userId="7245ca918efef56a" providerId="LiveId" clId="{C2AAA064-9DCE-41E5-B716-4A87E2FF1C54}" dt="2020-10-31T10:18:55.550" v="2105" actId="20577"/>
          <ac:spMkLst>
            <pc:docMk/>
            <pc:sldMk cId="3981918854" sldId="261"/>
            <ac:spMk id="3" creationId="{2FBCA47B-F7AD-4FA4-A7A6-67FF9DD8B3EE}"/>
          </ac:spMkLst>
        </pc:spChg>
        <pc:picChg chg="add">
          <ac:chgData name="Rosario Gandolfo" userId="7245ca918efef56a" providerId="LiveId" clId="{C2AAA064-9DCE-41E5-B716-4A87E2FF1C54}" dt="2020-10-31T15:34:27.299" v="2232" actId="22"/>
          <ac:picMkLst>
            <pc:docMk/>
            <pc:sldMk cId="3981918854" sldId="261"/>
            <ac:picMk id="5" creationId="{78E1A50C-3ECE-4572-A7E9-EEBF7F00F26A}"/>
          </ac:picMkLst>
        </pc:picChg>
      </pc:sldChg>
      <pc:sldChg chg="add del">
        <pc:chgData name="Rosario Gandolfo" userId="7245ca918efef56a" providerId="LiveId" clId="{C2AAA064-9DCE-41E5-B716-4A87E2FF1C54}" dt="2020-10-31T15:34:11.627" v="2227"/>
        <pc:sldMkLst>
          <pc:docMk/>
          <pc:sldMk cId="3257393834" sldId="262"/>
        </pc:sldMkLst>
      </pc:sldChg>
      <pc:sldChg chg="add del">
        <pc:chgData name="Rosario Gandolfo" userId="7245ca918efef56a" providerId="LiveId" clId="{C2AAA064-9DCE-41E5-B716-4A87E2FF1C54}" dt="2020-10-31T15:34:16.031" v="2230"/>
        <pc:sldMkLst>
          <pc:docMk/>
          <pc:sldMk cId="3339270860" sldId="262"/>
        </pc:sldMkLst>
      </pc:sldChg>
      <pc:sldChg chg="add del">
        <pc:chgData name="Rosario Gandolfo" userId="7245ca918efef56a" providerId="LiveId" clId="{C2AAA064-9DCE-41E5-B716-4A87E2FF1C54}" dt="2020-10-31T15:34:08.904" v="2225"/>
        <pc:sldMkLst>
          <pc:docMk/>
          <pc:sldMk cId="347882408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1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4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1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8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1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1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5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a3sVjHn6T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a3sVjHn6TE?feature=oembed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5" name="Graphic 10">
            <a:extLst>
              <a:ext uri="{FF2B5EF4-FFF2-40B4-BE49-F238E27FC236}">
                <a16:creationId xmlns:a16="http://schemas.microsoft.com/office/drawing/2014/main" id="{2440C5E5-FA5C-4E32-BC7A-AFB8A948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77" name="Oval 76">
            <a:extLst>
              <a:ext uri="{FF2B5EF4-FFF2-40B4-BE49-F238E27FC236}">
                <a16:creationId xmlns:a16="http://schemas.microsoft.com/office/drawing/2014/main" id="{5E56E7F1-FD36-4E36-9830-960189A5B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326624" y="5145023"/>
            <a:ext cx="265176" cy="265176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84B0C-39D4-4612-84B4-8770CC612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98" r="1" b="10799"/>
          <a:stretch/>
        </p:blipFill>
        <p:spPr>
          <a:xfrm>
            <a:off x="181684" y="240144"/>
            <a:ext cx="11828631" cy="6190501"/>
          </a:xfrm>
          <a:prstGeom prst="rect">
            <a:avLst/>
          </a:prstGeom>
        </p:spPr>
      </p:pic>
      <p:sp useBgFill="1">
        <p:nvSpPr>
          <p:cNvPr id="79" name="Oval 78">
            <a:extLst>
              <a:ext uri="{FF2B5EF4-FFF2-40B4-BE49-F238E27FC236}">
                <a16:creationId xmlns:a16="http://schemas.microsoft.com/office/drawing/2014/main" id="{9BDBAE0B-6E75-4D40-98F1-FDE3160D2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22" y="9144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Signature &amp; logo | Texas Instruments | TI.com">
            <a:extLst>
              <a:ext uri="{FF2B5EF4-FFF2-40B4-BE49-F238E27FC236}">
                <a16:creationId xmlns:a16="http://schemas.microsoft.com/office/drawing/2014/main" id="{62175AE9-7F26-4C4C-A47E-686A5B638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" r="1" b="6449"/>
          <a:stretch/>
        </p:blipFill>
        <p:spPr bwMode="auto">
          <a:xfrm>
            <a:off x="679652" y="3487337"/>
            <a:ext cx="5416348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6065B63-2263-4540-A2F2-0A6759E34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Hackathon </a:t>
            </a:r>
            <a:r>
              <a:rPr lang="de-DE" sz="5400" dirty="0" err="1"/>
              <a:t>by</a:t>
            </a:r>
            <a:r>
              <a:rPr lang="de-DE" sz="5400" dirty="0"/>
              <a:t> Texas Instruments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1C9B3C-584E-44DA-81B2-91399AC41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de-DE" sz="1200" dirty="0"/>
              <a:t>Pizza Boy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medical</a:t>
            </a:r>
            <a:r>
              <a:rPr lang="de-DE" sz="1200" dirty="0"/>
              <a:t> </a:t>
            </a:r>
            <a:r>
              <a:rPr lang="de-DE" sz="1200" dirty="0" err="1"/>
              <a:t>uses</a:t>
            </a:r>
            <a:endParaRPr lang="de-DE" sz="1200" dirty="0"/>
          </a:p>
          <a:p>
            <a:pPr algn="l"/>
            <a:endParaRPr lang="de-DE" sz="1200" dirty="0"/>
          </a:p>
          <a:p>
            <a:pPr algn="l"/>
            <a:r>
              <a:rPr lang="de-DE" sz="1200" dirty="0"/>
              <a:t>Team:</a:t>
            </a:r>
          </a:p>
          <a:p>
            <a:pPr algn="l"/>
            <a:r>
              <a:rPr lang="de-DE" sz="1200" dirty="0"/>
              <a:t>Robin Kremer</a:t>
            </a:r>
          </a:p>
          <a:p>
            <a:pPr algn="l"/>
            <a:r>
              <a:rPr lang="de-DE" sz="1200" dirty="0"/>
              <a:t>Sören Engelmann</a:t>
            </a:r>
          </a:p>
          <a:p>
            <a:pPr algn="l"/>
            <a:r>
              <a:rPr lang="de-DE" sz="1200" dirty="0"/>
              <a:t>Lennart Heib</a:t>
            </a:r>
          </a:p>
          <a:p>
            <a:pPr algn="l"/>
            <a:r>
              <a:rPr lang="de-DE" sz="1200" dirty="0"/>
              <a:t>Rosario Gandolfo</a:t>
            </a:r>
          </a:p>
        </p:txBody>
      </p:sp>
    </p:spTree>
    <p:extLst>
      <p:ext uri="{BB962C8B-B14F-4D97-AF65-F5344CB8AC3E}">
        <p14:creationId xmlns:p14="http://schemas.microsoft.com/office/powerpoint/2010/main" val="30835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237BD-EFF7-4A4E-87BE-EECCA61C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80"/>
            <a:ext cx="10515600" cy="1325563"/>
          </a:xfrm>
        </p:spPr>
        <p:txBody>
          <a:bodyPr/>
          <a:lstStyle/>
          <a:p>
            <a:r>
              <a:rPr lang="de-DE" dirty="0"/>
              <a:t>Demo Video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28A111-D0A6-4B9C-A533-B2AD44C5137D}"/>
              </a:ext>
            </a:extLst>
          </p:cNvPr>
          <p:cNvSpPr txBox="1"/>
          <p:nvPr/>
        </p:nvSpPr>
        <p:spPr>
          <a:xfrm>
            <a:off x="738231" y="6488668"/>
            <a:ext cx="679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https://www.youtube.com/watch?v=1a3sVjHn6TE</a:t>
            </a:r>
            <a:endParaRPr lang="en-US" dirty="0"/>
          </a:p>
        </p:txBody>
      </p:sp>
      <p:pic>
        <p:nvPicPr>
          <p:cNvPr id="11" name="Onlinemedien 10" title="The Good Boys - Hackathon FTL/TI - TI RSLK &amp; Amazon Alexa">
            <a:hlinkClick r:id="" action="ppaction://media"/>
            <a:extLst>
              <a:ext uri="{FF2B5EF4-FFF2-40B4-BE49-F238E27FC236}">
                <a16:creationId xmlns:a16="http://schemas.microsoft.com/office/drawing/2014/main" id="{3803037A-D510-4750-9D2E-C83E7136C19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54991" y="883516"/>
            <a:ext cx="9682018" cy="54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5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F8276-E1CF-4BAE-88DE-719C5643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endParaRPr lang="de-DE" dirty="0"/>
          </a:p>
        </p:txBody>
      </p:sp>
      <p:pic>
        <p:nvPicPr>
          <p:cNvPr id="5" name="Picture 2" descr="Signature &amp; logo | Texas Instruments | TI.com">
            <a:extLst>
              <a:ext uri="{FF2B5EF4-FFF2-40B4-BE49-F238E27FC236}">
                <a16:creationId xmlns:a16="http://schemas.microsoft.com/office/drawing/2014/main" id="{B7E845B9-965D-4443-B6CC-4A2BF83FE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" r="1" b="6449"/>
          <a:stretch/>
        </p:blipFill>
        <p:spPr bwMode="auto">
          <a:xfrm>
            <a:off x="6694372" y="4543977"/>
            <a:ext cx="5416348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F65274-42AA-44B0-AE21-A7F856A2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7" y="1491023"/>
            <a:ext cx="8536009" cy="387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61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D340A-7C14-4868-BFD1-024527EE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de-DE" dirty="0" err="1"/>
              <a:t>Build</a:t>
            </a:r>
            <a:r>
              <a:rPr lang="de-DE" dirty="0"/>
              <a:t> and </a:t>
            </a:r>
            <a:r>
              <a:rPr lang="de-DE" dirty="0" err="1"/>
              <a:t>Challenges</a:t>
            </a:r>
            <a:br>
              <a:rPr lang="de-DE" dirty="0"/>
            </a:br>
            <a:endParaRPr lang="de-DE" dirty="0"/>
          </a:p>
        </p:txBody>
      </p:sp>
      <p:pic>
        <p:nvPicPr>
          <p:cNvPr id="7" name="Picture 2" descr="Signature &amp; logo | Texas Instruments | TI.com">
            <a:extLst>
              <a:ext uri="{FF2B5EF4-FFF2-40B4-BE49-F238E27FC236}">
                <a16:creationId xmlns:a16="http://schemas.microsoft.com/office/drawing/2014/main" id="{4DCCD585-23E9-4A1F-8015-AD7FAF82B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" r="1" b="6449"/>
          <a:stretch/>
        </p:blipFill>
        <p:spPr bwMode="auto">
          <a:xfrm>
            <a:off x="6694372" y="4543977"/>
            <a:ext cx="5416348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Ein Bild, das Tisch, haltend, spielend, Mann enthält.&#10;&#10;Automatisch generierte Beschreibung">
            <a:extLst>
              <a:ext uri="{FF2B5EF4-FFF2-40B4-BE49-F238E27FC236}">
                <a16:creationId xmlns:a16="http://schemas.microsoft.com/office/drawing/2014/main" id="{B536D8EE-F15C-411B-92FD-9A11ADB2B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63" y="1323144"/>
            <a:ext cx="5615616" cy="4211712"/>
          </a:xfrm>
          <a:prstGeom prst="rect">
            <a:avLst/>
          </a:prstGeom>
        </p:spPr>
      </p:pic>
      <p:pic>
        <p:nvPicPr>
          <p:cNvPr id="10" name="Grafik 9" descr="Ein Bild, das Person, Computer, sitzend, Mann enthält.&#10;&#10;Automatisch generierte Beschreibung">
            <a:extLst>
              <a:ext uri="{FF2B5EF4-FFF2-40B4-BE49-F238E27FC236}">
                <a16:creationId xmlns:a16="http://schemas.microsoft.com/office/drawing/2014/main" id="{ACFCCF83-E638-4FEF-93EC-C99994F7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61" y="112191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CD32-1AA7-4425-9146-B60D831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en-US" dirty="0"/>
              <a:t>Possibilities</a:t>
            </a:r>
          </a:p>
        </p:txBody>
      </p:sp>
      <p:pic>
        <p:nvPicPr>
          <p:cNvPr id="6" name="Inhaltsplatzhalter 5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13D7DA16-96E2-49EE-9776-32711EBD2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10" y="1631794"/>
            <a:ext cx="4496857" cy="3222748"/>
          </a:xfrm>
        </p:spPr>
      </p:pic>
      <p:pic>
        <p:nvPicPr>
          <p:cNvPr id="5" name="Picture 2" descr="Signature &amp; logo | Texas Instruments | TI.com">
            <a:extLst>
              <a:ext uri="{FF2B5EF4-FFF2-40B4-BE49-F238E27FC236}">
                <a16:creationId xmlns:a16="http://schemas.microsoft.com/office/drawing/2014/main" id="{78E1A50C-3ECE-4572-A7E9-EEBF7F00F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" r="1" b="6449"/>
          <a:stretch/>
        </p:blipFill>
        <p:spPr bwMode="auto">
          <a:xfrm>
            <a:off x="6694372" y="4543977"/>
            <a:ext cx="5416348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F8D75A0-E152-4938-B3BF-001552EDE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Grafik 8" descr="Ein Bild, das Person, drinnen, Tisch, Computer enthält.&#10;&#10;Automatisch generierte Beschreibung">
            <a:extLst>
              <a:ext uri="{FF2B5EF4-FFF2-40B4-BE49-F238E27FC236}">
                <a16:creationId xmlns:a16="http://schemas.microsoft.com/office/drawing/2014/main" id="{0C4BDE8A-8F56-4CE3-9A45-284D8C6F16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9" b="18595"/>
          <a:stretch/>
        </p:blipFill>
        <p:spPr>
          <a:xfrm>
            <a:off x="1604099" y="1880617"/>
            <a:ext cx="4243296" cy="39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1885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13</Paragraphs>
  <Slides>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Open sans</vt:lpstr>
      <vt:lpstr>Segoe UI</vt:lpstr>
      <vt:lpstr>MinimalXOVTI</vt:lpstr>
      <vt:lpstr>Hackathon by Texas Instruments</vt:lpstr>
      <vt:lpstr>Demo Video</vt:lpstr>
      <vt:lpstr>Application</vt:lpstr>
      <vt:lpstr>Build and Challenges </vt:lpstr>
      <vt:lpstr>Further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by Texas Instruments</dc:title>
  <dc:creator>Rosario Gandolfo</dc:creator>
  <cp:lastModifiedBy>Robin Christopher Kremer</cp:lastModifiedBy>
  <cp:revision>12</cp:revision>
  <dcterms:created xsi:type="dcterms:W3CDTF">2020-10-30T23:51:17Z</dcterms:created>
  <dcterms:modified xsi:type="dcterms:W3CDTF">2020-10-31T17:39:56Z</dcterms:modified>
</cp:coreProperties>
</file>