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6" r:id="rId3"/>
    <p:sldId id="266" r:id="rId4"/>
    <p:sldId id="268" r:id="rId5"/>
    <p:sldId id="267" r:id="rId6"/>
    <p:sldId id="260" r:id="rId7"/>
    <p:sldId id="26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87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79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1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75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25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938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795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15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1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99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0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18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38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82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97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5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9551-484B-4A4A-8A45-DF8524036D5C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8DE7B6-8D7C-484B-87B7-15112B821E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52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044778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latin typeface="Arial Black" panose="020B0A04020102020204" pitchFamily="34" charset="0"/>
              </a:rPr>
              <a:t>Internet e Coisas... 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/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IOT</a:t>
            </a:r>
            <a:endParaRPr lang="pt-BR" sz="9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5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46216" y="1089583"/>
            <a:ext cx="8597900" cy="4907563"/>
          </a:xfrm>
        </p:spPr>
        <p:txBody>
          <a:bodyPr anchor="ctr">
            <a:normAutofit/>
          </a:bodyPr>
          <a:lstStyle/>
          <a:p>
            <a:pPr algn="just"/>
            <a:r>
              <a:rPr lang="pt-B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O desenvolvimento da atividade se dará em sala de aula com as devidas explicações do tutor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Thales.</a:t>
            </a:r>
          </a:p>
          <a:p>
            <a:pPr algn="just"/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Será exercitado/aplicado o conhecimento adquirido e posteriormente corrigido pelo mesmo.</a:t>
            </a:r>
          </a:p>
        </p:txBody>
      </p:sp>
    </p:spTree>
    <p:extLst>
      <p:ext uri="{BB962C8B-B14F-4D97-AF65-F5344CB8AC3E}">
        <p14:creationId xmlns:p14="http://schemas.microsoft.com/office/powerpoint/2010/main" val="116782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62692" y="3116092"/>
            <a:ext cx="8597900" cy="632125"/>
          </a:xfrm>
        </p:spPr>
        <p:txBody>
          <a:bodyPr>
            <a:normAutofit fontScale="92500"/>
          </a:bodyPr>
          <a:lstStyle/>
          <a:p>
            <a:pPr algn="ctr"/>
            <a:r>
              <a:rPr lang="pt-BR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 </a:t>
            </a:r>
            <a:r>
              <a:rPr lang="pt-BR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pt-BR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pela oportunidade e boa sorte... ;)</a:t>
            </a:r>
            <a:endParaRPr lang="pt-BR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7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8011" y="891704"/>
            <a:ext cx="9144000" cy="821767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Internet – Ano de Criação</a:t>
            </a:r>
            <a:endParaRPr lang="pt-BR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232454"/>
            <a:ext cx="7766936" cy="3476368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foi criada em 1969, nos Estados Unidos. Chamada de </a:t>
            </a: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Arpanet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Timothy John Berners-Lee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tinha como função interligar laboratórios de pesquisa. Naquele 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conseguiram enviar o primeiro e-mail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história. Essa rede pertencia ao Departamento de Defesa norte-americano.</a:t>
            </a:r>
          </a:p>
        </p:txBody>
      </p:sp>
    </p:spTree>
    <p:extLst>
      <p:ext uri="{BB962C8B-B14F-4D97-AF65-F5344CB8AC3E}">
        <p14:creationId xmlns:p14="http://schemas.microsoft.com/office/powerpoint/2010/main" val="386381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6059" y="290600"/>
            <a:ext cx="8596668" cy="5912492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Em filosofia, 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coisas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 em si, as 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coisas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 que existem mas não podem ser experimentadas pelos seres humanos, pois não podem ser intuídas. A expressão 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origem kantiana. Em princípio, a 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coisa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 em si 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 algo que existe por si próprio, independentemente de o sujeito perceber sua existência, tornando-o um objeto.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0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6059" y="290600"/>
            <a:ext cx="8596668" cy="5912492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Hoje esse objetos podem ser interconectados para serem acessados, configurados, trabalhados e/ou até desligados, tudo isso via rede mundial de conexão.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3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6059" y="290600"/>
            <a:ext cx="8596668" cy="5912492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Tudo que existe de fato pode ser considerado como coisas. </a:t>
            </a:r>
          </a:p>
          <a:p>
            <a:pPr algn="just"/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Tanto concreto como abstrato. Mas não se pode conectar fisicamente um sentimento, nem um pacote de bolacha.</a:t>
            </a:r>
          </a:p>
          <a:p>
            <a:pPr algn="just"/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Mas tudo que pensarmos que se pode aplicar uma interação, será conectado a rede e será as coisas da Internet das Coisas.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8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net das coisas - IO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24" y="1944130"/>
            <a:ext cx="7595253" cy="474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94270" y="280257"/>
            <a:ext cx="8962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Abaixo temos um exemplo de um ambiente com alguns dispositivos conectados, via cabo ou wireless, todos mandando e recebendo informações de comportamento e ativando supostas ações impostas nas configurações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0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6059" y="290600"/>
            <a:ext cx="8596668" cy="297982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A segurança é um item primordial para que essa nova rede siga funcionando e estimulando sua evolução.</a:t>
            </a:r>
          </a:p>
          <a:p>
            <a:pPr algn="just"/>
            <a:r>
              <a:rPr lang="pt-B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Somente no Brasil até 2025 são esperados investimento na ordem de 200 bilhões de dólares em cadeia de IOT, segurança consumirá perto de 30% desse montante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sultado de imagem para internet das coisas seguranÃ§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7" y="3517556"/>
            <a:ext cx="7913688" cy="309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18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55600" y="290513"/>
            <a:ext cx="8597900" cy="1299390"/>
          </a:xfrm>
        </p:spPr>
        <p:txBody>
          <a:bodyPr>
            <a:normAutofit/>
          </a:bodyPr>
          <a:lstStyle/>
          <a:p>
            <a:pPr algn="ctr"/>
            <a:r>
              <a:rPr lang="pt-BR" sz="33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Exemplo de um rede </a:t>
            </a:r>
            <a:r>
              <a:rPr lang="pt-BR" sz="3300" dirty="0" smtClean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IOT</a:t>
            </a:r>
            <a:r>
              <a:rPr lang="pt-BR" sz="33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para desenvolvimento em sala de aula</a:t>
            </a:r>
            <a:r>
              <a:rPr lang="pt-BR" sz="36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endParaRPr lang="pt-BR" sz="3600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524551"/>
            <a:ext cx="9200292" cy="51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9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87405" y="280087"/>
            <a:ext cx="8597900" cy="6400800"/>
          </a:xfrm>
        </p:spPr>
        <p:txBody>
          <a:bodyPr>
            <a:normAutofit/>
          </a:bodyPr>
          <a:lstStyle/>
          <a:p>
            <a:pPr algn="ctr"/>
            <a:r>
              <a:rPr lang="pt-BR" sz="33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 de Itens Interconectados</a:t>
            </a:r>
            <a:r>
              <a:rPr lang="pt-BR" sz="36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Porta 1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Porta 2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Janela 1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Janela 2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 condicionado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Ventilador de teto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Porta de garagem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Webcam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MCU 1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MCU 2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SBC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Home Gateway</a:t>
            </a:r>
          </a:p>
          <a:p>
            <a:pPr marL="0" indent="0" algn="just">
              <a:buNone/>
            </a:pPr>
            <a:endParaRPr lang="pt-BR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40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251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Trebuchet MS</vt:lpstr>
      <vt:lpstr>Wingdings 3</vt:lpstr>
      <vt:lpstr>Facetado</vt:lpstr>
      <vt:lpstr>Internet e Coisas...   IOT</vt:lpstr>
      <vt:lpstr>Internet – Ano de Criação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– Ano de Criação</dc:title>
  <dc:creator>WILSON RODRIGUES LIMA</dc:creator>
  <cp:lastModifiedBy>WILSON RODRIGUES LIMA</cp:lastModifiedBy>
  <cp:revision>12</cp:revision>
  <dcterms:created xsi:type="dcterms:W3CDTF">2018-04-09T10:47:03Z</dcterms:created>
  <dcterms:modified xsi:type="dcterms:W3CDTF">2018-04-09T14:04:18Z</dcterms:modified>
</cp:coreProperties>
</file>