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12E48-27A7-49D5-9B4B-16096D4D983A}" v="420" dt="2022-03-06T09:14:15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27238" y="33263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7312381" y="22257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573382" y="1632794"/>
            <a:ext cx="1222275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41213" y="47426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</p:cNvCxnSpPr>
          <p:nvPr/>
        </p:nvCxnSpPr>
        <p:spPr>
          <a:xfrm>
            <a:off x="1449213" y="730199"/>
            <a:ext cx="395993" cy="962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</p:cNvCxnSpPr>
          <p:nvPr/>
        </p:nvCxnSpPr>
        <p:spPr>
          <a:xfrm flipV="1">
            <a:off x="1606375" y="2980363"/>
            <a:ext cx="584702" cy="121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 flipV="1">
            <a:off x="5035238" y="631431"/>
            <a:ext cx="352408" cy="357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>
            <a:off x="6524195" y="1931594"/>
            <a:ext cx="781043" cy="5929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E302-83A2-4D70-8142-D043AB8255B6}"/>
              </a:ext>
            </a:extLst>
          </p:cNvPr>
          <p:cNvSpPr txBox="1"/>
          <p:nvPr/>
        </p:nvSpPr>
        <p:spPr>
          <a:xfrm>
            <a:off x="2193132" y="2771776"/>
            <a:ext cx="1678781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IAC Security Vulnerability scan with </a:t>
            </a:r>
            <a:r>
              <a:rPr lang="en-GB" sz="1000" dirty="0" err="1"/>
              <a:t>CloudSpoilt</a:t>
            </a:r>
            <a:endParaRPr lang="en-US" sz="10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BD19-2CAA-49D4-8078-0202DC339D3E}"/>
              </a:ext>
            </a:extLst>
          </p:cNvPr>
          <p:cNvSpPr txBox="1"/>
          <p:nvPr/>
        </p:nvSpPr>
        <p:spPr>
          <a:xfrm>
            <a:off x="1843087" y="471489"/>
            <a:ext cx="1550195" cy="403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Static code analysis with </a:t>
            </a:r>
            <a:r>
              <a:rPr lang="en-GB" sz="1000" dirty="0" err="1"/>
              <a:t>CodeScan</a:t>
            </a:r>
            <a:endParaRPr lang="en-GB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8ECE9-260E-438C-BF45-408F8EF9886E}"/>
              </a:ext>
            </a:extLst>
          </p:cNvPr>
          <p:cNvCxnSpPr/>
          <p:nvPr/>
        </p:nvCxnSpPr>
        <p:spPr>
          <a:xfrm>
            <a:off x="3393281" y="678656"/>
            <a:ext cx="335758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91591-EBC1-40DE-9F66-02CD6FEC2045}"/>
              </a:ext>
            </a:extLst>
          </p:cNvPr>
          <p:cNvSpPr txBox="1"/>
          <p:nvPr/>
        </p:nvSpPr>
        <p:spPr>
          <a:xfrm>
            <a:off x="5386388" y="300037"/>
            <a:ext cx="1457325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AMI/Container Image vulnerability scan with Clair</a:t>
            </a:r>
            <a:endParaRPr lang="en-US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2248F-6AAA-45DF-A3A4-F2241EA8D9F4}"/>
              </a:ext>
            </a:extLst>
          </p:cNvPr>
          <p:cNvSpPr txBox="1"/>
          <p:nvPr/>
        </p:nvSpPr>
        <p:spPr>
          <a:xfrm>
            <a:off x="7258050" y="3450432"/>
            <a:ext cx="169307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Post deployment scanning with AWS Config</a:t>
            </a:r>
            <a:endParaRPr 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58851-8ABA-48EF-93DF-5FB7AB398199}"/>
              </a:ext>
            </a:extLst>
          </p:cNvPr>
          <p:cNvCxnSpPr/>
          <p:nvPr/>
        </p:nvCxnSpPr>
        <p:spPr>
          <a:xfrm flipH="1">
            <a:off x="6105617" y="1047655"/>
            <a:ext cx="14286" cy="58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EEA7BCF-3C3C-4200-9DDC-37BCC10F96BF}"/>
              </a:ext>
            </a:extLst>
          </p:cNvPr>
          <p:cNvCxnSpPr/>
          <p:nvPr/>
        </p:nvCxnSpPr>
        <p:spPr>
          <a:xfrm flipV="1">
            <a:off x="3871912" y="2028823"/>
            <a:ext cx="1685925" cy="935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24F016-7347-4EA0-81DA-61FC053ACA1F}"/>
              </a:ext>
            </a:extLst>
          </p:cNvPr>
          <p:cNvCxnSpPr/>
          <p:nvPr/>
        </p:nvCxnSpPr>
        <p:spPr>
          <a:xfrm>
            <a:off x="8101012" y="2821782"/>
            <a:ext cx="7143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92</cp:revision>
  <dcterms:modified xsi:type="dcterms:W3CDTF">2022-03-06T09:14:24Z</dcterms:modified>
</cp:coreProperties>
</file>