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Arial Narrow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22" Type="http://schemas.openxmlformats.org/officeDocument/2006/relationships/font" Target="fonts/ArialNarrow-italic.fntdata"/><Relationship Id="rId21" Type="http://schemas.openxmlformats.org/officeDocument/2006/relationships/font" Target="fonts/ArialNarrow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ArialNarr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628bf0fb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b628bf0fb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628bf0fb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628bf0fb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628bf0fb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628bf0fb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628bf0fb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628bf0fb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628bf0fb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628bf0fb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628bf0fb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628bf0fb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628bf0fb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628bf0fb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628bf0fb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628bf0fb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628bf0fb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628bf0fb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446150" y="796975"/>
            <a:ext cx="62517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 Narrow"/>
                <a:ea typeface="Arial Narrow"/>
                <a:cs typeface="Arial Narrow"/>
                <a:sym typeface="Arial Narrow"/>
              </a:rPr>
              <a:t>Interactive System Design II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Arial Narrow"/>
                <a:ea typeface="Arial Narrow"/>
                <a:cs typeface="Arial Narrow"/>
                <a:sym typeface="Arial Narrow"/>
              </a:rPr>
              <a:t>Baby Monitoring System</a:t>
            </a:r>
            <a:r>
              <a:rPr lang="en" sz="18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 Narrow"/>
                <a:ea typeface="Arial Narrow"/>
                <a:cs typeface="Arial Narrow"/>
                <a:sym typeface="Arial Narrow"/>
              </a:rPr>
              <a:t>(BMS)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 Narrow"/>
                <a:ea typeface="Arial Narrow"/>
                <a:cs typeface="Arial Narrow"/>
                <a:sym typeface="Arial Narrow"/>
              </a:rPr>
              <a:t>Habeeb Rilwan Giwa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611275" y="3636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Supervise by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Prof, Dr, Hayek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538925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413" y="1479838"/>
            <a:ext cx="65436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88625" y="772725"/>
            <a:ext cx="6366900" cy="5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Overview</a:t>
            </a:r>
            <a:endParaRPr sz="24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448350"/>
            <a:ext cx="5103692" cy="349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625" y="772725"/>
            <a:ext cx="63669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Controller and Sensors</a:t>
            </a:r>
            <a:endParaRPr sz="24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071300" y="15682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NodeMCU: </a:t>
            </a:r>
            <a:r>
              <a:rPr lang="en"/>
              <a:t>Act </a:t>
            </a:r>
            <a:r>
              <a:rPr lang="en" sz="1100"/>
              <a:t>as the main controller.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DHT11: Monitoring temperature and humidity.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PIR Sensor: Detecting motion.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Sound Sensor: Monitoring sound levels.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600" y="1568250"/>
            <a:ext cx="3994289" cy="21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88625" y="772725"/>
            <a:ext cx="63669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Blnyk App</a:t>
            </a:r>
            <a:endParaRPr sz="24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475" y="1861950"/>
            <a:ext cx="3598574" cy="24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25" y="1861950"/>
            <a:ext cx="4373676" cy="245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88625" y="1011825"/>
            <a:ext cx="6366900" cy="12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88625" y="772725"/>
            <a:ext cx="63669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Benefits</a:t>
            </a:r>
            <a:endParaRPr sz="2400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88625" y="19106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Ensuring Safety and Comfort.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Remote Monitoring.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Real-time Alerts.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88625" y="772725"/>
            <a:ext cx="6366900" cy="6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Challanges</a:t>
            </a:r>
            <a:endParaRPr sz="2400"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88625" y="20161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Supply.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Internet Connectivity.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88625" y="772725"/>
            <a:ext cx="6366900" cy="9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88625" y="19523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baby monitoring system is not just a technological solution but a valuable companion for modern parents seeking a balance between work and family life.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