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2"/>
  </p:sldMasterIdLst>
  <p:sldIdLst>
    <p:sldId id="256" r:id="rId3"/>
    <p:sldId id="268" r:id="rId4"/>
    <p:sldId id="258" r:id="rId5"/>
    <p:sldId id="269" r:id="rId6"/>
    <p:sldId id="272" r:id="rId7"/>
    <p:sldId id="259" r:id="rId8"/>
    <p:sldId id="271" r:id="rId9"/>
    <p:sldId id="270" r:id="rId10"/>
    <p:sldId id="262" r:id="rId11"/>
    <p:sldId id="263" r:id="rId12"/>
    <p:sldId id="273" r:id="rId13"/>
    <p:sldId id="265" r:id="rId14"/>
    <p:sldId id="279" r:id="rId15"/>
    <p:sldId id="274" r:id="rId16"/>
    <p:sldId id="266" r:id="rId17"/>
    <p:sldId id="275" r:id="rId18"/>
    <p:sldId id="276" r:id="rId19"/>
    <p:sldId id="278" r:id="rId20"/>
    <p:sldId id="280" r:id="rId21"/>
    <p:sldId id="281" r:id="rId22"/>
    <p:sldId id="282" r:id="rId23"/>
    <p:sldId id="283" r:id="rId24"/>
    <p:sldId id="286" r:id="rId25"/>
    <p:sldId id="284" r:id="rId26"/>
    <p:sldId id="285" r:id="rId27"/>
    <p:sldId id="289" r:id="rId28"/>
    <p:sldId id="277" r:id="rId29"/>
    <p:sldId id="288" r:id="rId30"/>
    <p:sldId id="290" r:id="rId31"/>
    <p:sldId id="291" r:id="rId32"/>
    <p:sldId id="287" r:id="rId33"/>
    <p:sldId id="267" r:id="rId3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604EFF-A016-41DA-9C46-C6D6D80AF953}" v="44" dt="2025-07-05T23:00:12.0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78"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mi Kwesi" userId="8ab77692bc6c1e18" providerId="LiveId" clId="{55604EFF-A016-41DA-9C46-C6D6D80AF953}"/>
    <pc:docChg chg="undo redo custSel addSld delSld modSld sldOrd addMainMaster delMainMaster">
      <pc:chgData name="Femi Kwesi" userId="8ab77692bc6c1e18" providerId="LiveId" clId="{55604EFF-A016-41DA-9C46-C6D6D80AF953}" dt="2025-07-05T23:15:48.764" v="4126" actId="20577"/>
      <pc:docMkLst>
        <pc:docMk/>
      </pc:docMkLst>
      <pc:sldChg chg="modSp mod">
        <pc:chgData name="Femi Kwesi" userId="8ab77692bc6c1e18" providerId="LiveId" clId="{55604EFF-A016-41DA-9C46-C6D6D80AF953}" dt="2025-07-05T23:01:53.778" v="4026" actId="20577"/>
        <pc:sldMkLst>
          <pc:docMk/>
          <pc:sldMk cId="0" sldId="256"/>
        </pc:sldMkLst>
        <pc:spChg chg="mod">
          <ac:chgData name="Femi Kwesi" userId="8ab77692bc6c1e18" providerId="LiveId" clId="{55604EFF-A016-41DA-9C46-C6D6D80AF953}" dt="2025-07-05T23:01:53.778" v="4026" actId="20577"/>
          <ac:spMkLst>
            <pc:docMk/>
            <pc:sldMk cId="0" sldId="256"/>
            <ac:spMk id="89" creationId="{00000000-0000-0000-0000-000000000000}"/>
          </ac:spMkLst>
        </pc:spChg>
        <pc:spChg chg="mod">
          <ac:chgData name="Femi Kwesi" userId="8ab77692bc6c1e18" providerId="LiveId" clId="{55604EFF-A016-41DA-9C46-C6D6D80AF953}" dt="2025-07-05T21:47:49.701" v="3002" actId="20577"/>
          <ac:spMkLst>
            <pc:docMk/>
            <pc:sldMk cId="0" sldId="256"/>
            <ac:spMk id="90" creationId="{00000000-0000-0000-0000-000000000000}"/>
          </ac:spMkLst>
        </pc:spChg>
      </pc:sldChg>
      <pc:sldChg chg="addSp delSp modSp del mod">
        <pc:chgData name="Femi Kwesi" userId="8ab77692bc6c1e18" providerId="LiveId" clId="{55604EFF-A016-41DA-9C46-C6D6D80AF953}" dt="2025-07-05T20:07:05.739" v="1087" actId="2696"/>
        <pc:sldMkLst>
          <pc:docMk/>
          <pc:sldMk cId="0" sldId="257"/>
        </pc:sldMkLst>
        <pc:spChg chg="add mod">
          <ac:chgData name="Femi Kwesi" userId="8ab77692bc6c1e18" providerId="LiveId" clId="{55604EFF-A016-41DA-9C46-C6D6D80AF953}" dt="2025-07-05T19:16:14.594" v="116" actId="122"/>
          <ac:spMkLst>
            <pc:docMk/>
            <pc:sldMk cId="0" sldId="257"/>
            <ac:spMk id="2" creationId="{11378D13-A943-4342-8857-4E3162CB2238}"/>
          </ac:spMkLst>
        </pc:spChg>
        <pc:spChg chg="add del mod">
          <ac:chgData name="Femi Kwesi" userId="8ab77692bc6c1e18" providerId="LiveId" clId="{55604EFF-A016-41DA-9C46-C6D6D80AF953}" dt="2025-07-05T19:11:25.603" v="42" actId="478"/>
          <ac:spMkLst>
            <pc:docMk/>
            <pc:sldMk cId="0" sldId="257"/>
            <ac:spMk id="4" creationId="{604CAE93-0702-1199-0197-71D376C4E58E}"/>
          </ac:spMkLst>
        </pc:spChg>
        <pc:spChg chg="add del mod">
          <ac:chgData name="Femi Kwesi" userId="8ab77692bc6c1e18" providerId="LiveId" clId="{55604EFF-A016-41DA-9C46-C6D6D80AF953}" dt="2025-07-05T19:11:09.355" v="40" actId="478"/>
          <ac:spMkLst>
            <pc:docMk/>
            <pc:sldMk cId="0" sldId="257"/>
            <ac:spMk id="6" creationId="{EACF2A8F-74B2-73FC-51B7-407239230AD1}"/>
          </ac:spMkLst>
        </pc:spChg>
        <pc:spChg chg="add mod">
          <ac:chgData name="Femi Kwesi" userId="8ab77692bc6c1e18" providerId="LiveId" clId="{55604EFF-A016-41DA-9C46-C6D6D80AF953}" dt="2025-07-05T19:16:37.746" v="117" actId="113"/>
          <ac:spMkLst>
            <pc:docMk/>
            <pc:sldMk cId="0" sldId="257"/>
            <ac:spMk id="8" creationId="{721BD0A0-3208-C8FD-8E88-E88F917874B2}"/>
          </ac:spMkLst>
        </pc:spChg>
        <pc:spChg chg="mod">
          <ac:chgData name="Femi Kwesi" userId="8ab77692bc6c1e18" providerId="LiveId" clId="{55604EFF-A016-41DA-9C46-C6D6D80AF953}" dt="2025-07-05T18:51:30.980" v="1"/>
          <ac:spMkLst>
            <pc:docMk/>
            <pc:sldMk cId="0" sldId="257"/>
            <ac:spMk id="91" creationId="{00000000-0000-0000-0000-000000000000}"/>
          </ac:spMkLst>
        </pc:spChg>
        <pc:spChg chg="del mod">
          <ac:chgData name="Femi Kwesi" userId="8ab77692bc6c1e18" providerId="LiveId" clId="{55604EFF-A016-41DA-9C46-C6D6D80AF953}" dt="2025-07-05T18:52:48.838" v="9" actId="478"/>
          <ac:spMkLst>
            <pc:docMk/>
            <pc:sldMk cId="0" sldId="257"/>
            <ac:spMk id="92" creationId="{00000000-0000-0000-0000-000000000000}"/>
          </ac:spMkLst>
        </pc:spChg>
      </pc:sldChg>
      <pc:sldChg chg="modSp mod ord">
        <pc:chgData name="Femi Kwesi" userId="8ab77692bc6c1e18" providerId="LiveId" clId="{55604EFF-A016-41DA-9C46-C6D6D80AF953}" dt="2025-07-05T23:07:44.222" v="4042" actId="2711"/>
        <pc:sldMkLst>
          <pc:docMk/>
          <pc:sldMk cId="0" sldId="258"/>
        </pc:sldMkLst>
        <pc:spChg chg="mod">
          <ac:chgData name="Femi Kwesi" userId="8ab77692bc6c1e18" providerId="LiveId" clId="{55604EFF-A016-41DA-9C46-C6D6D80AF953}" dt="2025-07-05T23:07:44.222" v="4042" actId="2711"/>
          <ac:spMkLst>
            <pc:docMk/>
            <pc:sldMk cId="0" sldId="258"/>
            <ac:spMk id="93" creationId="{00000000-0000-0000-0000-000000000000}"/>
          </ac:spMkLst>
        </pc:spChg>
        <pc:spChg chg="mod">
          <ac:chgData name="Femi Kwesi" userId="8ab77692bc6c1e18" providerId="LiveId" clId="{55604EFF-A016-41DA-9C46-C6D6D80AF953}" dt="2025-07-05T23:07:38.997" v="4041" actId="2711"/>
          <ac:spMkLst>
            <pc:docMk/>
            <pc:sldMk cId="0" sldId="258"/>
            <ac:spMk id="94" creationId="{00000000-0000-0000-0000-000000000000}"/>
          </ac:spMkLst>
        </pc:spChg>
      </pc:sldChg>
      <pc:sldChg chg="modSp mod">
        <pc:chgData name="Femi Kwesi" userId="8ab77692bc6c1e18" providerId="LiveId" clId="{55604EFF-A016-41DA-9C46-C6D6D80AF953}" dt="2025-07-05T23:08:17.986" v="4044" actId="2711"/>
        <pc:sldMkLst>
          <pc:docMk/>
          <pc:sldMk cId="0" sldId="259"/>
        </pc:sldMkLst>
        <pc:spChg chg="mod">
          <ac:chgData name="Femi Kwesi" userId="8ab77692bc6c1e18" providerId="LiveId" clId="{55604EFF-A016-41DA-9C46-C6D6D80AF953}" dt="2025-07-05T23:08:17.986" v="4044" actId="2711"/>
          <ac:spMkLst>
            <pc:docMk/>
            <pc:sldMk cId="0" sldId="259"/>
            <ac:spMk id="96" creationId="{00000000-0000-0000-0000-000000000000}"/>
          </ac:spMkLst>
        </pc:spChg>
        <pc:spChg chg="mod">
          <ac:chgData name="Femi Kwesi" userId="8ab77692bc6c1e18" providerId="LiveId" clId="{55604EFF-A016-41DA-9C46-C6D6D80AF953}" dt="2025-07-05T21:48:26.279" v="3003" actId="20577"/>
          <ac:spMkLst>
            <pc:docMk/>
            <pc:sldMk cId="0" sldId="259"/>
            <ac:spMk id="97" creationId="{00000000-0000-0000-0000-000000000000}"/>
          </ac:spMkLst>
        </pc:spChg>
      </pc:sldChg>
      <pc:sldChg chg="del">
        <pc:chgData name="Femi Kwesi" userId="8ab77692bc6c1e18" providerId="LiveId" clId="{55604EFF-A016-41DA-9C46-C6D6D80AF953}" dt="2025-07-05T20:11:14.715" v="1126" actId="2696"/>
        <pc:sldMkLst>
          <pc:docMk/>
          <pc:sldMk cId="0" sldId="260"/>
        </pc:sldMkLst>
      </pc:sldChg>
      <pc:sldChg chg="del">
        <pc:chgData name="Femi Kwesi" userId="8ab77692bc6c1e18" providerId="LiveId" clId="{55604EFF-A016-41DA-9C46-C6D6D80AF953}" dt="2025-07-05T23:02:55.698" v="4028" actId="2696"/>
        <pc:sldMkLst>
          <pc:docMk/>
          <pc:sldMk cId="0" sldId="261"/>
        </pc:sldMkLst>
      </pc:sldChg>
      <pc:sldChg chg="modSp mod">
        <pc:chgData name="Femi Kwesi" userId="8ab77692bc6c1e18" providerId="LiveId" clId="{55604EFF-A016-41DA-9C46-C6D6D80AF953}" dt="2025-07-05T23:08:53.279" v="4047" actId="2711"/>
        <pc:sldMkLst>
          <pc:docMk/>
          <pc:sldMk cId="0" sldId="262"/>
        </pc:sldMkLst>
        <pc:spChg chg="mod">
          <ac:chgData name="Femi Kwesi" userId="8ab77692bc6c1e18" providerId="LiveId" clId="{55604EFF-A016-41DA-9C46-C6D6D80AF953}" dt="2025-07-05T23:08:53.279" v="4047" actId="2711"/>
          <ac:spMkLst>
            <pc:docMk/>
            <pc:sldMk cId="0" sldId="262"/>
            <ac:spMk id="103" creationId="{00000000-0000-0000-0000-000000000000}"/>
          </ac:spMkLst>
        </pc:spChg>
        <pc:spChg chg="mod">
          <ac:chgData name="Femi Kwesi" userId="8ab77692bc6c1e18" providerId="LiveId" clId="{55604EFF-A016-41DA-9C46-C6D6D80AF953}" dt="2025-07-05T20:13:11.965" v="1148" actId="20577"/>
          <ac:spMkLst>
            <pc:docMk/>
            <pc:sldMk cId="0" sldId="262"/>
            <ac:spMk id="104" creationId="{00000000-0000-0000-0000-000000000000}"/>
          </ac:spMkLst>
        </pc:spChg>
      </pc:sldChg>
      <pc:sldChg chg="addSp delSp modSp mod modClrScheme chgLayout">
        <pc:chgData name="Femi Kwesi" userId="8ab77692bc6c1e18" providerId="LiveId" clId="{55604EFF-A016-41DA-9C46-C6D6D80AF953}" dt="2025-07-05T22:23:55.384" v="3677" actId="20577"/>
        <pc:sldMkLst>
          <pc:docMk/>
          <pc:sldMk cId="0" sldId="263"/>
        </pc:sldMkLst>
        <pc:spChg chg="add del mod">
          <ac:chgData name="Femi Kwesi" userId="8ab77692bc6c1e18" providerId="LiveId" clId="{55604EFF-A016-41DA-9C46-C6D6D80AF953}" dt="2025-07-05T20:14:06.197" v="1164" actId="700"/>
          <ac:spMkLst>
            <pc:docMk/>
            <pc:sldMk cId="0" sldId="263"/>
            <ac:spMk id="2" creationId="{D969CA7B-8D77-7495-FD4F-5F7AE53CDA4B}"/>
          </ac:spMkLst>
        </pc:spChg>
        <pc:spChg chg="add del mod">
          <ac:chgData name="Femi Kwesi" userId="8ab77692bc6c1e18" providerId="LiveId" clId="{55604EFF-A016-41DA-9C46-C6D6D80AF953}" dt="2025-07-05T20:14:06.197" v="1164" actId="700"/>
          <ac:spMkLst>
            <pc:docMk/>
            <pc:sldMk cId="0" sldId="263"/>
            <ac:spMk id="3" creationId="{F45C3971-E4C4-B1A6-5A67-29F39AD984EB}"/>
          </ac:spMkLst>
        </pc:spChg>
        <pc:spChg chg="add del mod">
          <ac:chgData name="Femi Kwesi" userId="8ab77692bc6c1e18" providerId="LiveId" clId="{55604EFF-A016-41DA-9C46-C6D6D80AF953}" dt="2025-07-05T20:14:06.197" v="1164" actId="700"/>
          <ac:spMkLst>
            <pc:docMk/>
            <pc:sldMk cId="0" sldId="263"/>
            <ac:spMk id="4" creationId="{54FEF305-000C-0235-CDD7-963D1596E84A}"/>
          </ac:spMkLst>
        </pc:spChg>
        <pc:spChg chg="add del mod">
          <ac:chgData name="Femi Kwesi" userId="8ab77692bc6c1e18" providerId="LiveId" clId="{55604EFF-A016-41DA-9C46-C6D6D80AF953}" dt="2025-07-05T20:14:06.197" v="1164" actId="700"/>
          <ac:spMkLst>
            <pc:docMk/>
            <pc:sldMk cId="0" sldId="263"/>
            <ac:spMk id="5" creationId="{466956CE-9DDA-C5AD-6758-B2E113799736}"/>
          </ac:spMkLst>
        </pc:spChg>
        <pc:spChg chg="add del mod">
          <ac:chgData name="Femi Kwesi" userId="8ab77692bc6c1e18" providerId="LiveId" clId="{55604EFF-A016-41DA-9C46-C6D6D80AF953}" dt="2025-07-05T20:14:06.197" v="1164" actId="700"/>
          <ac:spMkLst>
            <pc:docMk/>
            <pc:sldMk cId="0" sldId="263"/>
            <ac:spMk id="6" creationId="{EE85FEBE-C05F-40BC-6A33-D712B7402879}"/>
          </ac:spMkLst>
        </pc:spChg>
        <pc:spChg chg="add del mod">
          <ac:chgData name="Femi Kwesi" userId="8ab77692bc6c1e18" providerId="LiveId" clId="{55604EFF-A016-41DA-9C46-C6D6D80AF953}" dt="2025-07-05T20:14:06.197" v="1164" actId="700"/>
          <ac:spMkLst>
            <pc:docMk/>
            <pc:sldMk cId="0" sldId="263"/>
            <ac:spMk id="7" creationId="{D7CB048B-56BE-E177-A0DA-D146EF240067}"/>
          </ac:spMkLst>
        </pc:spChg>
        <pc:spChg chg="add mod">
          <ac:chgData name="Femi Kwesi" userId="8ab77692bc6c1e18" providerId="LiveId" clId="{55604EFF-A016-41DA-9C46-C6D6D80AF953}" dt="2025-07-05T20:25:30.959" v="1511" actId="20577"/>
          <ac:spMkLst>
            <pc:docMk/>
            <pc:sldMk cId="0" sldId="263"/>
            <ac:spMk id="9" creationId="{AFAE47DB-5A9A-DEBE-F4DD-B302EF0D4301}"/>
          </ac:spMkLst>
        </pc:spChg>
        <pc:spChg chg="mod ord">
          <ac:chgData name="Femi Kwesi" userId="8ab77692bc6c1e18" providerId="LiveId" clId="{55604EFF-A016-41DA-9C46-C6D6D80AF953}" dt="2025-07-05T20:16:09.927" v="1193" actId="14100"/>
          <ac:spMkLst>
            <pc:docMk/>
            <pc:sldMk cId="0" sldId="263"/>
            <ac:spMk id="106" creationId="{00000000-0000-0000-0000-000000000000}"/>
          </ac:spMkLst>
        </pc:spChg>
        <pc:spChg chg="mod ord">
          <ac:chgData name="Femi Kwesi" userId="8ab77692bc6c1e18" providerId="LiveId" clId="{55604EFF-A016-41DA-9C46-C6D6D80AF953}" dt="2025-07-05T22:23:55.384" v="3677" actId="20577"/>
          <ac:spMkLst>
            <pc:docMk/>
            <pc:sldMk cId="0" sldId="263"/>
            <ac:spMk id="107" creationId="{00000000-0000-0000-0000-000000000000}"/>
          </ac:spMkLst>
        </pc:spChg>
        <pc:picChg chg="add mod">
          <ac:chgData name="Femi Kwesi" userId="8ab77692bc6c1e18" providerId="LiveId" clId="{55604EFF-A016-41DA-9C46-C6D6D80AF953}" dt="2025-07-05T20:14:52.888" v="1171" actId="1076"/>
          <ac:picMkLst>
            <pc:docMk/>
            <pc:sldMk cId="0" sldId="263"/>
            <ac:picMk id="8" creationId="{FAC35544-739B-6D98-CCE6-9F2A5BB092A2}"/>
          </ac:picMkLst>
        </pc:picChg>
      </pc:sldChg>
      <pc:sldChg chg="del">
        <pc:chgData name="Femi Kwesi" userId="8ab77692bc6c1e18" providerId="LiveId" clId="{55604EFF-A016-41DA-9C46-C6D6D80AF953}" dt="2025-07-05T20:26:21.666" v="1512" actId="2696"/>
        <pc:sldMkLst>
          <pc:docMk/>
          <pc:sldMk cId="0" sldId="264"/>
        </pc:sldMkLst>
      </pc:sldChg>
      <pc:sldChg chg="modSp mod">
        <pc:chgData name="Femi Kwesi" userId="8ab77692bc6c1e18" providerId="LiveId" clId="{55604EFF-A016-41DA-9C46-C6D6D80AF953}" dt="2025-07-05T23:03:29.925" v="4030" actId="20577"/>
        <pc:sldMkLst>
          <pc:docMk/>
          <pc:sldMk cId="0" sldId="265"/>
        </pc:sldMkLst>
        <pc:spChg chg="mod">
          <ac:chgData name="Femi Kwesi" userId="8ab77692bc6c1e18" providerId="LiveId" clId="{55604EFF-A016-41DA-9C46-C6D6D80AF953}" dt="2025-07-05T20:30:51.144" v="1592" actId="27636"/>
          <ac:spMkLst>
            <pc:docMk/>
            <pc:sldMk cId="0" sldId="265"/>
            <ac:spMk id="110" creationId="{00000000-0000-0000-0000-000000000000}"/>
          </ac:spMkLst>
        </pc:spChg>
        <pc:spChg chg="mod">
          <ac:chgData name="Femi Kwesi" userId="8ab77692bc6c1e18" providerId="LiveId" clId="{55604EFF-A016-41DA-9C46-C6D6D80AF953}" dt="2025-07-05T23:03:29.925" v="4030" actId="20577"/>
          <ac:spMkLst>
            <pc:docMk/>
            <pc:sldMk cId="0" sldId="265"/>
            <ac:spMk id="111" creationId="{00000000-0000-0000-0000-000000000000}"/>
          </ac:spMkLst>
        </pc:spChg>
      </pc:sldChg>
      <pc:sldChg chg="addSp delSp modSp mod">
        <pc:chgData name="Femi Kwesi" userId="8ab77692bc6c1e18" providerId="LiveId" clId="{55604EFF-A016-41DA-9C46-C6D6D80AF953}" dt="2025-07-05T21:51:56.301" v="3007" actId="20577"/>
        <pc:sldMkLst>
          <pc:docMk/>
          <pc:sldMk cId="0" sldId="266"/>
        </pc:sldMkLst>
        <pc:spChg chg="mod">
          <ac:chgData name="Femi Kwesi" userId="8ab77692bc6c1e18" providerId="LiveId" clId="{55604EFF-A016-41DA-9C46-C6D6D80AF953}" dt="2025-07-05T21:07:46.925" v="2419" actId="14100"/>
          <ac:spMkLst>
            <pc:docMk/>
            <pc:sldMk cId="0" sldId="266"/>
            <ac:spMk id="113" creationId="{00000000-0000-0000-0000-000000000000}"/>
          </ac:spMkLst>
        </pc:spChg>
        <pc:spChg chg="mod">
          <ac:chgData name="Femi Kwesi" userId="8ab77692bc6c1e18" providerId="LiveId" clId="{55604EFF-A016-41DA-9C46-C6D6D80AF953}" dt="2025-07-05T21:51:56.301" v="3007" actId="20577"/>
          <ac:spMkLst>
            <pc:docMk/>
            <pc:sldMk cId="0" sldId="266"/>
            <ac:spMk id="114" creationId="{00000000-0000-0000-0000-000000000000}"/>
          </ac:spMkLst>
        </pc:spChg>
        <pc:graphicFrameChg chg="add del modGraphic">
          <ac:chgData name="Femi Kwesi" userId="8ab77692bc6c1e18" providerId="LiveId" clId="{55604EFF-A016-41DA-9C46-C6D6D80AF953}" dt="2025-07-05T20:47:38.133" v="1822" actId="3680"/>
          <ac:graphicFrameMkLst>
            <pc:docMk/>
            <pc:sldMk cId="0" sldId="266"/>
            <ac:graphicFrameMk id="2" creationId="{3A024C2E-70AA-4106-663C-312D747975E0}"/>
          </ac:graphicFrameMkLst>
        </pc:graphicFrameChg>
        <pc:graphicFrameChg chg="add mod modGraphic">
          <ac:chgData name="Femi Kwesi" userId="8ab77692bc6c1e18" providerId="LiveId" clId="{55604EFF-A016-41DA-9C46-C6D6D80AF953}" dt="2025-07-05T21:31:34.314" v="2684" actId="20577"/>
          <ac:graphicFrameMkLst>
            <pc:docMk/>
            <pc:sldMk cId="0" sldId="266"/>
            <ac:graphicFrameMk id="3" creationId="{E45BF7B1-D68C-22BA-C714-74B32E20C595}"/>
          </ac:graphicFrameMkLst>
        </pc:graphicFrameChg>
      </pc:sldChg>
      <pc:sldChg chg="modSp mod">
        <pc:chgData name="Femi Kwesi" userId="8ab77692bc6c1e18" providerId="LiveId" clId="{55604EFF-A016-41DA-9C46-C6D6D80AF953}" dt="2025-07-05T23:15:48.764" v="4126" actId="20577"/>
        <pc:sldMkLst>
          <pc:docMk/>
          <pc:sldMk cId="0" sldId="267"/>
        </pc:sldMkLst>
        <pc:spChg chg="mod">
          <ac:chgData name="Femi Kwesi" userId="8ab77692bc6c1e18" providerId="LiveId" clId="{55604EFF-A016-41DA-9C46-C6D6D80AF953}" dt="2025-07-05T23:15:04.114" v="4097" actId="2711"/>
          <ac:spMkLst>
            <pc:docMk/>
            <pc:sldMk cId="0" sldId="267"/>
            <ac:spMk id="115" creationId="{00000000-0000-0000-0000-000000000000}"/>
          </ac:spMkLst>
        </pc:spChg>
        <pc:spChg chg="mod">
          <ac:chgData name="Femi Kwesi" userId="8ab77692bc6c1e18" providerId="LiveId" clId="{55604EFF-A016-41DA-9C46-C6D6D80AF953}" dt="2025-07-05T23:15:48.764" v="4126" actId="20577"/>
          <ac:spMkLst>
            <pc:docMk/>
            <pc:sldMk cId="0" sldId="267"/>
            <ac:spMk id="116" creationId="{00000000-0000-0000-0000-000000000000}"/>
          </ac:spMkLst>
        </pc:spChg>
        <pc:spChg chg="mod">
          <ac:chgData name="Femi Kwesi" userId="8ab77692bc6c1e18" providerId="LiveId" clId="{55604EFF-A016-41DA-9C46-C6D6D80AF953}" dt="2025-07-05T18:51:31.147" v="4" actId="27636"/>
          <ac:spMkLst>
            <pc:docMk/>
            <pc:sldMk cId="0" sldId="267"/>
            <ac:spMk id="117" creationId="{00000000-0000-0000-0000-000000000000}"/>
          </ac:spMkLst>
        </pc:spChg>
      </pc:sldChg>
      <pc:sldChg chg="modSp add mod">
        <pc:chgData name="Femi Kwesi" userId="8ab77692bc6c1e18" providerId="LiveId" clId="{55604EFF-A016-41DA-9C46-C6D6D80AF953}" dt="2025-07-05T23:07:30.334" v="4040" actId="2711"/>
        <pc:sldMkLst>
          <pc:docMk/>
          <pc:sldMk cId="3547705148" sldId="268"/>
        </pc:sldMkLst>
        <pc:spChg chg="mod">
          <ac:chgData name="Femi Kwesi" userId="8ab77692bc6c1e18" providerId="LiveId" clId="{55604EFF-A016-41DA-9C46-C6D6D80AF953}" dt="2025-07-05T19:26:11.436" v="257" actId="14100"/>
          <ac:spMkLst>
            <pc:docMk/>
            <pc:sldMk cId="3547705148" sldId="268"/>
            <ac:spMk id="91" creationId="{BD3A415E-25DB-ADFC-DEFC-D3183F0D4604}"/>
          </ac:spMkLst>
        </pc:spChg>
        <pc:spChg chg="mod">
          <ac:chgData name="Femi Kwesi" userId="8ab77692bc6c1e18" providerId="LiveId" clId="{55604EFF-A016-41DA-9C46-C6D6D80AF953}" dt="2025-07-05T23:07:30.334" v="4040" actId="2711"/>
          <ac:spMkLst>
            <pc:docMk/>
            <pc:sldMk cId="3547705148" sldId="268"/>
            <ac:spMk id="92" creationId="{160EB8A0-7F2F-33F3-4AED-05874CD7D1D8}"/>
          </ac:spMkLst>
        </pc:spChg>
      </pc:sldChg>
      <pc:sldChg chg="modSp add mod">
        <pc:chgData name="Femi Kwesi" userId="8ab77692bc6c1e18" providerId="LiveId" clId="{55604EFF-A016-41DA-9C46-C6D6D80AF953}" dt="2025-07-05T23:07:52.313" v="4043" actId="2711"/>
        <pc:sldMkLst>
          <pc:docMk/>
          <pc:sldMk cId="2620996922" sldId="269"/>
        </pc:sldMkLst>
        <pc:spChg chg="mod">
          <ac:chgData name="Femi Kwesi" userId="8ab77692bc6c1e18" providerId="LiveId" clId="{55604EFF-A016-41DA-9C46-C6D6D80AF953}" dt="2025-07-05T23:07:52.313" v="4043" actId="2711"/>
          <ac:spMkLst>
            <pc:docMk/>
            <pc:sldMk cId="2620996922" sldId="269"/>
            <ac:spMk id="91" creationId="{11B77769-BBC3-DE98-031E-D082BCC35309}"/>
          </ac:spMkLst>
        </pc:spChg>
        <pc:spChg chg="mod">
          <ac:chgData name="Femi Kwesi" userId="8ab77692bc6c1e18" providerId="LiveId" clId="{55604EFF-A016-41DA-9C46-C6D6D80AF953}" dt="2025-07-05T19:25:25.403" v="254" actId="27636"/>
          <ac:spMkLst>
            <pc:docMk/>
            <pc:sldMk cId="2620996922" sldId="269"/>
            <ac:spMk id="92" creationId="{61BBBA62-8D60-E92C-915A-50951E207E31}"/>
          </ac:spMkLst>
        </pc:spChg>
      </pc:sldChg>
      <pc:sldChg chg="addSp delSp modSp add mod">
        <pc:chgData name="Femi Kwesi" userId="8ab77692bc6c1e18" providerId="LiveId" clId="{55604EFF-A016-41DA-9C46-C6D6D80AF953}" dt="2025-07-05T23:08:42.600" v="4046" actId="2711"/>
        <pc:sldMkLst>
          <pc:docMk/>
          <pc:sldMk cId="1837409125" sldId="270"/>
        </pc:sldMkLst>
        <pc:spChg chg="mod">
          <ac:chgData name="Femi Kwesi" userId="8ab77692bc6c1e18" providerId="LiveId" clId="{55604EFF-A016-41DA-9C46-C6D6D80AF953}" dt="2025-07-05T23:08:33.382" v="4045" actId="2711"/>
          <ac:spMkLst>
            <pc:docMk/>
            <pc:sldMk cId="1837409125" sldId="270"/>
            <ac:spMk id="100" creationId="{479E0316-1319-B226-0646-2F3A06C2A9C8}"/>
          </ac:spMkLst>
        </pc:spChg>
        <pc:spChg chg="mod">
          <ac:chgData name="Femi Kwesi" userId="8ab77692bc6c1e18" providerId="LiveId" clId="{55604EFF-A016-41DA-9C46-C6D6D80AF953}" dt="2025-07-05T19:39:43.290" v="590" actId="2711"/>
          <ac:spMkLst>
            <pc:docMk/>
            <pc:sldMk cId="1837409125" sldId="270"/>
            <ac:spMk id="101" creationId="{EE67C8C3-0720-A1DB-3941-F29F23A4674E}"/>
          </ac:spMkLst>
        </pc:spChg>
        <pc:graphicFrameChg chg="add mod">
          <ac:chgData name="Femi Kwesi" userId="8ab77692bc6c1e18" providerId="LiveId" clId="{55604EFF-A016-41DA-9C46-C6D6D80AF953}" dt="2025-07-05T19:37:09.291" v="566"/>
          <ac:graphicFrameMkLst>
            <pc:docMk/>
            <pc:sldMk cId="1837409125" sldId="270"/>
            <ac:graphicFrameMk id="4" creationId="{FC5781B5-31FF-99CF-7EB8-F1013FB898AF}"/>
          </ac:graphicFrameMkLst>
        </pc:graphicFrameChg>
        <pc:graphicFrameChg chg="add del">
          <ac:chgData name="Femi Kwesi" userId="8ab77692bc6c1e18" providerId="LiveId" clId="{55604EFF-A016-41DA-9C46-C6D6D80AF953}" dt="2025-07-05T19:38:33.941" v="572" actId="478"/>
          <ac:graphicFrameMkLst>
            <pc:docMk/>
            <pc:sldMk cId="1837409125" sldId="270"/>
            <ac:graphicFrameMk id="5" creationId="{179DFDF2-0CEB-691C-A92C-2BF736AEF1A9}"/>
          </ac:graphicFrameMkLst>
        </pc:graphicFrameChg>
        <pc:graphicFrameChg chg="add del mod modGraphic">
          <ac:chgData name="Femi Kwesi" userId="8ab77692bc6c1e18" providerId="LiveId" clId="{55604EFF-A016-41DA-9C46-C6D6D80AF953}" dt="2025-07-05T19:38:27.380" v="571" actId="21"/>
          <ac:graphicFrameMkLst>
            <pc:docMk/>
            <pc:sldMk cId="1837409125" sldId="270"/>
            <ac:graphicFrameMk id="6" creationId="{CB77037F-1949-0312-4BFB-E243415D7505}"/>
          </ac:graphicFrameMkLst>
        </pc:graphicFrameChg>
        <pc:graphicFrameChg chg="add mod modGraphic">
          <ac:chgData name="Femi Kwesi" userId="8ab77692bc6c1e18" providerId="LiveId" clId="{55604EFF-A016-41DA-9C46-C6D6D80AF953}" dt="2025-07-05T23:08:42.600" v="4046" actId="2711"/>
          <ac:graphicFrameMkLst>
            <pc:docMk/>
            <pc:sldMk cId="1837409125" sldId="270"/>
            <ac:graphicFrameMk id="7" creationId="{214F29BC-A036-89ED-6932-38506A63EDC1}"/>
          </ac:graphicFrameMkLst>
        </pc:graphicFrameChg>
      </pc:sldChg>
      <pc:sldChg chg="modSp add mod ord">
        <pc:chgData name="Femi Kwesi" userId="8ab77692bc6c1e18" providerId="LiveId" clId="{55604EFF-A016-41DA-9C46-C6D6D80AF953}" dt="2025-07-05T20:12:34.949" v="1145" actId="20577"/>
        <pc:sldMkLst>
          <pc:docMk/>
          <pc:sldMk cId="2737414692" sldId="271"/>
        </pc:sldMkLst>
        <pc:spChg chg="mod">
          <ac:chgData name="Femi Kwesi" userId="8ab77692bc6c1e18" providerId="LiveId" clId="{55604EFF-A016-41DA-9C46-C6D6D80AF953}" dt="2025-07-05T20:12:34.949" v="1145" actId="20577"/>
          <ac:spMkLst>
            <pc:docMk/>
            <pc:sldMk cId="2737414692" sldId="271"/>
            <ac:spMk id="93" creationId="{4A9BE62B-AD0B-E725-8ED8-32EE551A2056}"/>
          </ac:spMkLst>
        </pc:spChg>
        <pc:spChg chg="mod">
          <ac:chgData name="Femi Kwesi" userId="8ab77692bc6c1e18" providerId="LiveId" clId="{55604EFF-A016-41DA-9C46-C6D6D80AF953}" dt="2025-07-05T20:11:34.797" v="1128" actId="2711"/>
          <ac:spMkLst>
            <pc:docMk/>
            <pc:sldMk cId="2737414692" sldId="271"/>
            <ac:spMk id="94" creationId="{D4B232C1-28B9-6295-F26A-B500084B1AAF}"/>
          </ac:spMkLst>
        </pc:spChg>
      </pc:sldChg>
      <pc:sldChg chg="modSp add mod">
        <pc:chgData name="Femi Kwesi" userId="8ab77692bc6c1e18" providerId="LiveId" clId="{55604EFF-A016-41DA-9C46-C6D6D80AF953}" dt="2025-07-05T20:09:58.676" v="1095" actId="20577"/>
        <pc:sldMkLst>
          <pc:docMk/>
          <pc:sldMk cId="1999077829" sldId="272"/>
        </pc:sldMkLst>
        <pc:spChg chg="mod">
          <ac:chgData name="Femi Kwesi" userId="8ab77692bc6c1e18" providerId="LiveId" clId="{55604EFF-A016-41DA-9C46-C6D6D80AF953}" dt="2025-07-05T20:09:58.676" v="1095" actId="20577"/>
          <ac:spMkLst>
            <pc:docMk/>
            <pc:sldMk cId="1999077829" sldId="272"/>
            <ac:spMk id="94" creationId="{33F5651B-F606-8FCB-DE79-FF9D2EBFFBAC}"/>
          </ac:spMkLst>
        </pc:spChg>
      </pc:sldChg>
      <pc:sldChg chg="modSp add mod ord">
        <pc:chgData name="Femi Kwesi" userId="8ab77692bc6c1e18" providerId="LiveId" clId="{55604EFF-A016-41DA-9C46-C6D6D80AF953}" dt="2025-07-05T23:09:12.486" v="4048" actId="2711"/>
        <pc:sldMkLst>
          <pc:docMk/>
          <pc:sldMk cId="996792267" sldId="273"/>
        </pc:sldMkLst>
        <pc:spChg chg="mod">
          <ac:chgData name="Femi Kwesi" userId="8ab77692bc6c1e18" providerId="LiveId" clId="{55604EFF-A016-41DA-9C46-C6D6D80AF953}" dt="2025-07-05T23:09:12.486" v="4048" actId="2711"/>
          <ac:spMkLst>
            <pc:docMk/>
            <pc:sldMk cId="996792267" sldId="273"/>
            <ac:spMk id="103" creationId="{647A1ED3-55B7-88C3-A76F-3CB969B583FE}"/>
          </ac:spMkLst>
        </pc:spChg>
        <pc:spChg chg="mod">
          <ac:chgData name="Femi Kwesi" userId="8ab77692bc6c1e18" providerId="LiveId" clId="{55604EFF-A016-41DA-9C46-C6D6D80AF953}" dt="2025-07-05T20:26:45.901" v="1517" actId="20577"/>
          <ac:spMkLst>
            <pc:docMk/>
            <pc:sldMk cId="996792267" sldId="273"/>
            <ac:spMk id="104" creationId="{91F02E83-28B9-52F7-11D0-B0F0B9BA5D18}"/>
          </ac:spMkLst>
        </pc:spChg>
      </pc:sldChg>
      <pc:sldChg chg="modSp add mod ord">
        <pc:chgData name="Femi Kwesi" userId="8ab77692bc6c1e18" providerId="LiveId" clId="{55604EFF-A016-41DA-9C46-C6D6D80AF953}" dt="2025-07-05T20:44:09.158" v="1791" actId="20577"/>
        <pc:sldMkLst>
          <pc:docMk/>
          <pc:sldMk cId="3871310462" sldId="274"/>
        </pc:sldMkLst>
        <pc:spChg chg="mod">
          <ac:chgData name="Femi Kwesi" userId="8ab77692bc6c1e18" providerId="LiveId" clId="{55604EFF-A016-41DA-9C46-C6D6D80AF953}" dt="2025-07-05T20:44:09.158" v="1791" actId="20577"/>
          <ac:spMkLst>
            <pc:docMk/>
            <pc:sldMk cId="3871310462" sldId="274"/>
            <ac:spMk id="103" creationId="{2A92208C-FE56-9A68-698D-C4A8465E6310}"/>
          </ac:spMkLst>
        </pc:spChg>
        <pc:spChg chg="mod">
          <ac:chgData name="Femi Kwesi" userId="8ab77692bc6c1e18" providerId="LiveId" clId="{55604EFF-A016-41DA-9C46-C6D6D80AF953}" dt="2025-07-05T20:41:26.812" v="1775" actId="20577"/>
          <ac:spMkLst>
            <pc:docMk/>
            <pc:sldMk cId="3871310462" sldId="274"/>
            <ac:spMk id="104" creationId="{9CD57EDB-FF8E-CCC6-2C5E-EEDEB4153C4B}"/>
          </ac:spMkLst>
        </pc:spChg>
      </pc:sldChg>
      <pc:sldChg chg="addSp delSp modSp add mod ord">
        <pc:chgData name="Femi Kwesi" userId="8ab77692bc6c1e18" providerId="LiveId" clId="{55604EFF-A016-41DA-9C46-C6D6D80AF953}" dt="2025-07-05T21:52:04.436" v="3012" actId="20577"/>
        <pc:sldMkLst>
          <pc:docMk/>
          <pc:sldMk cId="2260720911" sldId="275"/>
        </pc:sldMkLst>
        <pc:spChg chg="mod">
          <ac:chgData name="Femi Kwesi" userId="8ab77692bc6c1e18" providerId="LiveId" clId="{55604EFF-A016-41DA-9C46-C6D6D80AF953}" dt="2025-07-05T21:18:48.785" v="2634" actId="20577"/>
          <ac:spMkLst>
            <pc:docMk/>
            <pc:sldMk cId="2260720911" sldId="275"/>
            <ac:spMk id="113" creationId="{24228A8F-B600-FA8B-5D0B-55ADB5D8BB24}"/>
          </ac:spMkLst>
        </pc:spChg>
        <pc:spChg chg="mod">
          <ac:chgData name="Femi Kwesi" userId="8ab77692bc6c1e18" providerId="LiveId" clId="{55604EFF-A016-41DA-9C46-C6D6D80AF953}" dt="2025-07-05T21:52:04.436" v="3012" actId="20577"/>
          <ac:spMkLst>
            <pc:docMk/>
            <pc:sldMk cId="2260720911" sldId="275"/>
            <ac:spMk id="114" creationId="{8FF91CE9-13A1-188B-EFA9-7097387D8D86}"/>
          </ac:spMkLst>
        </pc:spChg>
        <pc:picChg chg="add del mod">
          <ac:chgData name="Femi Kwesi" userId="8ab77692bc6c1e18" providerId="LiveId" clId="{55604EFF-A016-41DA-9C46-C6D6D80AF953}" dt="2025-07-05T21:20:21.010" v="2641" actId="478"/>
          <ac:picMkLst>
            <pc:docMk/>
            <pc:sldMk cId="2260720911" sldId="275"/>
            <ac:picMk id="3" creationId="{5D6AB273-6426-6183-5472-8057454E968F}"/>
          </ac:picMkLst>
        </pc:picChg>
        <pc:picChg chg="add mod">
          <ac:chgData name="Femi Kwesi" userId="8ab77692bc6c1e18" providerId="LiveId" clId="{55604EFF-A016-41DA-9C46-C6D6D80AF953}" dt="2025-07-05T21:20:41.286" v="2646" actId="14100"/>
          <ac:picMkLst>
            <pc:docMk/>
            <pc:sldMk cId="2260720911" sldId="275"/>
            <ac:picMk id="5" creationId="{32F18D2B-20BC-4E72-F21E-08439C432F0E}"/>
          </ac:picMkLst>
        </pc:picChg>
      </pc:sldChg>
      <pc:sldChg chg="modSp add mod ord">
        <pc:chgData name="Femi Kwesi" userId="8ab77692bc6c1e18" providerId="LiveId" clId="{55604EFF-A016-41DA-9C46-C6D6D80AF953}" dt="2025-07-05T23:10:08.131" v="4049" actId="2711"/>
        <pc:sldMkLst>
          <pc:docMk/>
          <pc:sldMk cId="466234218" sldId="276"/>
        </pc:sldMkLst>
        <pc:spChg chg="mod">
          <ac:chgData name="Femi Kwesi" userId="8ab77692bc6c1e18" providerId="LiveId" clId="{55604EFF-A016-41DA-9C46-C6D6D80AF953}" dt="2025-07-05T23:10:08.131" v="4049" actId="2711"/>
          <ac:spMkLst>
            <pc:docMk/>
            <pc:sldMk cId="466234218" sldId="276"/>
            <ac:spMk id="103" creationId="{F438836A-25F7-70E3-8B7F-4F140114EC25}"/>
          </ac:spMkLst>
        </pc:spChg>
        <pc:spChg chg="mod">
          <ac:chgData name="Femi Kwesi" userId="8ab77692bc6c1e18" providerId="LiveId" clId="{55604EFF-A016-41DA-9C46-C6D6D80AF953}" dt="2025-07-05T21:12:48.859" v="2477" actId="20577"/>
          <ac:spMkLst>
            <pc:docMk/>
            <pc:sldMk cId="466234218" sldId="276"/>
            <ac:spMk id="104" creationId="{8C0B1409-DEF3-485C-C4C6-EC70BEE6B4A9}"/>
          </ac:spMkLst>
        </pc:spChg>
      </pc:sldChg>
      <pc:sldChg chg="addSp modSp add mod">
        <pc:chgData name="Femi Kwesi" userId="8ab77692bc6c1e18" providerId="LiveId" clId="{55604EFF-A016-41DA-9C46-C6D6D80AF953}" dt="2025-07-05T23:13:40.090" v="4077" actId="20577"/>
        <pc:sldMkLst>
          <pc:docMk/>
          <pc:sldMk cId="3547864478" sldId="277"/>
        </pc:sldMkLst>
        <pc:spChg chg="mod">
          <ac:chgData name="Femi Kwesi" userId="8ab77692bc6c1e18" providerId="LiveId" clId="{55604EFF-A016-41DA-9C46-C6D6D80AF953}" dt="2025-07-05T22:26:28.891" v="3696" actId="14100"/>
          <ac:spMkLst>
            <pc:docMk/>
            <pc:sldMk cId="3547864478" sldId="277"/>
            <ac:spMk id="113" creationId="{C9B9EEE5-BD0F-016A-0675-5C21DF66CFE1}"/>
          </ac:spMkLst>
        </pc:spChg>
        <pc:spChg chg="mod">
          <ac:chgData name="Femi Kwesi" userId="8ab77692bc6c1e18" providerId="LiveId" clId="{55604EFF-A016-41DA-9C46-C6D6D80AF953}" dt="2025-07-05T23:13:40.090" v="4077" actId="20577"/>
          <ac:spMkLst>
            <pc:docMk/>
            <pc:sldMk cId="3547864478" sldId="277"/>
            <ac:spMk id="114" creationId="{31D55057-A5F6-1D27-73F4-7DE9125CE7C7}"/>
          </ac:spMkLst>
        </pc:spChg>
        <pc:picChg chg="add mod">
          <ac:chgData name="Femi Kwesi" userId="8ab77692bc6c1e18" providerId="LiveId" clId="{55604EFF-A016-41DA-9C46-C6D6D80AF953}" dt="2025-07-05T22:28:14.743" v="3777" actId="962"/>
          <ac:picMkLst>
            <pc:docMk/>
            <pc:sldMk cId="3547864478" sldId="277"/>
            <ac:picMk id="3" creationId="{8A55AC8A-92EF-4F57-44F3-DC37FDF96053}"/>
          </ac:picMkLst>
        </pc:picChg>
      </pc:sldChg>
      <pc:sldChg chg="modSp add mod">
        <pc:chgData name="Femi Kwesi" userId="8ab77692bc6c1e18" providerId="LiveId" clId="{55604EFF-A016-41DA-9C46-C6D6D80AF953}" dt="2025-07-05T21:52:32.903" v="3025" actId="20577"/>
        <pc:sldMkLst>
          <pc:docMk/>
          <pc:sldMk cId="3185888035" sldId="278"/>
        </pc:sldMkLst>
        <pc:spChg chg="mod">
          <ac:chgData name="Femi Kwesi" userId="8ab77692bc6c1e18" providerId="LiveId" clId="{55604EFF-A016-41DA-9C46-C6D6D80AF953}" dt="2025-07-05T21:52:32.903" v="3025" actId="20577"/>
          <ac:spMkLst>
            <pc:docMk/>
            <pc:sldMk cId="3185888035" sldId="278"/>
            <ac:spMk id="114" creationId="{66FD6924-DE64-080A-3305-B1933106BC7B}"/>
          </ac:spMkLst>
        </pc:spChg>
      </pc:sldChg>
      <pc:sldChg chg="addSp delSp modSp add mod ord">
        <pc:chgData name="Femi Kwesi" userId="8ab77692bc6c1e18" providerId="LiveId" clId="{55604EFF-A016-41DA-9C46-C6D6D80AF953}" dt="2025-07-05T21:36:04.656" v="2719" actId="313"/>
        <pc:sldMkLst>
          <pc:docMk/>
          <pc:sldMk cId="1888719550" sldId="279"/>
        </pc:sldMkLst>
        <pc:spChg chg="mod">
          <ac:chgData name="Femi Kwesi" userId="8ab77692bc6c1e18" providerId="LiveId" clId="{55604EFF-A016-41DA-9C46-C6D6D80AF953}" dt="2025-07-05T21:35:46.639" v="2717" actId="20577"/>
          <ac:spMkLst>
            <pc:docMk/>
            <pc:sldMk cId="1888719550" sldId="279"/>
            <ac:spMk id="113" creationId="{4F01B324-1C3C-13C6-999F-B069A005C6E2}"/>
          </ac:spMkLst>
        </pc:spChg>
        <pc:spChg chg="mod">
          <ac:chgData name="Femi Kwesi" userId="8ab77692bc6c1e18" providerId="LiveId" clId="{55604EFF-A016-41DA-9C46-C6D6D80AF953}" dt="2025-07-05T21:36:04.656" v="2719" actId="313"/>
          <ac:spMkLst>
            <pc:docMk/>
            <pc:sldMk cId="1888719550" sldId="279"/>
            <ac:spMk id="114" creationId="{F7087D6F-27CF-078D-FC6A-2F4A1E163F19}"/>
          </ac:spMkLst>
        </pc:spChg>
        <pc:picChg chg="add mod">
          <ac:chgData name="Femi Kwesi" userId="8ab77692bc6c1e18" providerId="LiveId" clId="{55604EFF-A016-41DA-9C46-C6D6D80AF953}" dt="2025-07-05T21:35:08.547" v="2697" actId="962"/>
          <ac:picMkLst>
            <pc:docMk/>
            <pc:sldMk cId="1888719550" sldId="279"/>
            <ac:picMk id="3" creationId="{4A1AFEF1-3783-5597-19B4-F0B276E01772}"/>
          </ac:picMkLst>
        </pc:picChg>
        <pc:picChg chg="del">
          <ac:chgData name="Femi Kwesi" userId="8ab77692bc6c1e18" providerId="LiveId" clId="{55604EFF-A016-41DA-9C46-C6D6D80AF953}" dt="2025-07-05T21:34:12.207" v="2688" actId="478"/>
          <ac:picMkLst>
            <pc:docMk/>
            <pc:sldMk cId="1888719550" sldId="279"/>
            <ac:picMk id="5" creationId="{B3101BCF-2BF6-56B7-EA88-A255608776A4}"/>
          </ac:picMkLst>
        </pc:picChg>
      </pc:sldChg>
      <pc:sldChg chg="modSp add mod ord">
        <pc:chgData name="Femi Kwesi" userId="8ab77692bc6c1e18" providerId="LiveId" clId="{55604EFF-A016-41DA-9C46-C6D6D80AF953}" dt="2025-07-05T23:10:25.862" v="4050" actId="2711"/>
        <pc:sldMkLst>
          <pc:docMk/>
          <pc:sldMk cId="2419327021" sldId="280"/>
        </pc:sldMkLst>
        <pc:spChg chg="mod">
          <ac:chgData name="Femi Kwesi" userId="8ab77692bc6c1e18" providerId="LiveId" clId="{55604EFF-A016-41DA-9C46-C6D6D80AF953}" dt="2025-07-05T23:10:25.862" v="4050" actId="2711"/>
          <ac:spMkLst>
            <pc:docMk/>
            <pc:sldMk cId="2419327021" sldId="280"/>
            <ac:spMk id="103" creationId="{9B262EC9-F183-5AF9-71D5-EFD59A96E3BE}"/>
          </ac:spMkLst>
        </pc:spChg>
        <pc:spChg chg="mod">
          <ac:chgData name="Femi Kwesi" userId="8ab77692bc6c1e18" providerId="LiveId" clId="{55604EFF-A016-41DA-9C46-C6D6D80AF953}" dt="2025-07-05T21:36:48.574" v="2724" actId="20577"/>
          <ac:spMkLst>
            <pc:docMk/>
            <pc:sldMk cId="2419327021" sldId="280"/>
            <ac:spMk id="104" creationId="{27401B67-C61A-53A6-75E2-E4DE566313C2}"/>
          </ac:spMkLst>
        </pc:spChg>
      </pc:sldChg>
      <pc:sldChg chg="modSp add mod ord">
        <pc:chgData name="Femi Kwesi" userId="8ab77692bc6c1e18" providerId="LiveId" clId="{55604EFF-A016-41DA-9C46-C6D6D80AF953}" dt="2025-07-05T23:10:43.298" v="4052" actId="2711"/>
        <pc:sldMkLst>
          <pc:docMk/>
          <pc:sldMk cId="3019613679" sldId="281"/>
        </pc:sldMkLst>
        <pc:spChg chg="mod">
          <ac:chgData name="Femi Kwesi" userId="8ab77692bc6c1e18" providerId="LiveId" clId="{55604EFF-A016-41DA-9C46-C6D6D80AF953}" dt="2025-07-05T23:10:35.478" v="4051" actId="2711"/>
          <ac:spMkLst>
            <pc:docMk/>
            <pc:sldMk cId="3019613679" sldId="281"/>
            <ac:spMk id="100" creationId="{50124164-14D6-C856-A142-C6C1801A81F7}"/>
          </ac:spMkLst>
        </pc:spChg>
        <pc:spChg chg="mod">
          <ac:chgData name="Femi Kwesi" userId="8ab77692bc6c1e18" providerId="LiveId" clId="{55604EFF-A016-41DA-9C46-C6D6D80AF953}" dt="2025-07-05T21:47:06.858" v="3001" actId="20577"/>
          <ac:spMkLst>
            <pc:docMk/>
            <pc:sldMk cId="3019613679" sldId="281"/>
            <ac:spMk id="101" creationId="{FD3BC231-76F3-0418-0C11-78E9818175D6}"/>
          </ac:spMkLst>
        </pc:spChg>
        <pc:graphicFrameChg chg="mod modGraphic">
          <ac:chgData name="Femi Kwesi" userId="8ab77692bc6c1e18" providerId="LiveId" clId="{55604EFF-A016-41DA-9C46-C6D6D80AF953}" dt="2025-07-05T23:10:43.298" v="4052" actId="2711"/>
          <ac:graphicFrameMkLst>
            <pc:docMk/>
            <pc:sldMk cId="3019613679" sldId="281"/>
            <ac:graphicFrameMk id="7" creationId="{D29C498F-DAD7-7939-859B-4B47C9A111E3}"/>
          </ac:graphicFrameMkLst>
        </pc:graphicFrameChg>
      </pc:sldChg>
      <pc:sldChg chg="modSp add mod ord">
        <pc:chgData name="Femi Kwesi" userId="8ab77692bc6c1e18" providerId="LiveId" clId="{55604EFF-A016-41DA-9C46-C6D6D80AF953}" dt="2025-07-05T23:10:54.081" v="4053" actId="2711"/>
        <pc:sldMkLst>
          <pc:docMk/>
          <pc:sldMk cId="2066643830" sldId="282"/>
        </pc:sldMkLst>
        <pc:spChg chg="mod">
          <ac:chgData name="Femi Kwesi" userId="8ab77692bc6c1e18" providerId="LiveId" clId="{55604EFF-A016-41DA-9C46-C6D6D80AF953}" dt="2025-07-05T23:10:54.081" v="4053" actId="2711"/>
          <ac:spMkLst>
            <pc:docMk/>
            <pc:sldMk cId="2066643830" sldId="282"/>
            <ac:spMk id="103" creationId="{7B029147-C893-8F26-9740-D4BE27396345}"/>
          </ac:spMkLst>
        </pc:spChg>
        <pc:spChg chg="mod">
          <ac:chgData name="Femi Kwesi" userId="8ab77692bc6c1e18" providerId="LiveId" clId="{55604EFF-A016-41DA-9C46-C6D6D80AF953}" dt="2025-07-05T21:53:56.550" v="3030" actId="20577"/>
          <ac:spMkLst>
            <pc:docMk/>
            <pc:sldMk cId="2066643830" sldId="282"/>
            <ac:spMk id="104" creationId="{CEA19441-7775-5BE5-AE9B-332B5CB35CCD}"/>
          </ac:spMkLst>
        </pc:spChg>
      </pc:sldChg>
      <pc:sldChg chg="modSp add mod ord">
        <pc:chgData name="Femi Kwesi" userId="8ab77692bc6c1e18" providerId="LiveId" clId="{55604EFF-A016-41DA-9C46-C6D6D80AF953}" dt="2025-07-05T22:03:35.286" v="3392" actId="2165"/>
        <pc:sldMkLst>
          <pc:docMk/>
          <pc:sldMk cId="2527422332" sldId="283"/>
        </pc:sldMkLst>
        <pc:spChg chg="mod">
          <ac:chgData name="Femi Kwesi" userId="8ab77692bc6c1e18" providerId="LiveId" clId="{55604EFF-A016-41DA-9C46-C6D6D80AF953}" dt="2025-07-05T21:55:26.775" v="3079" actId="20577"/>
          <ac:spMkLst>
            <pc:docMk/>
            <pc:sldMk cId="2527422332" sldId="283"/>
            <ac:spMk id="113" creationId="{E9802A7E-87BF-260D-AB8E-4DA65C81C88F}"/>
          </ac:spMkLst>
        </pc:spChg>
        <pc:spChg chg="mod">
          <ac:chgData name="Femi Kwesi" userId="8ab77692bc6c1e18" providerId="LiveId" clId="{55604EFF-A016-41DA-9C46-C6D6D80AF953}" dt="2025-07-05T21:55:42.206" v="3090" actId="20577"/>
          <ac:spMkLst>
            <pc:docMk/>
            <pc:sldMk cId="2527422332" sldId="283"/>
            <ac:spMk id="114" creationId="{D0CF149E-5157-0BBB-C99E-E068801655B9}"/>
          </ac:spMkLst>
        </pc:spChg>
        <pc:graphicFrameChg chg="mod modGraphic">
          <ac:chgData name="Femi Kwesi" userId="8ab77692bc6c1e18" providerId="LiveId" clId="{55604EFF-A016-41DA-9C46-C6D6D80AF953}" dt="2025-07-05T22:03:35.286" v="3392" actId="2165"/>
          <ac:graphicFrameMkLst>
            <pc:docMk/>
            <pc:sldMk cId="2527422332" sldId="283"/>
            <ac:graphicFrameMk id="3" creationId="{B2B34772-9D74-D10D-E418-F3C37BDF0632}"/>
          </ac:graphicFrameMkLst>
        </pc:graphicFrameChg>
      </pc:sldChg>
      <pc:sldChg chg="addSp delSp modSp add mod ord">
        <pc:chgData name="Femi Kwesi" userId="8ab77692bc6c1e18" providerId="LiveId" clId="{55604EFF-A016-41DA-9C46-C6D6D80AF953}" dt="2025-07-05T22:21:20.103" v="3652"/>
        <pc:sldMkLst>
          <pc:docMk/>
          <pc:sldMk cId="148674469" sldId="284"/>
        </pc:sldMkLst>
        <pc:spChg chg="mod">
          <ac:chgData name="Femi Kwesi" userId="8ab77692bc6c1e18" providerId="LiveId" clId="{55604EFF-A016-41DA-9C46-C6D6D80AF953}" dt="2025-07-05T22:07:57.439" v="3455" actId="14100"/>
          <ac:spMkLst>
            <pc:docMk/>
            <pc:sldMk cId="148674469" sldId="284"/>
            <ac:spMk id="113" creationId="{742F1CB9-9496-7332-5EB6-6504FE48B5FB}"/>
          </ac:spMkLst>
        </pc:spChg>
        <pc:spChg chg="mod">
          <ac:chgData name="Femi Kwesi" userId="8ab77692bc6c1e18" providerId="LiveId" clId="{55604EFF-A016-41DA-9C46-C6D6D80AF953}" dt="2025-07-05T22:08:00.235" v="3456" actId="14100"/>
          <ac:spMkLst>
            <pc:docMk/>
            <pc:sldMk cId="148674469" sldId="284"/>
            <ac:spMk id="114" creationId="{984B5D07-A36A-1927-4743-8EB800668505}"/>
          </ac:spMkLst>
        </pc:spChg>
        <pc:picChg chg="del">
          <ac:chgData name="Femi Kwesi" userId="8ab77692bc6c1e18" providerId="LiveId" clId="{55604EFF-A016-41DA-9C46-C6D6D80AF953}" dt="2025-07-05T22:06:57.780" v="3441" actId="478"/>
          <ac:picMkLst>
            <pc:docMk/>
            <pc:sldMk cId="148674469" sldId="284"/>
            <ac:picMk id="3" creationId="{5FE6A37D-E9FA-E816-B292-A55692242A4C}"/>
          </ac:picMkLst>
        </pc:picChg>
        <pc:picChg chg="add mod">
          <ac:chgData name="Femi Kwesi" userId="8ab77692bc6c1e18" providerId="LiveId" clId="{55604EFF-A016-41DA-9C46-C6D6D80AF953}" dt="2025-07-05T22:08:09.457" v="3459" actId="14100"/>
          <ac:picMkLst>
            <pc:docMk/>
            <pc:sldMk cId="148674469" sldId="284"/>
            <ac:picMk id="4" creationId="{92557EA8-48F6-E1B2-65E6-01A6323CBBF1}"/>
          </ac:picMkLst>
        </pc:picChg>
      </pc:sldChg>
      <pc:sldChg chg="modSp add mod ord">
        <pc:chgData name="Femi Kwesi" userId="8ab77692bc6c1e18" providerId="LiveId" clId="{55604EFF-A016-41DA-9C46-C6D6D80AF953}" dt="2025-07-05T23:11:47.487" v="4054" actId="2711"/>
        <pc:sldMkLst>
          <pc:docMk/>
          <pc:sldMk cId="3429399231" sldId="285"/>
        </pc:sldMkLst>
        <pc:spChg chg="mod">
          <ac:chgData name="Femi Kwesi" userId="8ab77692bc6c1e18" providerId="LiveId" clId="{55604EFF-A016-41DA-9C46-C6D6D80AF953}" dt="2025-07-05T23:11:47.487" v="4054" actId="2711"/>
          <ac:spMkLst>
            <pc:docMk/>
            <pc:sldMk cId="3429399231" sldId="285"/>
            <ac:spMk id="103" creationId="{5C179AF4-991C-57FA-EA0D-6B058DD0ABDA}"/>
          </ac:spMkLst>
        </pc:spChg>
        <pc:spChg chg="mod">
          <ac:chgData name="Femi Kwesi" userId="8ab77692bc6c1e18" providerId="LiveId" clId="{55604EFF-A016-41DA-9C46-C6D6D80AF953}" dt="2025-07-05T22:22:53.055" v="3656" actId="20577"/>
          <ac:spMkLst>
            <pc:docMk/>
            <pc:sldMk cId="3429399231" sldId="285"/>
            <ac:spMk id="104" creationId="{D0C47F08-55D7-B510-6417-B97177BCB266}"/>
          </ac:spMkLst>
        </pc:spChg>
      </pc:sldChg>
      <pc:sldChg chg="addSp delSp modSp add mod ord">
        <pc:chgData name="Femi Kwesi" userId="8ab77692bc6c1e18" providerId="LiveId" clId="{55604EFF-A016-41DA-9C46-C6D6D80AF953}" dt="2025-07-05T22:21:28.150" v="3654"/>
        <pc:sldMkLst>
          <pc:docMk/>
          <pc:sldMk cId="3245008476" sldId="286"/>
        </pc:sldMkLst>
        <pc:spChg chg="add mod">
          <ac:chgData name="Femi Kwesi" userId="8ab77692bc6c1e18" providerId="LiveId" clId="{55604EFF-A016-41DA-9C46-C6D6D80AF953}" dt="2025-07-05T22:20:40.017" v="3647" actId="1076"/>
          <ac:spMkLst>
            <pc:docMk/>
            <pc:sldMk cId="3245008476" sldId="286"/>
            <ac:spMk id="7" creationId="{794906B2-65A5-D49C-0C22-E0A481F7931F}"/>
          </ac:spMkLst>
        </pc:spChg>
        <pc:spChg chg="add mod">
          <ac:chgData name="Femi Kwesi" userId="8ab77692bc6c1e18" providerId="LiveId" clId="{55604EFF-A016-41DA-9C46-C6D6D80AF953}" dt="2025-07-05T22:18:29.656" v="3629"/>
          <ac:spMkLst>
            <pc:docMk/>
            <pc:sldMk cId="3245008476" sldId="286"/>
            <ac:spMk id="8" creationId="{56F52EFB-1283-7092-2CE8-6DE4A8AAA219}"/>
          </ac:spMkLst>
        </pc:spChg>
        <pc:spChg chg="add del mod">
          <ac:chgData name="Femi Kwesi" userId="8ab77692bc6c1e18" providerId="LiveId" clId="{55604EFF-A016-41DA-9C46-C6D6D80AF953}" dt="2025-07-05T22:18:56.389" v="3637" actId="21"/>
          <ac:spMkLst>
            <pc:docMk/>
            <pc:sldMk cId="3245008476" sldId="286"/>
            <ac:spMk id="9" creationId="{2C56798A-2824-658A-51E8-882BDCED6205}"/>
          </ac:spMkLst>
        </pc:spChg>
        <pc:spChg chg="add mod">
          <ac:chgData name="Femi Kwesi" userId="8ab77692bc6c1e18" providerId="LiveId" clId="{55604EFF-A016-41DA-9C46-C6D6D80AF953}" dt="2025-07-05T22:20:46.087" v="3648" actId="1076"/>
          <ac:spMkLst>
            <pc:docMk/>
            <pc:sldMk cId="3245008476" sldId="286"/>
            <ac:spMk id="10" creationId="{AFFAAB95-8F17-2006-A8FE-AC794043B525}"/>
          </ac:spMkLst>
        </pc:spChg>
        <pc:spChg chg="mod">
          <ac:chgData name="Femi Kwesi" userId="8ab77692bc6c1e18" providerId="LiveId" clId="{55604EFF-A016-41DA-9C46-C6D6D80AF953}" dt="2025-07-05T22:12:06.881" v="3479" actId="20577"/>
          <ac:spMkLst>
            <pc:docMk/>
            <pc:sldMk cId="3245008476" sldId="286"/>
            <ac:spMk id="113" creationId="{8C245DA8-7F73-3D53-6C19-51FE00AA4E7F}"/>
          </ac:spMkLst>
        </pc:spChg>
        <pc:spChg chg="mod">
          <ac:chgData name="Femi Kwesi" userId="8ab77692bc6c1e18" providerId="LiveId" clId="{55604EFF-A016-41DA-9C46-C6D6D80AF953}" dt="2025-07-05T22:12:46.689" v="3513" actId="20577"/>
          <ac:spMkLst>
            <pc:docMk/>
            <pc:sldMk cId="3245008476" sldId="286"/>
            <ac:spMk id="114" creationId="{EA0E2303-6E5D-E6C6-649D-3DA667B6ED46}"/>
          </ac:spMkLst>
        </pc:spChg>
        <pc:graphicFrameChg chg="mod modGraphic">
          <ac:chgData name="Femi Kwesi" userId="8ab77692bc6c1e18" providerId="LiveId" clId="{55604EFF-A016-41DA-9C46-C6D6D80AF953}" dt="2025-07-05T22:20:14.258" v="3645" actId="14100"/>
          <ac:graphicFrameMkLst>
            <pc:docMk/>
            <pc:sldMk cId="3245008476" sldId="286"/>
            <ac:graphicFrameMk id="3" creationId="{0AC720FC-6972-6C75-4A6E-9594C9C641AD}"/>
          </ac:graphicFrameMkLst>
        </pc:graphicFrameChg>
        <pc:picChg chg="add mod">
          <ac:chgData name="Femi Kwesi" userId="8ab77692bc6c1e18" providerId="LiveId" clId="{55604EFF-A016-41DA-9C46-C6D6D80AF953}" dt="2025-07-05T22:14:25.748" v="3557" actId="931"/>
          <ac:picMkLst>
            <pc:docMk/>
            <pc:sldMk cId="3245008476" sldId="286"/>
            <ac:picMk id="4" creationId="{4EE9947B-C5D6-760C-D2DC-67E02040E24C}"/>
          </ac:picMkLst>
        </pc:picChg>
        <pc:picChg chg="add mod">
          <ac:chgData name="Femi Kwesi" userId="8ab77692bc6c1e18" providerId="LiveId" clId="{55604EFF-A016-41DA-9C46-C6D6D80AF953}" dt="2025-07-05T22:16:19.956" v="3566" actId="14100"/>
          <ac:picMkLst>
            <pc:docMk/>
            <pc:sldMk cId="3245008476" sldId="286"/>
            <ac:picMk id="6" creationId="{3DE91689-50A6-DBCF-63E4-6F683B6F0A96}"/>
          </ac:picMkLst>
        </pc:picChg>
      </pc:sldChg>
      <pc:sldChg chg="modSp add mod">
        <pc:chgData name="Femi Kwesi" userId="8ab77692bc6c1e18" providerId="LiveId" clId="{55604EFF-A016-41DA-9C46-C6D6D80AF953}" dt="2025-07-05T23:14:56.967" v="4096" actId="2711"/>
        <pc:sldMkLst>
          <pc:docMk/>
          <pc:sldMk cId="3863797165" sldId="287"/>
        </pc:sldMkLst>
        <pc:spChg chg="mod">
          <ac:chgData name="Femi Kwesi" userId="8ab77692bc6c1e18" providerId="LiveId" clId="{55604EFF-A016-41DA-9C46-C6D6D80AF953}" dt="2025-07-05T23:14:49.593" v="4095" actId="2711"/>
          <ac:spMkLst>
            <pc:docMk/>
            <pc:sldMk cId="3863797165" sldId="287"/>
            <ac:spMk id="113" creationId="{B9A9F403-24A7-9F04-40A9-915BC674AF66}"/>
          </ac:spMkLst>
        </pc:spChg>
        <pc:spChg chg="mod">
          <ac:chgData name="Femi Kwesi" userId="8ab77692bc6c1e18" providerId="LiveId" clId="{55604EFF-A016-41DA-9C46-C6D6D80AF953}" dt="2025-07-05T23:14:56.967" v="4096" actId="2711"/>
          <ac:spMkLst>
            <pc:docMk/>
            <pc:sldMk cId="3863797165" sldId="287"/>
            <ac:spMk id="114" creationId="{140EE91D-7593-79D0-E029-F9EB52C06EF1}"/>
          </ac:spMkLst>
        </pc:spChg>
      </pc:sldChg>
      <pc:sldChg chg="addSp delSp modSp add mod">
        <pc:chgData name="Femi Kwesi" userId="8ab77692bc6c1e18" providerId="LiveId" clId="{55604EFF-A016-41DA-9C46-C6D6D80AF953}" dt="2025-07-05T23:14:18.156" v="4090" actId="20577"/>
        <pc:sldMkLst>
          <pc:docMk/>
          <pc:sldMk cId="3505508593" sldId="288"/>
        </pc:sldMkLst>
        <pc:spChg chg="mod">
          <ac:chgData name="Femi Kwesi" userId="8ab77692bc6c1e18" providerId="LiveId" clId="{55604EFF-A016-41DA-9C46-C6D6D80AF953}" dt="2025-07-05T23:14:06.171" v="4078" actId="2711"/>
          <ac:spMkLst>
            <pc:docMk/>
            <pc:sldMk cId="3505508593" sldId="288"/>
            <ac:spMk id="113" creationId="{57EBD7C1-FBAC-7C31-4BBE-9BD80147F69A}"/>
          </ac:spMkLst>
        </pc:spChg>
        <pc:spChg chg="mod">
          <ac:chgData name="Femi Kwesi" userId="8ab77692bc6c1e18" providerId="LiveId" clId="{55604EFF-A016-41DA-9C46-C6D6D80AF953}" dt="2025-07-05T23:14:18.156" v="4090" actId="20577"/>
          <ac:spMkLst>
            <pc:docMk/>
            <pc:sldMk cId="3505508593" sldId="288"/>
            <ac:spMk id="114" creationId="{5B3891FD-C148-5328-06C5-09003787ADBE}"/>
          </ac:spMkLst>
        </pc:spChg>
        <pc:picChg chg="del">
          <ac:chgData name="Femi Kwesi" userId="8ab77692bc6c1e18" providerId="LiveId" clId="{55604EFF-A016-41DA-9C46-C6D6D80AF953}" dt="2025-07-05T22:30:23.762" v="3807" actId="478"/>
          <ac:picMkLst>
            <pc:docMk/>
            <pc:sldMk cId="3505508593" sldId="288"/>
            <ac:picMk id="3" creationId="{4A01DAF9-C426-E711-6A69-1BE1D7CDE39C}"/>
          </ac:picMkLst>
        </pc:picChg>
        <pc:picChg chg="add mod">
          <ac:chgData name="Femi Kwesi" userId="8ab77692bc6c1e18" providerId="LiveId" clId="{55604EFF-A016-41DA-9C46-C6D6D80AF953}" dt="2025-07-05T22:31:28.057" v="3854" actId="962"/>
          <ac:picMkLst>
            <pc:docMk/>
            <pc:sldMk cId="3505508593" sldId="288"/>
            <ac:picMk id="4" creationId="{380DBD9B-C1DE-68FA-3CEE-8F31F93AA8BE}"/>
          </ac:picMkLst>
        </pc:picChg>
      </pc:sldChg>
      <pc:sldChg chg="addSp delSp modSp add mod ord">
        <pc:chgData name="Femi Kwesi" userId="8ab77692bc6c1e18" providerId="LiveId" clId="{55604EFF-A016-41DA-9C46-C6D6D80AF953}" dt="2025-07-05T23:13:04.876" v="4060" actId="2165"/>
        <pc:sldMkLst>
          <pc:docMk/>
          <pc:sldMk cId="4068871087" sldId="289"/>
        </pc:sldMkLst>
        <pc:spChg chg="mod">
          <ac:chgData name="Femi Kwesi" userId="8ab77692bc6c1e18" providerId="LiveId" clId="{55604EFF-A016-41DA-9C46-C6D6D80AF953}" dt="2025-07-05T23:11:57.772" v="4055" actId="2711"/>
          <ac:spMkLst>
            <pc:docMk/>
            <pc:sldMk cId="4068871087" sldId="289"/>
            <ac:spMk id="113" creationId="{52AFB00D-FA7F-0113-9D03-880A74814E38}"/>
          </ac:spMkLst>
        </pc:spChg>
        <pc:spChg chg="mod">
          <ac:chgData name="Femi Kwesi" userId="8ab77692bc6c1e18" providerId="LiveId" clId="{55604EFF-A016-41DA-9C46-C6D6D80AF953}" dt="2025-07-05T23:12:06.615" v="4056" actId="2711"/>
          <ac:spMkLst>
            <pc:docMk/>
            <pc:sldMk cId="4068871087" sldId="289"/>
            <ac:spMk id="114" creationId="{EEC3F6CC-50FE-DC29-3CC8-CFA003693946}"/>
          </ac:spMkLst>
        </pc:spChg>
        <pc:graphicFrameChg chg="add del mod modGraphic">
          <ac:chgData name="Femi Kwesi" userId="8ab77692bc6c1e18" providerId="LiveId" clId="{55604EFF-A016-41DA-9C46-C6D6D80AF953}" dt="2025-07-05T22:42:33.516" v="3886" actId="3680"/>
          <ac:graphicFrameMkLst>
            <pc:docMk/>
            <pc:sldMk cId="4068871087" sldId="289"/>
            <ac:graphicFrameMk id="2" creationId="{78ED8D01-D2ED-3451-B2EA-09796E70D184}"/>
          </ac:graphicFrameMkLst>
        </pc:graphicFrameChg>
        <pc:graphicFrameChg chg="add mod modGraphic">
          <ac:chgData name="Femi Kwesi" userId="8ab77692bc6c1e18" providerId="LiveId" clId="{55604EFF-A016-41DA-9C46-C6D6D80AF953}" dt="2025-07-05T23:13:04.876" v="4060" actId="2165"/>
          <ac:graphicFrameMkLst>
            <pc:docMk/>
            <pc:sldMk cId="4068871087" sldId="289"/>
            <ac:graphicFrameMk id="3" creationId="{D48C4927-C7D0-DABA-3FF1-EE00827A6A03}"/>
          </ac:graphicFrameMkLst>
        </pc:graphicFrameChg>
      </pc:sldChg>
      <pc:sldChg chg="modSp add mod ord">
        <pc:chgData name="Femi Kwesi" userId="8ab77692bc6c1e18" providerId="LiveId" clId="{55604EFF-A016-41DA-9C46-C6D6D80AF953}" dt="2025-07-05T22:55:51.137" v="3944" actId="20577"/>
        <pc:sldMkLst>
          <pc:docMk/>
          <pc:sldMk cId="260608275" sldId="290"/>
        </pc:sldMkLst>
        <pc:spChg chg="mod">
          <ac:chgData name="Femi Kwesi" userId="8ab77692bc6c1e18" providerId="LiveId" clId="{55604EFF-A016-41DA-9C46-C6D6D80AF953}" dt="2025-07-05T22:55:51.137" v="3944" actId="20577"/>
          <ac:spMkLst>
            <pc:docMk/>
            <pc:sldMk cId="260608275" sldId="290"/>
            <ac:spMk id="103" creationId="{EA1EB86E-05B7-29E0-306F-CC8A619FBBAD}"/>
          </ac:spMkLst>
        </pc:spChg>
        <pc:spChg chg="mod">
          <ac:chgData name="Femi Kwesi" userId="8ab77692bc6c1e18" providerId="LiveId" clId="{55604EFF-A016-41DA-9C46-C6D6D80AF953}" dt="2025-07-05T22:55:35.817" v="3934" actId="20577"/>
          <ac:spMkLst>
            <pc:docMk/>
            <pc:sldMk cId="260608275" sldId="290"/>
            <ac:spMk id="104" creationId="{9F188E7D-97E7-15AA-CB27-48BA27905F0E}"/>
          </ac:spMkLst>
        </pc:spChg>
      </pc:sldChg>
      <pc:sldChg chg="modSp add mod ord">
        <pc:chgData name="Femi Kwesi" userId="8ab77692bc6c1e18" providerId="LiveId" clId="{55604EFF-A016-41DA-9C46-C6D6D80AF953}" dt="2025-07-05T23:00:59.238" v="4017" actId="14734"/>
        <pc:sldMkLst>
          <pc:docMk/>
          <pc:sldMk cId="813052167" sldId="291"/>
        </pc:sldMkLst>
        <pc:spChg chg="mod">
          <ac:chgData name="Femi Kwesi" userId="8ab77692bc6c1e18" providerId="LiveId" clId="{55604EFF-A016-41DA-9C46-C6D6D80AF953}" dt="2025-07-05T22:57:30.251" v="3961" actId="20577"/>
          <ac:spMkLst>
            <pc:docMk/>
            <pc:sldMk cId="813052167" sldId="291"/>
            <ac:spMk id="113" creationId="{316E6317-3CB2-3098-2307-7C2F0659CB8C}"/>
          </ac:spMkLst>
        </pc:spChg>
        <pc:spChg chg="mod">
          <ac:chgData name="Femi Kwesi" userId="8ab77692bc6c1e18" providerId="LiveId" clId="{55604EFF-A016-41DA-9C46-C6D6D80AF953}" dt="2025-07-05T22:58:10.304" v="3967" actId="255"/>
          <ac:spMkLst>
            <pc:docMk/>
            <pc:sldMk cId="813052167" sldId="291"/>
            <ac:spMk id="114" creationId="{97D48244-4297-C8B4-F1E1-CEEB6A7E17D2}"/>
          </ac:spMkLst>
        </pc:spChg>
        <pc:graphicFrameChg chg="mod modGraphic">
          <ac:chgData name="Femi Kwesi" userId="8ab77692bc6c1e18" providerId="LiveId" clId="{55604EFF-A016-41DA-9C46-C6D6D80AF953}" dt="2025-07-05T23:00:59.238" v="4017" actId="14734"/>
          <ac:graphicFrameMkLst>
            <pc:docMk/>
            <pc:sldMk cId="813052167" sldId="291"/>
            <ac:graphicFrameMk id="3" creationId="{7C0EE347-57D2-633E-D076-0F9CEA7E0EFC}"/>
          </ac:graphicFrameMkLst>
        </pc:graphicFrameChg>
      </pc:sldChg>
      <pc:sldMasterChg chg="add del addSldLayout delSldLayout">
        <pc:chgData name="Femi Kwesi" userId="8ab77692bc6c1e18" providerId="LiveId" clId="{55604EFF-A016-41DA-9C46-C6D6D80AF953}" dt="2025-07-05T20:14:06.197" v="1164" actId="700"/>
        <pc:sldMasterMkLst>
          <pc:docMk/>
          <pc:sldMasterMk cId="0" sldId="2147483673"/>
        </pc:sldMasterMkLst>
        <pc:sldLayoutChg chg="add del">
          <pc:chgData name="Femi Kwesi" userId="8ab77692bc6c1e18" providerId="LiveId" clId="{55604EFF-A016-41DA-9C46-C6D6D80AF953}" dt="2025-07-05T20:14:06.197" v="1164" actId="700"/>
          <pc:sldLayoutMkLst>
            <pc:docMk/>
            <pc:sldMasterMk cId="0" sldId="2147483673"/>
            <pc:sldLayoutMk cId="0" sldId="2147483674"/>
          </pc:sldLayoutMkLst>
        </pc:sldLayoutChg>
        <pc:sldLayoutChg chg="add del">
          <pc:chgData name="Femi Kwesi" userId="8ab77692bc6c1e18" providerId="LiveId" clId="{55604EFF-A016-41DA-9C46-C6D6D80AF953}" dt="2025-07-05T20:14:06.197" v="1164" actId="700"/>
          <pc:sldLayoutMkLst>
            <pc:docMk/>
            <pc:sldMasterMk cId="0" sldId="2147483673"/>
            <pc:sldLayoutMk cId="0" sldId="214748367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1438920"/>
            <a:ext cx="4926960" cy="1522440"/>
          </a:xfrm>
          <a:prstGeom prst="rect">
            <a:avLst/>
          </a:prstGeom>
          <a:noFill/>
          <a:ln w="0">
            <a:noFill/>
          </a:ln>
        </p:spPr>
        <p:txBody>
          <a:bodyPr lIns="91440" tIns="91440" rIns="91440" bIns="91440" anchor="b">
            <a:noAutofit/>
          </a:bodyPr>
          <a:lstStyle/>
          <a:p>
            <a:pPr indent="0">
              <a:buNone/>
            </a:pPr>
            <a:r>
              <a:rPr lang="fr-FR" sz="3500" b="0" u="none" strike="noStrike">
                <a:solidFill>
                  <a:schemeClr val="dk1"/>
                </a:solidFill>
                <a:effectLst/>
                <a:uFillTx/>
                <a:latin typeface="Arial"/>
              </a:rPr>
              <a:t>Click to edit the title text format</a:t>
            </a:r>
          </a:p>
        </p:txBody>
      </p:sp>
      <p:sp>
        <p:nvSpPr>
          <p:cNvPr id="5" name="PlaceHolder 2"/>
          <p:cNvSpPr>
            <a:spLocks noGrp="1"/>
          </p:cNvSpPr>
          <p:nvPr>
            <p:ph type="body"/>
          </p:nvPr>
        </p:nvSpPr>
        <p:spPr>
          <a:xfrm>
            <a:off x="6079320" y="387360"/>
            <a:ext cx="3064320" cy="475596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 name="Google Shape;12;p2"/>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 name="Google Shape;13;p2"/>
          <p:cNvSpPr/>
          <p:nvPr/>
        </p:nvSpPr>
        <p:spPr>
          <a:xfrm>
            <a:off x="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36" name="Google Shape;132;p19"/>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7" name="Google Shape;133;p19"/>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bg>
      <p:bgPr>
        <a:solidFill>
          <a:schemeClr val="accent1"/>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471920" y="3339720"/>
            <a:ext cx="3492360" cy="76860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Aboreto"/>
                <a:ea typeface="Aboreto"/>
              </a:rPr>
              <a:t>xx%</a:t>
            </a:r>
            <a:endParaRPr lang="fr-FR" sz="4000" b="0" u="none" strike="noStrike">
              <a:solidFill>
                <a:schemeClr val="dk1"/>
              </a:solidFill>
              <a:effectLst/>
              <a:uFillTx/>
              <a:latin typeface="Arial"/>
            </a:endParaRPr>
          </a:p>
        </p:txBody>
      </p:sp>
      <p:sp>
        <p:nvSpPr>
          <p:cNvPr id="39" name="PlaceHolder 2"/>
          <p:cNvSpPr>
            <a:spLocks noGrp="1"/>
          </p:cNvSpPr>
          <p:nvPr>
            <p:ph type="title"/>
          </p:nvPr>
        </p:nvSpPr>
        <p:spPr>
          <a:xfrm>
            <a:off x="4471920" y="635400"/>
            <a:ext cx="3492360" cy="76860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Aboreto"/>
                <a:ea typeface="Aboreto"/>
              </a:rPr>
              <a:t>xx%</a:t>
            </a:r>
            <a:endParaRPr lang="fr-FR" sz="4000" b="0" u="none" strike="noStrike">
              <a:solidFill>
                <a:schemeClr val="dk1"/>
              </a:solidFill>
              <a:effectLst/>
              <a:uFillTx/>
              <a:latin typeface="Arial"/>
            </a:endParaRPr>
          </a:p>
        </p:txBody>
      </p:sp>
      <p:sp>
        <p:nvSpPr>
          <p:cNvPr id="40" name="PlaceHolder 3"/>
          <p:cNvSpPr>
            <a:spLocks noGrp="1"/>
          </p:cNvSpPr>
          <p:nvPr>
            <p:ph type="title"/>
          </p:nvPr>
        </p:nvSpPr>
        <p:spPr>
          <a:xfrm>
            <a:off x="4471920" y="1987560"/>
            <a:ext cx="3492360" cy="76860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Aboreto"/>
                <a:ea typeface="Aboreto"/>
              </a:rPr>
              <a:t>xx%</a:t>
            </a:r>
            <a:endParaRPr lang="fr-FR" sz="4000" b="0" u="none" strike="noStrike">
              <a:solidFill>
                <a:schemeClr val="dk1"/>
              </a:solidFill>
              <a:effectLst/>
              <a:uFillTx/>
              <a:latin typeface="Arial"/>
            </a:endParaRPr>
          </a:p>
        </p:txBody>
      </p:sp>
      <p:sp>
        <p:nvSpPr>
          <p:cNvPr id="41" name="PlaceHolder 4"/>
          <p:cNvSpPr>
            <a:spLocks noGrp="1"/>
          </p:cNvSpPr>
          <p:nvPr>
            <p:ph type="body"/>
          </p:nvPr>
        </p:nvSpPr>
        <p:spPr>
          <a:xfrm>
            <a:off x="0" y="-16920"/>
            <a:ext cx="3064320" cy="475452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42" name="Google Shape;142;p20"/>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3" name="Google Shape;143;p20"/>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accent1"/>
        </a:solidFill>
        <a:effectLst/>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1172880" y="2369880"/>
            <a:ext cx="4383360" cy="2042640"/>
          </a:xfrm>
          <a:prstGeom prst="rect">
            <a:avLst/>
          </a:prstGeom>
          <a:noFill/>
          <a:ln w="0">
            <a:noFill/>
          </a:ln>
        </p:spPr>
        <p:txBody>
          <a:bodyPr lIns="91440" tIns="91440" rIns="91440" bIns="91440" anchor="t">
            <a:noAutofit/>
          </a:bodyPr>
          <a:lstStyle/>
          <a:p>
            <a:pPr indent="0">
              <a:buNone/>
            </a:pPr>
            <a:r>
              <a:rPr lang="fr-FR" sz="4000" b="0" u="none" strike="noStrike">
                <a:solidFill>
                  <a:schemeClr val="dk1"/>
                </a:solidFill>
                <a:effectLst/>
                <a:uFillTx/>
                <a:latin typeface="Arial"/>
              </a:rPr>
              <a:t>Click to edit the title text format</a:t>
            </a:r>
          </a:p>
        </p:txBody>
      </p:sp>
      <p:sp>
        <p:nvSpPr>
          <p:cNvPr id="45" name="PlaceHolder 2"/>
          <p:cNvSpPr>
            <a:spLocks noGrp="1"/>
          </p:cNvSpPr>
          <p:nvPr>
            <p:ph type="title"/>
          </p:nvPr>
        </p:nvSpPr>
        <p:spPr>
          <a:xfrm>
            <a:off x="1172880" y="1375560"/>
            <a:ext cx="1474200" cy="841320"/>
          </a:xfrm>
          <a:prstGeom prst="rect">
            <a:avLst/>
          </a:prstGeom>
          <a:noFill/>
          <a:ln w="0">
            <a:noFill/>
          </a:ln>
        </p:spPr>
        <p:txBody>
          <a:bodyPr lIns="91440" tIns="91440" rIns="91440" bIns="91440" anchor="ctr">
            <a:noAutofit/>
          </a:bodyPr>
          <a:lstStyle/>
          <a:p>
            <a:pPr indent="0">
              <a:lnSpc>
                <a:spcPct val="100000"/>
              </a:lnSpc>
              <a:buNone/>
            </a:pPr>
            <a:r>
              <a:rPr lang="fr-FR" sz="6000" b="0" u="none" strike="noStrike">
                <a:solidFill>
                  <a:schemeClr val="dk1"/>
                </a:solidFill>
                <a:effectLst/>
                <a:uFillTx/>
                <a:latin typeface="Aboreto"/>
                <a:ea typeface="Aboreto"/>
              </a:rPr>
              <a:t>xx%</a:t>
            </a:r>
            <a:endParaRPr lang="fr-FR" sz="6000" b="0" u="none" strike="noStrike">
              <a:solidFill>
                <a:schemeClr val="dk1"/>
              </a:solidFill>
              <a:effectLst/>
              <a:uFillTx/>
              <a:latin typeface="Arial"/>
            </a:endParaRPr>
          </a:p>
        </p:txBody>
      </p:sp>
      <p:sp>
        <p:nvSpPr>
          <p:cNvPr id="46" name="PlaceHolder 3"/>
          <p:cNvSpPr>
            <a:spLocks noGrp="1"/>
          </p:cNvSpPr>
          <p:nvPr>
            <p:ph type="body"/>
          </p:nvPr>
        </p:nvSpPr>
        <p:spPr>
          <a:xfrm>
            <a:off x="607932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47" name="Google Shape;18;p3"/>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8" name="Google Shape;19;p3"/>
          <p:cNvSpPr/>
          <p:nvPr/>
        </p:nvSpPr>
        <p:spPr>
          <a:xfrm>
            <a:off x="539640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chemeClr val="lt1"/>
        </a:solidFill>
        <a:effectLst/>
      </p:bgPr>
    </p:bg>
    <p:spTree>
      <p:nvGrpSpPr>
        <p:cNvPr id="1" name=""/>
        <p:cNvGrpSpPr/>
        <p:nvPr/>
      </p:nvGrpSpPr>
      <p:grpSpPr>
        <a:xfrm>
          <a:off x="0" y="0"/>
          <a:ext cx="0" cy="0"/>
          <a:chOff x="0" y="0"/>
          <a:chExt cx="0" cy="0"/>
        </a:xfrm>
      </p:grpSpPr>
      <p:sp>
        <p:nvSpPr>
          <p:cNvPr id="49" name="Google Shape;145;p21"/>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51" name="Google Shape;147;p21"/>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bg>
      <p:bgPr>
        <a:solidFill>
          <a:schemeClr val="lt1"/>
        </a:solidFill>
        <a:effectLst/>
      </p:bgPr>
    </p:bg>
    <p:spTree>
      <p:nvGrpSpPr>
        <p:cNvPr id="1" name=""/>
        <p:cNvGrpSpPr/>
        <p:nvPr/>
      </p:nvGrpSpPr>
      <p:grpSpPr>
        <a:xfrm>
          <a:off x="0" y="0"/>
          <a:ext cx="0" cy="0"/>
          <a:chOff x="0" y="0"/>
          <a:chExt cx="0" cy="0"/>
        </a:xfrm>
      </p:grpSpPr>
      <p:sp>
        <p:nvSpPr>
          <p:cNvPr id="52" name="Google Shape;149;p22"/>
          <p:cNvSpPr/>
          <p:nvPr/>
        </p:nvSpPr>
        <p:spPr>
          <a:xfrm rot="5400000">
            <a:off x="-2375640" y="237564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54" name="Google Shape;151;p22"/>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accent1"/>
        </a:solid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713160" y="540000"/>
            <a:ext cx="5160240" cy="1058400"/>
          </a:xfrm>
          <a:prstGeom prst="rect">
            <a:avLst/>
          </a:prstGeom>
          <a:noFill/>
          <a:ln w="0">
            <a:noFill/>
          </a:ln>
        </p:spPr>
        <p:txBody>
          <a:bodyPr lIns="91440" tIns="91440" rIns="91440" bIns="91440" anchor="t">
            <a:noAutofit/>
          </a:bodyPr>
          <a:lstStyle/>
          <a:p>
            <a:pPr indent="0">
              <a:buNone/>
            </a:pPr>
            <a:r>
              <a:rPr lang="fr-FR" sz="5000" b="0" u="none" strike="noStrike">
                <a:solidFill>
                  <a:schemeClr val="dk1"/>
                </a:solidFill>
                <a:effectLst/>
                <a:uFillTx/>
                <a:latin typeface="Arial"/>
              </a:rPr>
              <a:t>Click to edit the title text format</a:t>
            </a:r>
          </a:p>
        </p:txBody>
      </p:sp>
      <p:sp>
        <p:nvSpPr>
          <p:cNvPr id="56" name="Google Shape;155;p23"/>
          <p:cNvSpPr/>
          <p:nvPr/>
        </p:nvSpPr>
        <p:spPr>
          <a:xfrm>
            <a:off x="713160" y="3567600"/>
            <a:ext cx="4077360" cy="6001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u="none" strike="noStrike">
                <a:solidFill>
                  <a:schemeClr val="dk1"/>
                </a:solidFill>
                <a:effectLst/>
                <a:uFillTx/>
                <a:latin typeface="IBM Plex Sans"/>
                <a:ea typeface="IBM Plex Sans"/>
              </a:rPr>
              <a:t>CREDITS:</a:t>
            </a:r>
            <a:r>
              <a:rPr lang="en" sz="1000" b="0" u="none" strike="noStrike">
                <a:solidFill>
                  <a:schemeClr val="dk1"/>
                </a:solidFill>
                <a:effectLst/>
                <a:uFillTx/>
                <a:latin typeface="IBM Plex Sans"/>
                <a:ea typeface="IBM Plex Sans"/>
              </a:rPr>
              <a:t> This presentation template was created by </a:t>
            </a:r>
            <a:r>
              <a:rPr lang="en" sz="1000" b="1" u="sng" strike="noStrike">
                <a:solidFill>
                  <a:schemeClr val="hlink"/>
                </a:solidFill>
                <a:effectLst/>
                <a:uFillTx/>
                <a:latin typeface="IBM Plex Sans"/>
                <a:ea typeface="IBM Plex Sans"/>
                <a:hlinkClick r:id="rId2"/>
              </a:rPr>
              <a:t>Slidesgo</a:t>
            </a:r>
            <a:r>
              <a:rPr lang="en" sz="1000" b="0" u="none" strike="noStrike">
                <a:solidFill>
                  <a:schemeClr val="dk1"/>
                </a:solidFill>
                <a:effectLst/>
                <a:uFillTx/>
                <a:latin typeface="IBM Plex Sans"/>
                <a:ea typeface="IBM Plex Sans"/>
              </a:rPr>
              <a:t>, and includes icons, infographics &amp; images by </a:t>
            </a:r>
            <a:r>
              <a:rPr lang="en" sz="1000" b="1" u="sng" strike="noStrike">
                <a:solidFill>
                  <a:schemeClr val="dk1"/>
                </a:solidFill>
                <a:effectLst/>
                <a:uFillTx/>
                <a:latin typeface="IBM Plex Sans"/>
                <a:ea typeface="IBM Plex Sans"/>
                <a:hlinkClick r:id="rId3"/>
              </a:rPr>
              <a:t>Freepik</a:t>
            </a:r>
            <a:r>
              <a:rPr lang="en" sz="1000" b="0" u="sng" strike="noStrike">
                <a:solidFill>
                  <a:schemeClr val="dk1"/>
                </a:solidFill>
                <a:effectLst/>
                <a:uFillTx/>
                <a:latin typeface="IBM Plex Sans"/>
                <a:ea typeface="IBM Plex Sans"/>
              </a:rPr>
              <a:t> </a:t>
            </a:r>
            <a:endParaRPr lang="en-US" sz="1000" b="0" u="none" strike="noStrike">
              <a:solidFill>
                <a:srgbClr val="000000"/>
              </a:solidFill>
              <a:effectLst/>
              <a:uFillTx/>
              <a:latin typeface="OpenSymbol"/>
            </a:endParaRPr>
          </a:p>
        </p:txBody>
      </p:sp>
      <p:sp>
        <p:nvSpPr>
          <p:cNvPr id="57" name="PlaceHolder 2"/>
          <p:cNvSpPr>
            <a:spLocks noGrp="1"/>
          </p:cNvSpPr>
          <p:nvPr>
            <p:ph type="body"/>
          </p:nvPr>
        </p:nvSpPr>
        <p:spPr>
          <a:xfrm>
            <a:off x="6079320" y="0"/>
            <a:ext cx="3064320" cy="475596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58" name="Google Shape;157;p23"/>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9" name="Google Shape;158;p23"/>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1"/>
        </a:solidFill>
        <a:effectLst/>
      </p:bgPr>
    </p:bg>
    <p:spTree>
      <p:nvGrpSpPr>
        <p:cNvPr id="1" name=""/>
        <p:cNvGrpSpPr/>
        <p:nvPr/>
      </p:nvGrpSpPr>
      <p:grpSpPr>
        <a:xfrm>
          <a:off x="0" y="0"/>
          <a:ext cx="0" cy="0"/>
          <a:chOff x="0" y="0"/>
          <a:chExt cx="0" cy="0"/>
        </a:xfrm>
      </p:grpSpPr>
      <p:sp>
        <p:nvSpPr>
          <p:cNvPr id="60" name="Google Shape;160;p24"/>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1" name="Google Shape;161;p24"/>
          <p:cNvSpPr/>
          <p:nvPr/>
        </p:nvSpPr>
        <p:spPr>
          <a:xfrm>
            <a:off x="0" y="460404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1"/>
        </a:solidFill>
        <a:effectLst/>
      </p:bgPr>
    </p:bg>
    <p:spTree>
      <p:nvGrpSpPr>
        <p:cNvPr id="1" name=""/>
        <p:cNvGrpSpPr/>
        <p:nvPr/>
      </p:nvGrpSpPr>
      <p:grpSpPr>
        <a:xfrm>
          <a:off x="0" y="0"/>
          <a:ext cx="0" cy="0"/>
          <a:chOff x="0" y="0"/>
          <a:chExt cx="0" cy="0"/>
        </a:xfrm>
      </p:grpSpPr>
      <p:sp>
        <p:nvSpPr>
          <p:cNvPr id="62" name="Google Shape;163;p25"/>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3" name="Google Shape;164;p25"/>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65" name="PlaceHolder 2"/>
          <p:cNvSpPr>
            <a:spLocks noGrp="1"/>
          </p:cNvSpPr>
          <p:nvPr>
            <p:ph type="body"/>
          </p:nvPr>
        </p:nvSpPr>
        <p:spPr>
          <a:xfrm>
            <a:off x="720000" y="1215720"/>
            <a:ext cx="7500960" cy="26215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sp>
        <p:nvSpPr>
          <p:cNvPr id="66" name="Google Shape;23;p4"/>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7" name="Google Shape;24;p4"/>
          <p:cNvSpPr/>
          <p:nvPr/>
        </p:nvSpPr>
        <p:spPr>
          <a:xfrm>
            <a:off x="843084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3540600" y="444960"/>
            <a:ext cx="488952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69" name="Google Shape;31;p5"/>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0" name="PlaceHolder 2"/>
          <p:cNvSpPr>
            <a:spLocks noGrp="1"/>
          </p:cNvSpPr>
          <p:nvPr>
            <p:ph type="body"/>
          </p:nvPr>
        </p:nvSpPr>
        <p:spPr>
          <a:xfrm>
            <a:off x="0" y="387360"/>
            <a:ext cx="3064320" cy="475596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71" name="Google Shape;33;p5"/>
          <p:cNvSpPr/>
          <p:nvPr/>
        </p:nvSpPr>
        <p:spPr>
          <a:xfrm>
            <a:off x="3064680" y="462168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accen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932400" y="1740600"/>
            <a:ext cx="4567320" cy="1152360"/>
          </a:xfrm>
          <a:prstGeom prst="rect">
            <a:avLst/>
          </a:prstGeom>
          <a:noFill/>
          <a:ln w="0">
            <a:noFill/>
          </a:ln>
        </p:spPr>
        <p:txBody>
          <a:bodyPr lIns="91440" tIns="91440" rIns="91440" bIns="91440" anchor="b">
            <a:noAutofit/>
          </a:bodyPr>
          <a:lstStyle/>
          <a:p>
            <a:pPr indent="0">
              <a:lnSpc>
                <a:spcPct val="100000"/>
              </a:lnSpc>
              <a:buNone/>
            </a:pPr>
            <a:r>
              <a:rPr lang="fr-FR" sz="6000" b="1" u="none" strike="noStrike">
                <a:solidFill>
                  <a:schemeClr val="dk1"/>
                </a:solidFill>
                <a:effectLst/>
                <a:uFillTx/>
                <a:latin typeface="Aboreto"/>
                <a:ea typeface="Aboreto"/>
              </a:rPr>
              <a:t>xx%</a:t>
            </a:r>
            <a:endParaRPr lang="fr-FR" sz="6000" b="0" u="none" strike="noStrike">
              <a:solidFill>
                <a:schemeClr val="dk1"/>
              </a:solidFill>
              <a:effectLst/>
              <a:uFillTx/>
              <a:latin typeface="Arial"/>
            </a:endParaRPr>
          </a:p>
        </p:txBody>
      </p:sp>
      <p:sp>
        <p:nvSpPr>
          <p:cNvPr id="5" name="PlaceHolder 2"/>
          <p:cNvSpPr>
            <a:spLocks noGrp="1"/>
          </p:cNvSpPr>
          <p:nvPr>
            <p:ph type="body"/>
          </p:nvPr>
        </p:nvSpPr>
        <p:spPr>
          <a:xfrm>
            <a:off x="607932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6" name="Google Shape;60;p11"/>
          <p:cNvSpPr/>
          <p:nvPr/>
        </p:nvSpPr>
        <p:spPr>
          <a:xfrm>
            <a:off x="0" y="4746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 name="Google Shape;61;p11"/>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73" name="Google Shape;36;p6"/>
          <p:cNvSpPr/>
          <p:nvPr/>
        </p:nvSpPr>
        <p:spPr>
          <a:xfrm>
            <a:off x="0" y="4746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4" name="Google Shape;37;p6"/>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3740400" y="878760"/>
            <a:ext cx="4496760" cy="10274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76" name="PlaceHolder 2"/>
          <p:cNvSpPr>
            <a:spLocks noGrp="1"/>
          </p:cNvSpPr>
          <p:nvPr>
            <p:ph type="body"/>
          </p:nvPr>
        </p:nvSpPr>
        <p:spPr>
          <a:xfrm>
            <a:off x="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77" name="Google Shape;42;p7"/>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8" name="Google Shape;43;p7"/>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
        <p:nvSpPr>
          <p:cNvPr id="80" name="Google Shape;46;p8"/>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1" name="Google Shape;47;p8"/>
          <p:cNvSpPr/>
          <p:nvPr/>
        </p:nvSpPr>
        <p:spPr>
          <a:xfrm>
            <a:off x="843084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
        <p:nvSpPr>
          <p:cNvPr id="83" name="Google Shape;51;p9"/>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4" name="Google Shape;52;p9"/>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85"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86" name="PlaceHolder 2"/>
          <p:cNvSpPr>
            <a:spLocks noGrp="1"/>
          </p:cNvSpPr>
          <p:nvPr>
            <p:ph type="title"/>
          </p:nvPr>
        </p:nvSpPr>
        <p:spPr>
          <a:xfrm>
            <a:off x="1948680" y="4014360"/>
            <a:ext cx="5245920" cy="441360"/>
          </a:xfrm>
          <a:prstGeom prst="rect">
            <a:avLst/>
          </a:prstGeom>
          <a:solidFill>
            <a:schemeClr val="accent2"/>
          </a:solidFill>
          <a:ln w="0">
            <a:noFill/>
          </a:ln>
        </p:spPr>
        <p:txBody>
          <a:bodyPr lIns="91440" tIns="91440" rIns="91440" bIns="91440" anchor="t">
            <a:noAutofit/>
          </a:bodyPr>
          <a:lstStyle/>
          <a:p>
            <a:pPr indent="0">
              <a:buNone/>
            </a:pPr>
            <a:r>
              <a:rPr lang="fr-FR" sz="1800" b="0" u="none" strike="noStrike">
                <a:solidFill>
                  <a:schemeClr val="dk1"/>
                </a:solidFill>
                <a:effectLst/>
                <a:uFillTx/>
                <a:latin typeface="Arial"/>
              </a:rPr>
              <a:t>Click to edit the title text format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rgbClr val="0E2A47"/>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
    <p:bg>
      <p:bgPr>
        <a:solidFill>
          <a:srgbClr val="0E2A47"/>
        </a:solidFill>
        <a:effectLst/>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9" name="PlaceHolder 2"/>
          <p:cNvSpPr>
            <a:spLocks noGrp="1"/>
          </p:cNvSpPr>
          <p:nvPr>
            <p:ph type="title"/>
          </p:nvPr>
        </p:nvSpPr>
        <p:spPr>
          <a:xfrm>
            <a:off x="946080" y="1668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0" name="PlaceHolder 3"/>
          <p:cNvSpPr>
            <a:spLocks noGrp="1"/>
          </p:cNvSpPr>
          <p:nvPr>
            <p:ph type="title"/>
          </p:nvPr>
        </p:nvSpPr>
        <p:spPr>
          <a:xfrm>
            <a:off x="946080" y="2541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1" name="PlaceHolder 4"/>
          <p:cNvSpPr>
            <a:spLocks noGrp="1"/>
          </p:cNvSpPr>
          <p:nvPr>
            <p:ph type="title"/>
          </p:nvPr>
        </p:nvSpPr>
        <p:spPr>
          <a:xfrm>
            <a:off x="946080" y="3495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2" name="PlaceHolder 5"/>
          <p:cNvSpPr>
            <a:spLocks noGrp="1"/>
          </p:cNvSpPr>
          <p:nvPr>
            <p:ph type="title"/>
          </p:nvPr>
        </p:nvSpPr>
        <p:spPr>
          <a:xfrm>
            <a:off x="4717800" y="1668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3" name="PlaceHolder 6"/>
          <p:cNvSpPr>
            <a:spLocks noGrp="1"/>
          </p:cNvSpPr>
          <p:nvPr>
            <p:ph type="title"/>
          </p:nvPr>
        </p:nvSpPr>
        <p:spPr>
          <a:xfrm>
            <a:off x="4717800" y="2541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4" name="PlaceHolder 7"/>
          <p:cNvSpPr>
            <a:spLocks noGrp="1"/>
          </p:cNvSpPr>
          <p:nvPr>
            <p:ph type="title"/>
          </p:nvPr>
        </p:nvSpPr>
        <p:spPr>
          <a:xfrm>
            <a:off x="4717800" y="3495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5" name="Google Shape;77;p13"/>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6" name="Google Shape;78;p13"/>
          <p:cNvSpPr/>
          <p:nvPr/>
        </p:nvSpPr>
        <p:spPr>
          <a:xfrm>
            <a:off x="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3740400" y="878760"/>
            <a:ext cx="4496760" cy="10274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18" name="PlaceHolder 2"/>
          <p:cNvSpPr>
            <a:spLocks noGrp="1"/>
          </p:cNvSpPr>
          <p:nvPr>
            <p:ph type="body"/>
          </p:nvPr>
        </p:nvSpPr>
        <p:spPr>
          <a:xfrm>
            <a:off x="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9" name="Google Shape;83;p14"/>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0" name="Google Shape;84;p14"/>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1775520" y="925200"/>
            <a:ext cx="4723920" cy="105516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22" name="Google Shape;88;p15"/>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3" name="Google Shape;89;p15"/>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4_1">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713520" y="691920"/>
            <a:ext cx="2401920" cy="114624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26" name="PlaceHolder 2"/>
          <p:cNvSpPr>
            <a:spLocks noGrp="1"/>
          </p:cNvSpPr>
          <p:nvPr>
            <p:ph type="body"/>
          </p:nvPr>
        </p:nvSpPr>
        <p:spPr>
          <a:xfrm>
            <a:off x="6342840" y="406080"/>
            <a:ext cx="2800800" cy="4737240"/>
          </a:xfrm>
          <a:prstGeom prst="rect">
            <a:avLst/>
          </a:prstGeom>
          <a:noFill/>
          <a:ln w="0">
            <a:noFill/>
          </a:ln>
        </p:spPr>
        <p:txBody>
          <a:bodyPr lIns="90000" tIns="45000" rIns="90000" bIns="45000" anchor="t">
            <a:normAutofit fontScale="47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7" name="PlaceHolder 3"/>
          <p:cNvSpPr>
            <a:spLocks noGrp="1"/>
          </p:cNvSpPr>
          <p:nvPr>
            <p:ph type="body"/>
          </p:nvPr>
        </p:nvSpPr>
        <p:spPr>
          <a:xfrm>
            <a:off x="3612240" y="405360"/>
            <a:ext cx="2730240" cy="3087720"/>
          </a:xfrm>
          <a:prstGeom prst="rect">
            <a:avLst/>
          </a:prstGeom>
          <a:noFill/>
          <a:ln w="0">
            <a:noFill/>
          </a:ln>
        </p:spPr>
        <p:txBody>
          <a:bodyPr lIns="90000" tIns="45000" rIns="90000" bIns="45000" anchor="t">
            <a:normAutofit fontScale="3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8" name="PlaceHolder 4"/>
          <p:cNvSpPr>
            <a:spLocks noGrp="1"/>
          </p:cNvSpPr>
          <p:nvPr>
            <p:ph type="body"/>
          </p:nvPr>
        </p:nvSpPr>
        <p:spPr>
          <a:xfrm>
            <a:off x="0" y="3493080"/>
            <a:ext cx="6342480" cy="1649880"/>
          </a:xfrm>
          <a:prstGeom prst="rect">
            <a:avLst/>
          </a:prstGeom>
          <a:noFill/>
          <a:ln w="0">
            <a:noFill/>
          </a:ln>
        </p:spPr>
        <p:txBody>
          <a:bodyPr lIns="90000" tIns="45000" rIns="90000" bIns="45000" anchor="t">
            <a:normAutofit fontScale="9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sp>
        <p:nvSpPr>
          <p:cNvPr id="29" name="Google Shape;97;p17"/>
          <p:cNvSpPr/>
          <p:nvPr/>
        </p:nvSpPr>
        <p:spPr>
          <a:xfrm rot="5400000">
            <a:off x="-2375640" y="237564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31" name="Google Shape;105;p17"/>
          <p:cNvSpPr/>
          <p:nvPr/>
        </p:nvSpPr>
        <p:spPr>
          <a:xfrm>
            <a:off x="8439480" y="460404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1"/>
        </a:solidFill>
        <a:effectLst/>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33" name="Google Shape;116;p18"/>
          <p:cNvSpPr/>
          <p:nvPr/>
        </p:nvSpPr>
        <p:spPr>
          <a:xfrm rot="10800000">
            <a:off x="360" y="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4" name="Google Shape;117;p18"/>
          <p:cNvSpPr/>
          <p:nvPr/>
        </p:nvSpPr>
        <p:spPr>
          <a:xfrm>
            <a:off x="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4" r:id="rId1"/>
    <p:sldLayoutId id="214748367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www.liferootswellness.com/"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4.emf"/></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Google Shape;175;p29"/>
          <p:cNvPicPr/>
          <p:nvPr/>
        </p:nvPicPr>
        <p:blipFill>
          <a:blip r:embed="rId2"/>
          <a:srcRect l="24235" t="2762" r="34001"/>
          <a:stretch/>
        </p:blipFill>
        <p:spPr>
          <a:xfrm>
            <a:off x="6079320" y="387360"/>
            <a:ext cx="3064320" cy="4755960"/>
          </a:xfrm>
          <a:prstGeom prst="rect">
            <a:avLst/>
          </a:prstGeom>
          <a:noFill/>
          <a:ln w="0">
            <a:noFill/>
          </a:ln>
        </p:spPr>
      </p:pic>
      <p:sp>
        <p:nvSpPr>
          <p:cNvPr id="89" name="PlaceHolder 1"/>
          <p:cNvSpPr>
            <a:spLocks noGrp="1"/>
          </p:cNvSpPr>
          <p:nvPr>
            <p:ph type="title"/>
          </p:nvPr>
        </p:nvSpPr>
        <p:spPr>
          <a:xfrm>
            <a:off x="272143" y="751114"/>
            <a:ext cx="5366177" cy="1524001"/>
          </a:xfrm>
          <a:prstGeom prst="rect">
            <a:avLst/>
          </a:prstGeom>
          <a:noFill/>
          <a:ln w="0">
            <a:noFill/>
          </a:ln>
        </p:spPr>
        <p:txBody>
          <a:bodyPr lIns="91440" tIns="91440" rIns="91440" bIns="91440" anchor="b">
            <a:normAutofit/>
          </a:bodyPr>
          <a:lstStyle/>
          <a:p>
            <a:r>
              <a:rPr lang="en-US" sz="2800" b="1" dirty="0">
                <a:latin typeface="Roboto" panose="02000000000000000000" pitchFamily="2" charset="0"/>
                <a:ea typeface="Roboto" panose="02000000000000000000" pitchFamily="2" charset="0"/>
                <a:cs typeface="Roboto" panose="02000000000000000000" pitchFamily="2" charset="0"/>
              </a:rPr>
              <a:t>Website Development Project Management Portfolio</a:t>
            </a:r>
            <a:endParaRPr lang="en-US" sz="2800" dirty="0">
              <a:latin typeface="Roboto" panose="02000000000000000000" pitchFamily="2" charset="0"/>
              <a:ea typeface="Roboto" panose="02000000000000000000" pitchFamily="2" charset="0"/>
              <a:cs typeface="Roboto" panose="02000000000000000000" pitchFamily="2" charset="0"/>
            </a:endParaRPr>
          </a:p>
        </p:txBody>
      </p:sp>
      <p:sp>
        <p:nvSpPr>
          <p:cNvPr id="90" name="PlaceHolder 2"/>
          <p:cNvSpPr>
            <a:spLocks noGrp="1"/>
          </p:cNvSpPr>
          <p:nvPr>
            <p:ph type="subTitle"/>
          </p:nvPr>
        </p:nvSpPr>
        <p:spPr>
          <a:xfrm>
            <a:off x="272143" y="2868385"/>
            <a:ext cx="5366177" cy="1050471"/>
          </a:xfrm>
          <a:prstGeom prst="rect">
            <a:avLst/>
          </a:prstGeom>
          <a:solidFill>
            <a:schemeClr val="accent1"/>
          </a:solidFill>
          <a:ln w="0">
            <a:noFill/>
          </a:ln>
        </p:spPr>
        <p:txBody>
          <a:bodyPr lIns="91440" tIns="91440" rIns="91440" bIns="91440" anchor="t">
            <a:normAutofit/>
          </a:bodyPr>
          <a:lstStyle/>
          <a:p>
            <a:pPr indent="0">
              <a:buNone/>
            </a:pPr>
            <a:r>
              <a:rPr lang="en-US" sz="2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Project: </a:t>
            </a:r>
            <a:r>
              <a:rPr lang="en-US" sz="2000" b="1" u="none" strike="noStrike" dirty="0" err="1">
                <a:solidFill>
                  <a:schemeClr val="dk1"/>
                </a:solidFill>
                <a:effectLst/>
                <a:uFillTx/>
                <a:latin typeface="Roboto" panose="02000000000000000000" pitchFamily="2" charset="0"/>
                <a:ea typeface="Roboto" panose="02000000000000000000" pitchFamily="2" charset="0"/>
                <a:cs typeface="Roboto" panose="02000000000000000000" pitchFamily="2" charset="0"/>
              </a:rPr>
              <a:t>LifeRoots</a:t>
            </a:r>
            <a:r>
              <a:rPr lang="en-US" sz="2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 Wellness Design</a:t>
            </a:r>
          </a:p>
          <a:p>
            <a:pPr indent="0">
              <a:buNone/>
            </a:pPr>
            <a:r>
              <a:rPr lang="en-US" sz="2000" dirty="0">
                <a:solidFill>
                  <a:schemeClr val="dk1"/>
                </a:solidFill>
                <a:latin typeface="Roboto" panose="02000000000000000000" pitchFamily="2" charset="0"/>
                <a:ea typeface="Roboto" panose="02000000000000000000" pitchFamily="2" charset="0"/>
                <a:cs typeface="Roboto" panose="02000000000000000000" pitchFamily="2" charset="0"/>
              </a:rPr>
              <a:t>Project Manager: </a:t>
            </a:r>
            <a:r>
              <a:rPr lang="en-US" sz="2000" b="1" dirty="0">
                <a:solidFill>
                  <a:schemeClr val="dk1"/>
                </a:solidFill>
                <a:latin typeface="Roboto" panose="02000000000000000000" pitchFamily="2" charset="0"/>
                <a:ea typeface="Roboto" panose="02000000000000000000" pitchFamily="2" charset="0"/>
                <a:cs typeface="Roboto" panose="02000000000000000000" pitchFamily="2" charset="0"/>
              </a:rPr>
              <a:t>Femi Kwesi</a:t>
            </a:r>
          </a:p>
          <a:p>
            <a:pPr indent="0">
              <a:buNone/>
            </a:pPr>
            <a:r>
              <a:rPr lang="en-US" sz="2000" dirty="0">
                <a:solidFill>
                  <a:schemeClr val="dk1"/>
                </a:solidFill>
                <a:latin typeface="Roboto" panose="02000000000000000000" pitchFamily="2" charset="0"/>
                <a:ea typeface="Roboto" panose="02000000000000000000" pitchFamily="2" charset="0"/>
                <a:cs typeface="Roboto" panose="02000000000000000000" pitchFamily="2" charset="0"/>
              </a:rPr>
              <a:t>Email: </a:t>
            </a:r>
            <a:r>
              <a:rPr lang="en-US" sz="2000" b="1" dirty="0">
                <a:solidFill>
                  <a:schemeClr val="dk1"/>
                </a:solidFill>
                <a:latin typeface="Roboto" panose="02000000000000000000" pitchFamily="2" charset="0"/>
                <a:ea typeface="Roboto" panose="02000000000000000000" pitchFamily="2" charset="0"/>
                <a:cs typeface="Roboto" panose="02000000000000000000" pitchFamily="2" charset="0"/>
              </a:rPr>
              <a:t>femi.Kwesi@gmail.com </a:t>
            </a:r>
            <a:endParaRPr lang="en-US" sz="2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a:p>
            <a:pPr indent="0" algn="ctr">
              <a:buNone/>
            </a:pPr>
            <a:endParaRPr lang="en-US" sz="2000" b="0" u="none" strike="noStrike" dirty="0">
              <a:solidFill>
                <a:schemeClr val="dk1"/>
              </a:solidFill>
              <a:effectLst/>
              <a:uFillTx/>
              <a:latin typeface="IBM Plex Sans"/>
              <a:ea typeface="IBM Plex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771560" y="923760"/>
            <a:ext cx="4723920" cy="651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SCOPE</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07" name="PlaceHolder 2"/>
          <p:cNvSpPr>
            <a:spLocks noGrp="1"/>
          </p:cNvSpPr>
          <p:nvPr>
            <p:ph type="body"/>
          </p:nvPr>
        </p:nvSpPr>
        <p:spPr>
          <a:xfrm>
            <a:off x="406400" y="1574800"/>
            <a:ext cx="3577772" cy="2625320"/>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 sz="16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In-Scope Deliverable</a:t>
            </a:r>
          </a:p>
          <a:p>
            <a:pPr marL="457200" indent="-304920">
              <a:lnSpc>
                <a:spcPct val="100000"/>
              </a:lnSpc>
              <a:buNone/>
              <a:tabLst>
                <a:tab pos="0" algn="l"/>
              </a:tabLst>
            </a:pPr>
            <a:endParaRPr lang="en" sz="16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Clr>
                <a:srgbClr val="00B050"/>
              </a:buClr>
              <a:buFont typeface="Wingdings" panose="05000000000000000000" pitchFamily="2" charset="2"/>
              <a:buChar char="ü"/>
              <a:tabLst>
                <a:tab pos="0" algn="l"/>
              </a:tabLst>
            </a:pPr>
            <a:r>
              <a:rPr lang="en" sz="1400" dirty="0">
                <a:solidFill>
                  <a:schemeClr val="dk1"/>
                </a:solidFill>
                <a:latin typeface="Roboto" panose="02000000000000000000" pitchFamily="2" charset="0"/>
                <a:ea typeface="Roboto" panose="02000000000000000000" pitchFamily="2" charset="0"/>
                <a:cs typeface="Roboto" panose="02000000000000000000" pitchFamily="2" charset="0"/>
              </a:rPr>
              <a:t>Responsive website for mobile and desktop devices.</a:t>
            </a:r>
          </a:p>
          <a:p>
            <a:pPr marL="457200" indent="-304920">
              <a:lnSpc>
                <a:spcPct val="100000"/>
              </a:lnSpc>
              <a:buClr>
                <a:srgbClr val="00B050"/>
              </a:buClr>
              <a:buFont typeface="Wingdings" panose="05000000000000000000" pitchFamily="2" charset="2"/>
              <a:buChar char="ü"/>
              <a:tabLst>
                <a:tab pos="0" algn="l"/>
              </a:tabLst>
            </a:pPr>
            <a:r>
              <a:rPr lang="en" sz="14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Ordering and payment gateway integration.</a:t>
            </a:r>
          </a:p>
          <a:p>
            <a:pPr marL="457200" indent="-304920">
              <a:lnSpc>
                <a:spcPct val="100000"/>
              </a:lnSpc>
              <a:buClr>
                <a:srgbClr val="00B050"/>
              </a:buClr>
              <a:buFont typeface="Wingdings" panose="05000000000000000000" pitchFamily="2" charset="2"/>
              <a:buChar char="ü"/>
              <a:tabLst>
                <a:tab pos="0" algn="l"/>
              </a:tabLst>
            </a:pPr>
            <a:r>
              <a:rPr lang="en" sz="1400" dirty="0">
                <a:solidFill>
                  <a:schemeClr val="dk1"/>
                </a:solidFill>
                <a:latin typeface="Roboto" panose="02000000000000000000" pitchFamily="2" charset="0"/>
                <a:ea typeface="Roboto" panose="02000000000000000000" pitchFamily="2" charset="0"/>
                <a:cs typeface="Roboto" panose="02000000000000000000" pitchFamily="2" charset="0"/>
              </a:rPr>
              <a:t>Blog +Resource Center (5 articles).</a:t>
            </a:r>
          </a:p>
          <a:p>
            <a:pPr marL="457200" indent="-304920">
              <a:lnSpc>
                <a:spcPct val="100000"/>
              </a:lnSpc>
              <a:buClr>
                <a:srgbClr val="00B050"/>
              </a:buClr>
              <a:buFont typeface="Wingdings" panose="05000000000000000000" pitchFamily="2" charset="2"/>
              <a:buChar char="ü"/>
              <a:tabLst>
                <a:tab pos="0" algn="l"/>
              </a:tabLst>
            </a:pPr>
            <a:r>
              <a:rPr lang="en" sz="14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SEO Optimization.</a:t>
            </a:r>
          </a:p>
          <a:p>
            <a:pPr marL="457200" indent="-304920">
              <a:lnSpc>
                <a:spcPct val="100000"/>
              </a:lnSpc>
              <a:buClr>
                <a:srgbClr val="00B050"/>
              </a:buClr>
              <a:buFont typeface="Wingdings" panose="05000000000000000000" pitchFamily="2" charset="2"/>
              <a:buChar char="ü"/>
              <a:tabLst>
                <a:tab pos="0" algn="l"/>
              </a:tabLst>
            </a:pPr>
            <a:r>
              <a:rPr lang="en" sz="1400" dirty="0">
                <a:solidFill>
                  <a:schemeClr val="dk1"/>
                </a:solidFill>
                <a:latin typeface="Roboto" panose="02000000000000000000" pitchFamily="2" charset="0"/>
                <a:ea typeface="Roboto" panose="02000000000000000000" pitchFamily="2" charset="0"/>
                <a:cs typeface="Roboto" panose="02000000000000000000" pitchFamily="2" charset="0"/>
              </a:rPr>
              <a:t>Shopping Cart.</a:t>
            </a:r>
            <a:endParaRPr lang="en" sz="14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Clr>
                <a:srgbClr val="00B050"/>
              </a:buClr>
              <a:buFont typeface="Wingdings" panose="05000000000000000000" pitchFamily="2" charset="2"/>
              <a:buChar char="ü"/>
              <a:tabLst>
                <a:tab pos="0" algn="l"/>
              </a:tabLst>
            </a:pPr>
            <a:r>
              <a:rPr lang="en" sz="1400" dirty="0">
                <a:solidFill>
                  <a:schemeClr val="dk1"/>
                </a:solidFill>
                <a:latin typeface="Roboto" panose="02000000000000000000" pitchFamily="2" charset="0"/>
                <a:ea typeface="Roboto" panose="02000000000000000000" pitchFamily="2" charset="0"/>
                <a:cs typeface="Roboto" panose="02000000000000000000" pitchFamily="2" charset="0"/>
              </a:rPr>
              <a:t>Staff Training.</a:t>
            </a:r>
            <a:endParaRPr lang="en-US" sz="14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9" name="PlaceHolder 2">
            <a:extLst>
              <a:ext uri="{FF2B5EF4-FFF2-40B4-BE49-F238E27FC236}">
                <a16:creationId xmlns:a16="http://schemas.microsoft.com/office/drawing/2014/main" id="{AFAE47DB-5A9A-DEBE-F4DD-B302EF0D4301}"/>
              </a:ext>
            </a:extLst>
          </p:cNvPr>
          <p:cNvSpPr>
            <a:spLocks noGrp="1"/>
          </p:cNvSpPr>
          <p:nvPr>
            <p:ph type="body"/>
          </p:nvPr>
        </p:nvSpPr>
        <p:spPr>
          <a:xfrm>
            <a:off x="3984170" y="1574800"/>
            <a:ext cx="4296230" cy="2625320"/>
          </a:xfrm>
          <a:prstGeom prst="rect">
            <a:avLst/>
          </a:prstGeom>
          <a:noFill/>
          <a:ln w="0">
            <a:noFill/>
          </a:ln>
        </p:spPr>
        <p:txBody>
          <a:bodyPr lIns="91440" tIns="91440" rIns="91440" bIns="91440" anchor="t">
            <a:normAutofit/>
          </a:bodyPr>
          <a:lstStyle/>
          <a:p>
            <a:pPr marL="457200" indent="-304920">
              <a:lnSpc>
                <a:spcPct val="100000"/>
              </a:lnSpc>
              <a:tabLst>
                <a:tab pos="0" algn="l"/>
              </a:tabLst>
            </a:pPr>
            <a:r>
              <a:rPr lang="en" sz="1600" dirty="0">
                <a:solidFill>
                  <a:schemeClr val="dk1"/>
                </a:solidFill>
                <a:latin typeface="Roboto" panose="02000000000000000000" pitchFamily="2" charset="0"/>
                <a:ea typeface="Roboto" panose="02000000000000000000" pitchFamily="2" charset="0"/>
                <a:cs typeface="Roboto" panose="02000000000000000000" pitchFamily="2" charset="0"/>
              </a:rPr>
              <a:t>Out-of-Scope Deliverable</a:t>
            </a:r>
          </a:p>
          <a:p>
            <a:pPr marL="457200" indent="-304920">
              <a:lnSpc>
                <a:spcPct val="100000"/>
              </a:lnSpc>
              <a:tabLst>
                <a:tab pos="0" algn="l"/>
              </a:tabLst>
            </a:pPr>
            <a:endParaRPr lang="en" sz="1400"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38030" indent="-285750">
              <a:lnSpc>
                <a:spcPct val="100000"/>
              </a:lnSpc>
              <a:buClr>
                <a:srgbClr val="FF0000"/>
              </a:buClr>
              <a:buFont typeface="Roboto" panose="02000000000000000000" pitchFamily="2" charset="0"/>
              <a:buChar char="×"/>
              <a:tabLst>
                <a:tab pos="0" algn="l"/>
              </a:tabLst>
            </a:pPr>
            <a:r>
              <a:rPr lang="en" sz="1400" dirty="0">
                <a:solidFill>
                  <a:schemeClr val="dk1"/>
                </a:solidFill>
                <a:latin typeface="Roboto" panose="02000000000000000000" pitchFamily="2" charset="0"/>
                <a:ea typeface="Roboto" panose="02000000000000000000" pitchFamily="2" charset="0"/>
                <a:cs typeface="Roboto" panose="02000000000000000000" pitchFamily="2" charset="0"/>
              </a:rPr>
              <a:t>Mobile app development.</a:t>
            </a:r>
          </a:p>
          <a:p>
            <a:pPr marL="438030" indent="-285750">
              <a:lnSpc>
                <a:spcPct val="100000"/>
              </a:lnSpc>
              <a:buClr>
                <a:srgbClr val="FF0000"/>
              </a:buClr>
              <a:buFont typeface="Roboto" panose="02000000000000000000" pitchFamily="2" charset="0"/>
              <a:buChar char="×"/>
              <a:tabLst>
                <a:tab pos="0" algn="l"/>
              </a:tabLst>
            </a:pPr>
            <a:r>
              <a:rPr lang="en" sz="1400" dirty="0">
                <a:solidFill>
                  <a:schemeClr val="dk1"/>
                </a:solidFill>
                <a:latin typeface="Roboto" panose="02000000000000000000" pitchFamily="2" charset="0"/>
                <a:ea typeface="Roboto" panose="02000000000000000000" pitchFamily="2" charset="0"/>
                <a:cs typeface="Roboto" panose="02000000000000000000" pitchFamily="2" charset="0"/>
              </a:rPr>
              <a:t>Social media marketing.</a:t>
            </a:r>
          </a:p>
          <a:p>
            <a:pPr marL="438030" indent="-285750">
              <a:lnSpc>
                <a:spcPct val="100000"/>
              </a:lnSpc>
              <a:buClr>
                <a:srgbClr val="FF0000"/>
              </a:buClr>
              <a:buFont typeface="Roboto" panose="02000000000000000000" pitchFamily="2" charset="0"/>
              <a:buChar char="×"/>
              <a:tabLst>
                <a:tab pos="0" algn="l"/>
              </a:tabLst>
            </a:pPr>
            <a:r>
              <a:rPr lang="en" sz="1400" dirty="0">
                <a:solidFill>
                  <a:schemeClr val="dk1"/>
                </a:solidFill>
                <a:latin typeface="Roboto" panose="02000000000000000000" pitchFamily="2" charset="0"/>
                <a:ea typeface="Roboto" panose="02000000000000000000" pitchFamily="2" charset="0"/>
                <a:cs typeface="Roboto" panose="02000000000000000000" pitchFamily="2" charset="0"/>
              </a:rPr>
              <a:t>Ongoing content creation</a:t>
            </a:r>
          </a:p>
          <a:p>
            <a:pPr marL="438030" indent="-285750">
              <a:lnSpc>
                <a:spcPct val="100000"/>
              </a:lnSpc>
              <a:buClr>
                <a:srgbClr val="FF0000"/>
              </a:buClr>
              <a:buFont typeface="Roboto" panose="02000000000000000000" pitchFamily="2" charset="0"/>
              <a:buChar char="×"/>
              <a:tabLst>
                <a:tab pos="0" algn="l"/>
              </a:tabLst>
            </a:pPr>
            <a:r>
              <a:rPr lang="en" sz="1400" dirty="0">
                <a:solidFill>
                  <a:schemeClr val="dk1"/>
                </a:solidFill>
                <a:latin typeface="Roboto" panose="02000000000000000000" pitchFamily="2" charset="0"/>
                <a:ea typeface="Roboto" panose="02000000000000000000" pitchFamily="2" charset="0"/>
                <a:cs typeface="Roboto" panose="02000000000000000000" pitchFamily="2" charset="0"/>
              </a:rPr>
              <a:t>CRM Integration.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47E65-8F02-A464-0D5C-1E8FEF398391}"/>
            </a:ext>
          </a:extLst>
        </p:cNvPr>
        <p:cNvGrpSpPr/>
        <p:nvPr/>
      </p:nvGrpSpPr>
      <p:grpSpPr>
        <a:xfrm>
          <a:off x="0" y="0"/>
          <a:ext cx="0" cy="0"/>
          <a:chOff x="0" y="0"/>
          <a:chExt cx="0" cy="0"/>
        </a:xfrm>
      </p:grpSpPr>
      <p:sp>
        <p:nvSpPr>
          <p:cNvPr id="103" name="PlaceHolder 1">
            <a:extLst>
              <a:ext uri="{FF2B5EF4-FFF2-40B4-BE49-F238E27FC236}">
                <a16:creationId xmlns:a16="http://schemas.microsoft.com/office/drawing/2014/main" id="{647A1ED3-55B7-88C3-A76F-3CB969B583FE}"/>
              </a:ext>
            </a:extLst>
          </p:cNvPr>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Methodology</a:t>
            </a:r>
            <a:endParaRPr lang="fr-FR" sz="4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04" name="PlaceHolder 2">
            <a:extLst>
              <a:ext uri="{FF2B5EF4-FFF2-40B4-BE49-F238E27FC236}">
                <a16:creationId xmlns:a16="http://schemas.microsoft.com/office/drawing/2014/main" id="{91F02E83-28B9-52F7-11D0-B0F0B9BA5D18}"/>
              </a:ext>
            </a:extLst>
          </p:cNvPr>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05</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05" name="Google Shape;223;p33">
            <a:extLst>
              <a:ext uri="{FF2B5EF4-FFF2-40B4-BE49-F238E27FC236}">
                <a16:creationId xmlns:a16="http://schemas.microsoft.com/office/drawing/2014/main" id="{766E9B53-51E6-311B-89D3-D4A4353A75DD}"/>
              </a:ext>
            </a:extLst>
          </p:cNvPr>
          <p:cNvPicPr/>
          <p:nvPr/>
        </p:nvPicPr>
        <p:blipFill>
          <a:blip r:embed="rId2"/>
          <a:srcRect l="20797" r="37438" b="3137"/>
          <a:stretch/>
        </p:blipFill>
        <p:spPr>
          <a:xfrm>
            <a:off x="6079320" y="0"/>
            <a:ext cx="3064320" cy="4737240"/>
          </a:xfrm>
          <a:prstGeom prst="rect">
            <a:avLst/>
          </a:prstGeom>
          <a:noFill/>
          <a:ln w="0">
            <a:noFill/>
          </a:ln>
        </p:spPr>
      </p:pic>
    </p:spTree>
    <p:extLst>
      <p:ext uri="{BB962C8B-B14F-4D97-AF65-F5344CB8AC3E}">
        <p14:creationId xmlns:p14="http://schemas.microsoft.com/office/powerpoint/2010/main" val="996792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3743280" y="876240"/>
            <a:ext cx="449532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40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The Methodology used on this project is Agile</a:t>
            </a:r>
            <a:endParaRPr lang="fr-FR" sz="240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1" name="PlaceHolder 2"/>
          <p:cNvSpPr>
            <a:spLocks noGrp="1"/>
          </p:cNvSpPr>
          <p:nvPr>
            <p:ph type="subTitle"/>
          </p:nvPr>
        </p:nvSpPr>
        <p:spPr>
          <a:xfrm>
            <a:off x="3743280" y="1962000"/>
            <a:ext cx="449532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8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Why Agile ?</a:t>
            </a:r>
          </a:p>
          <a:p>
            <a:pPr marL="285750" indent="-285750">
              <a:lnSpc>
                <a:spcPct val="100000"/>
              </a:lnSpc>
              <a:buFont typeface="Arial" panose="020B0604020202020204" pitchFamily="34" charset="0"/>
              <a:buChar char="•"/>
              <a:tabLst>
                <a:tab pos="0" algn="l"/>
              </a:tabLst>
            </a:pPr>
            <a:r>
              <a:rPr lang="en" sz="1600" dirty="0">
                <a:solidFill>
                  <a:schemeClr val="dk1"/>
                </a:solidFill>
                <a:latin typeface="Roboto" panose="02000000000000000000" pitchFamily="2" charset="0"/>
                <a:ea typeface="Roboto" panose="02000000000000000000" pitchFamily="2" charset="0"/>
                <a:cs typeface="Roboto" panose="02000000000000000000" pitchFamily="2" charset="0"/>
              </a:rPr>
              <a:t>Flexibility for client feedback</a:t>
            </a:r>
          </a:p>
          <a:p>
            <a:pPr marL="285750" indent="-285750">
              <a:lnSpc>
                <a:spcPct val="100000"/>
              </a:lnSpc>
              <a:buFont typeface="Arial" panose="020B0604020202020204" pitchFamily="34" charset="0"/>
              <a:buChar char="•"/>
              <a:tabLst>
                <a:tab pos="0" algn="l"/>
              </a:tabLst>
            </a:pPr>
            <a:r>
              <a:rPr lang="en" sz="160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Faster issue resolution</a:t>
            </a:r>
          </a:p>
          <a:p>
            <a:pPr marL="285750" indent="-285750">
              <a:lnSpc>
                <a:spcPct val="100000"/>
              </a:lnSpc>
              <a:buFont typeface="Arial" panose="020B0604020202020204" pitchFamily="34" charset="0"/>
              <a:buChar char="•"/>
              <a:tabLst>
                <a:tab pos="0" algn="l"/>
              </a:tabLst>
            </a:pPr>
            <a:r>
              <a:rPr lang="en" sz="1600" dirty="0">
                <a:solidFill>
                  <a:schemeClr val="dk1"/>
                </a:solidFill>
                <a:latin typeface="Roboto" panose="02000000000000000000" pitchFamily="2" charset="0"/>
                <a:ea typeface="Roboto" panose="02000000000000000000" pitchFamily="2" charset="0"/>
                <a:cs typeface="Roboto" panose="02000000000000000000" pitchFamily="2" charset="0"/>
              </a:rPr>
              <a:t>Adaptive</a:t>
            </a:r>
          </a:p>
          <a:p>
            <a:pPr marL="285750" indent="-285750">
              <a:lnSpc>
                <a:spcPct val="100000"/>
              </a:lnSpc>
              <a:buFont typeface="Arial" panose="020B0604020202020204" pitchFamily="34" charset="0"/>
              <a:buChar char="•"/>
              <a:tabLst>
                <a:tab pos="0" algn="l"/>
              </a:tabLst>
            </a:pPr>
            <a:r>
              <a:rPr lang="en" sz="160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Testing, debugging and Development in Phases</a:t>
            </a:r>
          </a:p>
          <a:p>
            <a:pPr>
              <a:lnSpc>
                <a:spcPct val="100000"/>
              </a:lnSpc>
              <a:tabLst>
                <a:tab pos="0" algn="l"/>
              </a:tabLst>
            </a:pPr>
            <a:endParaRPr lang="en" sz="160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a:p>
            <a:pPr>
              <a:lnSpc>
                <a:spcPct val="100000"/>
              </a:lnSpc>
              <a:tabLst>
                <a:tab pos="0" algn="l"/>
              </a:tabLst>
            </a:pPr>
            <a:r>
              <a:rPr lang="en" sz="1050" dirty="0">
                <a:solidFill>
                  <a:schemeClr val="dk1"/>
                </a:solidFill>
                <a:latin typeface="Roboto" panose="02000000000000000000" pitchFamily="2" charset="0"/>
                <a:ea typeface="Roboto" panose="02000000000000000000" pitchFamily="2" charset="0"/>
                <a:cs typeface="Roboto" panose="02000000000000000000" pitchFamily="2" charset="0"/>
              </a:rPr>
              <a:t>Please see Appendix I for scrum workflow</a:t>
            </a:r>
            <a:endParaRPr lang="en-US" sz="105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12" name="Google Shape;216;p32"/>
          <p:cNvPicPr/>
          <p:nvPr/>
        </p:nvPicPr>
        <p:blipFill>
          <a:blip r:embed="rId2"/>
          <a:srcRect l="23917" r="34321" b="3137"/>
          <a:stretch/>
        </p:blipFill>
        <p:spPr>
          <a:xfrm>
            <a:off x="0" y="0"/>
            <a:ext cx="3064320" cy="4737240"/>
          </a:xfrm>
          <a:prstGeom prst="rect">
            <a:avLst/>
          </a:prstGeom>
          <a:noFill/>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3939E-BC88-902F-EE85-876033811482}"/>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4F01B324-1C3C-13C6-999F-B069A005C6E2}"/>
              </a:ext>
            </a:extLst>
          </p:cNvPr>
          <p:cNvSpPr>
            <a:spLocks noGrp="1"/>
          </p:cNvSpPr>
          <p:nvPr>
            <p:ph type="title"/>
          </p:nvPr>
        </p:nvSpPr>
        <p:spPr>
          <a:xfrm>
            <a:off x="1771560" y="250372"/>
            <a:ext cx="4723920" cy="672926"/>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Sprint Structure Visual</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F7087D6F-27CF-078D-FC6A-2F4A1E163F19}"/>
              </a:ext>
            </a:extLst>
          </p:cNvPr>
          <p:cNvSpPr>
            <a:spLocks noGrp="1"/>
          </p:cNvSpPr>
          <p:nvPr>
            <p:ph type="subTitle"/>
          </p:nvPr>
        </p:nvSpPr>
        <p:spPr>
          <a:xfrm>
            <a:off x="76200" y="933338"/>
            <a:ext cx="8534400" cy="3959789"/>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Appendix I</a:t>
            </a:r>
          </a:p>
        </p:txBody>
      </p:sp>
      <p:pic>
        <p:nvPicPr>
          <p:cNvPr id="3" name="Picture 2" descr="A diagram of a business&#10;&#10;AI-generated content may be incorrect.">
            <a:extLst>
              <a:ext uri="{FF2B5EF4-FFF2-40B4-BE49-F238E27FC236}">
                <a16:creationId xmlns:a16="http://schemas.microsoft.com/office/drawing/2014/main" id="{4A1AFEF1-3783-5597-19B4-F0B276E01772}"/>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933" y="1283110"/>
            <a:ext cx="5664134" cy="3610018"/>
          </a:xfrm>
          <a:prstGeom prst="rect">
            <a:avLst/>
          </a:prstGeom>
        </p:spPr>
      </p:pic>
    </p:spTree>
    <p:extLst>
      <p:ext uri="{BB962C8B-B14F-4D97-AF65-F5344CB8AC3E}">
        <p14:creationId xmlns:p14="http://schemas.microsoft.com/office/powerpoint/2010/main" val="1888719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EFF20-F7D6-FCBC-AFCF-F842C223E83E}"/>
            </a:ext>
          </a:extLst>
        </p:cNvPr>
        <p:cNvGrpSpPr/>
        <p:nvPr/>
      </p:nvGrpSpPr>
      <p:grpSpPr>
        <a:xfrm>
          <a:off x="0" y="0"/>
          <a:ext cx="0" cy="0"/>
          <a:chOff x="0" y="0"/>
          <a:chExt cx="0" cy="0"/>
        </a:xfrm>
      </p:grpSpPr>
      <p:sp>
        <p:nvSpPr>
          <p:cNvPr id="103" name="PlaceHolder 1">
            <a:extLst>
              <a:ext uri="{FF2B5EF4-FFF2-40B4-BE49-F238E27FC236}">
                <a16:creationId xmlns:a16="http://schemas.microsoft.com/office/drawing/2014/main" id="{2A92208C-FE56-9A68-698D-C4A8465E6310}"/>
              </a:ext>
            </a:extLst>
          </p:cNvPr>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Aboreto"/>
                <a:ea typeface="Aboreto"/>
              </a:rPr>
              <a:t>Project Timeline</a:t>
            </a:r>
            <a:endParaRPr lang="fr-FR" sz="4000" b="0" u="none" strike="noStrike" dirty="0">
              <a:solidFill>
                <a:schemeClr val="dk1"/>
              </a:solidFill>
              <a:effectLst/>
              <a:uFillTx/>
              <a:latin typeface="Arial"/>
            </a:endParaRPr>
          </a:p>
        </p:txBody>
      </p:sp>
      <p:sp>
        <p:nvSpPr>
          <p:cNvPr id="104" name="PlaceHolder 2">
            <a:extLst>
              <a:ext uri="{FF2B5EF4-FFF2-40B4-BE49-F238E27FC236}">
                <a16:creationId xmlns:a16="http://schemas.microsoft.com/office/drawing/2014/main" id="{9CD57EDB-FF8E-CCC6-2C5E-EEDEB4153C4B}"/>
              </a:ext>
            </a:extLst>
          </p:cNvPr>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06</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05" name="Google Shape;223;p33">
            <a:extLst>
              <a:ext uri="{FF2B5EF4-FFF2-40B4-BE49-F238E27FC236}">
                <a16:creationId xmlns:a16="http://schemas.microsoft.com/office/drawing/2014/main" id="{CDFA149E-D0A7-C62C-03CC-8FF50A88F3C2}"/>
              </a:ext>
            </a:extLst>
          </p:cNvPr>
          <p:cNvPicPr/>
          <p:nvPr/>
        </p:nvPicPr>
        <p:blipFill>
          <a:blip r:embed="rId2"/>
          <a:srcRect l="20797" r="37438" b="3137"/>
          <a:stretch/>
        </p:blipFill>
        <p:spPr>
          <a:xfrm>
            <a:off x="6079320" y="0"/>
            <a:ext cx="3064320" cy="4737240"/>
          </a:xfrm>
          <a:prstGeom prst="rect">
            <a:avLst/>
          </a:prstGeom>
          <a:noFill/>
          <a:ln w="0">
            <a:noFill/>
          </a:ln>
        </p:spPr>
      </p:pic>
    </p:spTree>
    <p:extLst>
      <p:ext uri="{BB962C8B-B14F-4D97-AF65-F5344CB8AC3E}">
        <p14:creationId xmlns:p14="http://schemas.microsoft.com/office/powerpoint/2010/main" val="3871310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1771560" y="261257"/>
            <a:ext cx="4723920" cy="66402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Timeline Breakdown</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p:cNvSpPr>
            <a:spLocks noGrp="1"/>
          </p:cNvSpPr>
          <p:nvPr>
            <p:ph type="subTitle"/>
          </p:nvPr>
        </p:nvSpPr>
        <p:spPr>
          <a:xfrm>
            <a:off x="348343" y="1001486"/>
            <a:ext cx="8098971" cy="3712028"/>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Please see Appendix </a:t>
            </a:r>
            <a:r>
              <a:rPr lang="en-US" sz="1200" dirty="0">
                <a:solidFill>
                  <a:srgbClr val="000000"/>
                </a:solidFill>
                <a:latin typeface="Roboto" panose="02000000000000000000" pitchFamily="2" charset="0"/>
                <a:ea typeface="Roboto" panose="02000000000000000000" pitchFamily="2" charset="0"/>
                <a:cs typeface="Roboto" panose="02000000000000000000" pitchFamily="2" charset="0"/>
              </a:rPr>
              <a:t>II</a:t>
            </a: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 for Gantt Chart</a:t>
            </a:r>
          </a:p>
        </p:txBody>
      </p:sp>
      <p:graphicFrame>
        <p:nvGraphicFramePr>
          <p:cNvPr id="3" name="Table 2">
            <a:extLst>
              <a:ext uri="{FF2B5EF4-FFF2-40B4-BE49-F238E27FC236}">
                <a16:creationId xmlns:a16="http://schemas.microsoft.com/office/drawing/2014/main" id="{E45BF7B1-D68C-22BA-C714-74B32E20C595}"/>
              </a:ext>
            </a:extLst>
          </p:cNvPr>
          <p:cNvGraphicFramePr>
            <a:graphicFrameLocks noGrp="1"/>
          </p:cNvGraphicFramePr>
          <p:nvPr>
            <p:extLst>
              <p:ext uri="{D42A27DB-BD31-4B8C-83A1-F6EECF244321}">
                <p14:modId xmlns:p14="http://schemas.microsoft.com/office/powerpoint/2010/main" val="2812339752"/>
              </p:ext>
            </p:extLst>
          </p:nvPr>
        </p:nvGraphicFramePr>
        <p:xfrm>
          <a:off x="533399" y="1393371"/>
          <a:ext cx="7739745" cy="3246205"/>
        </p:xfrm>
        <a:graphic>
          <a:graphicData uri="http://schemas.openxmlformats.org/drawingml/2006/table">
            <a:tbl>
              <a:tblPr firstRow="1" bandRow="1">
                <a:tableStyleId>{073A0DAA-6AF3-43AB-8588-CEC1D06C72B9}</a:tableStyleId>
              </a:tblPr>
              <a:tblGrid>
                <a:gridCol w="1547949">
                  <a:extLst>
                    <a:ext uri="{9D8B030D-6E8A-4147-A177-3AD203B41FA5}">
                      <a16:colId xmlns:a16="http://schemas.microsoft.com/office/drawing/2014/main" val="1909273884"/>
                    </a:ext>
                  </a:extLst>
                </a:gridCol>
                <a:gridCol w="1547949">
                  <a:extLst>
                    <a:ext uri="{9D8B030D-6E8A-4147-A177-3AD203B41FA5}">
                      <a16:colId xmlns:a16="http://schemas.microsoft.com/office/drawing/2014/main" val="790625770"/>
                    </a:ext>
                  </a:extLst>
                </a:gridCol>
                <a:gridCol w="1547949">
                  <a:extLst>
                    <a:ext uri="{9D8B030D-6E8A-4147-A177-3AD203B41FA5}">
                      <a16:colId xmlns:a16="http://schemas.microsoft.com/office/drawing/2014/main" val="3139811928"/>
                    </a:ext>
                  </a:extLst>
                </a:gridCol>
                <a:gridCol w="1547949">
                  <a:extLst>
                    <a:ext uri="{9D8B030D-6E8A-4147-A177-3AD203B41FA5}">
                      <a16:colId xmlns:a16="http://schemas.microsoft.com/office/drawing/2014/main" val="2061628240"/>
                    </a:ext>
                  </a:extLst>
                </a:gridCol>
                <a:gridCol w="1547949">
                  <a:extLst>
                    <a:ext uri="{9D8B030D-6E8A-4147-A177-3AD203B41FA5}">
                      <a16:colId xmlns:a16="http://schemas.microsoft.com/office/drawing/2014/main" val="15323157"/>
                    </a:ext>
                  </a:extLst>
                </a:gridCol>
              </a:tblGrid>
              <a:tr h="386497">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Phase</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Start Date</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End Date</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Duration</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Deliverable</a:t>
                      </a:r>
                    </a:p>
                  </a:txBody>
                  <a:tcPr/>
                </a:tc>
                <a:extLst>
                  <a:ext uri="{0D108BD9-81ED-4DB2-BD59-A6C34878D82A}">
                    <a16:rowId xmlns:a16="http://schemas.microsoft.com/office/drawing/2014/main" val="2966556838"/>
                  </a:ext>
                </a:extLst>
              </a:tr>
              <a:tr h="714568">
                <a:tc>
                  <a:txBody>
                    <a:bodyPr/>
                    <a:lstStyle/>
                    <a:p>
                      <a:r>
                        <a:rPr lang="en-US" sz="1050" dirty="0">
                          <a:latin typeface="Roboto" panose="02000000000000000000" pitchFamily="2" charset="0"/>
                          <a:ea typeface="Roboto" panose="02000000000000000000" pitchFamily="2" charset="0"/>
                          <a:cs typeface="Roboto" panose="02000000000000000000" pitchFamily="2" charset="0"/>
                        </a:rPr>
                        <a:t>Discovery</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Sep 01, 2024</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Sep 14, 2025</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14 days</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Stakeholders interview, Sitemap, Tech stack selection</a:t>
                      </a:r>
                    </a:p>
                  </a:txBody>
                  <a:tcPr/>
                </a:tc>
                <a:extLst>
                  <a:ext uri="{0D108BD9-81ED-4DB2-BD59-A6C34878D82A}">
                    <a16:rowId xmlns:a16="http://schemas.microsoft.com/office/drawing/2014/main" val="4153593445"/>
                  </a:ext>
                </a:extLst>
              </a:tr>
              <a:tr h="391860">
                <a:tc>
                  <a:txBody>
                    <a:bodyPr/>
                    <a:lstStyle/>
                    <a:p>
                      <a:r>
                        <a:rPr lang="en-US" sz="1050" dirty="0">
                          <a:latin typeface="Roboto" panose="02000000000000000000" pitchFamily="2" charset="0"/>
                          <a:ea typeface="Roboto" panose="02000000000000000000" pitchFamily="2" charset="0"/>
                          <a:cs typeface="Roboto" panose="02000000000000000000" pitchFamily="2" charset="0"/>
                        </a:rPr>
                        <a:t>Design</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Sep 15, 2024</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Oct 05, 2025</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21 days</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Wireframes, UI Kit,</a:t>
                      </a:r>
                    </a:p>
                  </a:txBody>
                  <a:tcPr/>
                </a:tc>
                <a:extLst>
                  <a:ext uri="{0D108BD9-81ED-4DB2-BD59-A6C34878D82A}">
                    <a16:rowId xmlns:a16="http://schemas.microsoft.com/office/drawing/2014/main" val="1674492638"/>
                  </a:ext>
                </a:extLst>
              </a:tr>
              <a:tr h="714568">
                <a:tc>
                  <a:txBody>
                    <a:bodyPr/>
                    <a:lstStyle/>
                    <a:p>
                      <a:r>
                        <a:rPr lang="en-US" sz="1050" dirty="0">
                          <a:latin typeface="Roboto" panose="02000000000000000000" pitchFamily="2" charset="0"/>
                          <a:ea typeface="Roboto" panose="02000000000000000000" pitchFamily="2" charset="0"/>
                          <a:cs typeface="Roboto" panose="02000000000000000000" pitchFamily="2" charset="0"/>
                        </a:rPr>
                        <a:t>Development</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Oct 06, 2025</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Nov 10, 2025</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35 days</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Ordering System, Responsive build, shopping cart</a:t>
                      </a:r>
                    </a:p>
                  </a:txBody>
                  <a:tcPr/>
                </a:tc>
                <a:extLst>
                  <a:ext uri="{0D108BD9-81ED-4DB2-BD59-A6C34878D82A}">
                    <a16:rowId xmlns:a16="http://schemas.microsoft.com/office/drawing/2014/main" val="2631128345"/>
                  </a:ext>
                </a:extLst>
              </a:tr>
              <a:tr h="603902">
                <a:tc>
                  <a:txBody>
                    <a:bodyPr/>
                    <a:lstStyle/>
                    <a:p>
                      <a:r>
                        <a:rPr lang="en-US" sz="1050" dirty="0">
                          <a:latin typeface="Roboto" panose="02000000000000000000" pitchFamily="2" charset="0"/>
                          <a:ea typeface="Roboto" panose="02000000000000000000" pitchFamily="2" charset="0"/>
                          <a:cs typeface="Roboto" panose="02000000000000000000" pitchFamily="2" charset="0"/>
                        </a:rPr>
                        <a:t>Testing</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Nov 11, 2025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Roboto" panose="02000000000000000000" pitchFamily="2" charset="0"/>
                          <a:ea typeface="Roboto" panose="02000000000000000000" pitchFamily="2" charset="0"/>
                          <a:cs typeface="Roboto" panose="02000000000000000000" pitchFamily="2" charset="0"/>
                        </a:rPr>
                        <a:t>Nov 24, 2025</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14 days</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Performance optimization, Test Reporting, Bug Fixes,</a:t>
                      </a:r>
                    </a:p>
                  </a:txBody>
                  <a:tcPr/>
                </a:tc>
                <a:extLst>
                  <a:ext uri="{0D108BD9-81ED-4DB2-BD59-A6C34878D82A}">
                    <a16:rowId xmlns:a16="http://schemas.microsoft.com/office/drawing/2014/main" val="3299115263"/>
                  </a:ext>
                </a:extLst>
              </a:tr>
              <a:tr h="434810">
                <a:tc>
                  <a:txBody>
                    <a:bodyPr/>
                    <a:lstStyle/>
                    <a:p>
                      <a:r>
                        <a:rPr lang="en-US" sz="1050" dirty="0">
                          <a:latin typeface="Roboto" panose="02000000000000000000" pitchFamily="2" charset="0"/>
                          <a:ea typeface="Roboto" panose="02000000000000000000" pitchFamily="2" charset="0"/>
                          <a:cs typeface="Roboto" panose="02000000000000000000" pitchFamily="2" charset="0"/>
                        </a:rPr>
                        <a:t>Lunch</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Nov 25, 2025</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Dec 01, 2025</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7 days</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Livee website, Analytics, Training</a:t>
                      </a:r>
                    </a:p>
                  </a:txBody>
                  <a:tcPr/>
                </a:tc>
                <a:extLst>
                  <a:ext uri="{0D108BD9-81ED-4DB2-BD59-A6C34878D82A}">
                    <a16:rowId xmlns:a16="http://schemas.microsoft.com/office/drawing/2014/main" val="33481183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134AB-4767-DB27-F059-7411F3D0E350}"/>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24228A8F-B600-FA8B-5D0B-55ADB5D8BB24}"/>
              </a:ext>
            </a:extLst>
          </p:cNvPr>
          <p:cNvSpPr>
            <a:spLocks noGrp="1"/>
          </p:cNvSpPr>
          <p:nvPr>
            <p:ph type="title"/>
          </p:nvPr>
        </p:nvSpPr>
        <p:spPr>
          <a:xfrm>
            <a:off x="1771560" y="250372"/>
            <a:ext cx="4723920" cy="672926"/>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Timeline Breakdown Visual</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8FF91CE9-13A1-188B-EFA9-7097387D8D86}"/>
              </a:ext>
            </a:extLst>
          </p:cNvPr>
          <p:cNvSpPr>
            <a:spLocks noGrp="1"/>
          </p:cNvSpPr>
          <p:nvPr>
            <p:ph type="subTitle"/>
          </p:nvPr>
        </p:nvSpPr>
        <p:spPr>
          <a:xfrm>
            <a:off x="76200" y="923299"/>
            <a:ext cx="8534400" cy="3276822"/>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Appendix II</a:t>
            </a:r>
          </a:p>
        </p:txBody>
      </p:sp>
      <p:pic>
        <p:nvPicPr>
          <p:cNvPr id="5" name="Picture 4" descr="A screenshot of a project timeline&#10;&#10;AI-generated content may be incorrect.">
            <a:extLst>
              <a:ext uri="{FF2B5EF4-FFF2-40B4-BE49-F238E27FC236}">
                <a16:creationId xmlns:a16="http://schemas.microsoft.com/office/drawing/2014/main" id="{32F18D2B-20BC-4E72-F21E-08439C432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86" y="1251857"/>
            <a:ext cx="8371115" cy="3641271"/>
          </a:xfrm>
          <a:prstGeom prst="rect">
            <a:avLst/>
          </a:prstGeom>
        </p:spPr>
      </p:pic>
    </p:spTree>
    <p:extLst>
      <p:ext uri="{BB962C8B-B14F-4D97-AF65-F5344CB8AC3E}">
        <p14:creationId xmlns:p14="http://schemas.microsoft.com/office/powerpoint/2010/main" val="226072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9AA6B-FF90-5C73-E3FA-150D98707CD1}"/>
            </a:ext>
          </a:extLst>
        </p:cNvPr>
        <p:cNvGrpSpPr/>
        <p:nvPr/>
      </p:nvGrpSpPr>
      <p:grpSpPr>
        <a:xfrm>
          <a:off x="0" y="0"/>
          <a:ext cx="0" cy="0"/>
          <a:chOff x="0" y="0"/>
          <a:chExt cx="0" cy="0"/>
        </a:xfrm>
      </p:grpSpPr>
      <p:sp>
        <p:nvSpPr>
          <p:cNvPr id="103" name="PlaceHolder 1">
            <a:extLst>
              <a:ext uri="{FF2B5EF4-FFF2-40B4-BE49-F238E27FC236}">
                <a16:creationId xmlns:a16="http://schemas.microsoft.com/office/drawing/2014/main" id="{F438836A-25F7-70E3-8B7F-4F140114EC25}"/>
              </a:ext>
            </a:extLst>
          </p:cNvPr>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Project Team &amp; Roles</a:t>
            </a:r>
            <a:endParaRPr lang="fr-FR" sz="4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04" name="PlaceHolder 2">
            <a:extLst>
              <a:ext uri="{FF2B5EF4-FFF2-40B4-BE49-F238E27FC236}">
                <a16:creationId xmlns:a16="http://schemas.microsoft.com/office/drawing/2014/main" id="{8C0B1409-DEF3-485C-C4C6-EC70BEE6B4A9}"/>
              </a:ext>
            </a:extLst>
          </p:cNvPr>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07</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05" name="Google Shape;223;p33">
            <a:extLst>
              <a:ext uri="{FF2B5EF4-FFF2-40B4-BE49-F238E27FC236}">
                <a16:creationId xmlns:a16="http://schemas.microsoft.com/office/drawing/2014/main" id="{3B06842E-6EE2-F21D-EB38-59B6216EAD76}"/>
              </a:ext>
            </a:extLst>
          </p:cNvPr>
          <p:cNvPicPr/>
          <p:nvPr/>
        </p:nvPicPr>
        <p:blipFill>
          <a:blip r:embed="rId2"/>
          <a:srcRect l="20797" r="37438" b="3137"/>
          <a:stretch/>
        </p:blipFill>
        <p:spPr>
          <a:xfrm>
            <a:off x="6079320" y="0"/>
            <a:ext cx="3064320" cy="4737240"/>
          </a:xfrm>
          <a:prstGeom prst="rect">
            <a:avLst/>
          </a:prstGeom>
          <a:noFill/>
          <a:ln w="0">
            <a:noFill/>
          </a:ln>
        </p:spPr>
      </p:pic>
    </p:spTree>
    <p:extLst>
      <p:ext uri="{BB962C8B-B14F-4D97-AF65-F5344CB8AC3E}">
        <p14:creationId xmlns:p14="http://schemas.microsoft.com/office/powerpoint/2010/main" val="466234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61E7A-19CE-B8B9-AA97-EDE570EF0EDC}"/>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5C2B78C3-457C-5317-DE03-74129BCA9E6E}"/>
              </a:ext>
            </a:extLst>
          </p:cNvPr>
          <p:cNvSpPr>
            <a:spLocks noGrp="1"/>
          </p:cNvSpPr>
          <p:nvPr>
            <p:ph type="title"/>
          </p:nvPr>
        </p:nvSpPr>
        <p:spPr>
          <a:xfrm>
            <a:off x="1771560" y="250372"/>
            <a:ext cx="4723920" cy="672926"/>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Team Structure</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66FD6924-DE64-080A-3305-B1933106BC7B}"/>
              </a:ext>
            </a:extLst>
          </p:cNvPr>
          <p:cNvSpPr>
            <a:spLocks noGrp="1"/>
          </p:cNvSpPr>
          <p:nvPr>
            <p:ph type="subTitle"/>
          </p:nvPr>
        </p:nvSpPr>
        <p:spPr>
          <a:xfrm>
            <a:off x="76200" y="923299"/>
            <a:ext cx="8534400" cy="3276822"/>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Human Resources: 6 team members @ $20/hrs./week each</a:t>
            </a:r>
          </a:p>
          <a:p>
            <a:pPr marL="457200" indent="-304920">
              <a:lnSpc>
                <a:spcPct val="100000"/>
              </a:lnSpc>
              <a:buNone/>
              <a:tabLst>
                <a:tab pos="0" algn="l"/>
              </a:tabLst>
            </a:pPr>
            <a:r>
              <a:rPr lang="en-US" sz="1200" dirty="0">
                <a:solidFill>
                  <a:srgbClr val="000000"/>
                </a:solidFill>
                <a:latin typeface="Roboto" panose="02000000000000000000" pitchFamily="2" charset="0"/>
                <a:ea typeface="Roboto" panose="02000000000000000000" pitchFamily="2" charset="0"/>
                <a:cs typeface="Roboto" panose="02000000000000000000" pitchFamily="2" charset="0"/>
              </a:rPr>
              <a:t>Appendix III</a:t>
            </a:r>
            <a:endPar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3" name="Picture 2" descr="A diagram of a project&#10;&#10;AI-generated content may be incorrect.">
            <a:extLst>
              <a:ext uri="{FF2B5EF4-FFF2-40B4-BE49-F238E27FC236}">
                <a16:creationId xmlns:a16="http://schemas.microsoft.com/office/drawing/2014/main" id="{84F73A75-B5DC-DE93-DA04-9263EC6E9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685" y="1766865"/>
            <a:ext cx="8098972" cy="2082924"/>
          </a:xfrm>
          <a:prstGeom prst="rect">
            <a:avLst/>
          </a:prstGeom>
        </p:spPr>
      </p:pic>
    </p:spTree>
    <p:extLst>
      <p:ext uri="{BB962C8B-B14F-4D97-AF65-F5344CB8AC3E}">
        <p14:creationId xmlns:p14="http://schemas.microsoft.com/office/powerpoint/2010/main" val="3185888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62BC9-5D56-FFF5-F77F-69076FED9EEB}"/>
            </a:ext>
          </a:extLst>
        </p:cNvPr>
        <p:cNvGrpSpPr/>
        <p:nvPr/>
      </p:nvGrpSpPr>
      <p:grpSpPr>
        <a:xfrm>
          <a:off x="0" y="0"/>
          <a:ext cx="0" cy="0"/>
          <a:chOff x="0" y="0"/>
          <a:chExt cx="0" cy="0"/>
        </a:xfrm>
      </p:grpSpPr>
      <p:sp>
        <p:nvSpPr>
          <p:cNvPr id="103" name="PlaceHolder 1">
            <a:extLst>
              <a:ext uri="{FF2B5EF4-FFF2-40B4-BE49-F238E27FC236}">
                <a16:creationId xmlns:a16="http://schemas.microsoft.com/office/drawing/2014/main" id="{9B262EC9-F183-5AF9-71D5-EFD59A96E3BE}"/>
              </a:ext>
            </a:extLst>
          </p:cNvPr>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Communication Plan</a:t>
            </a:r>
            <a:endParaRPr lang="fr-FR" sz="4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04" name="PlaceHolder 2">
            <a:extLst>
              <a:ext uri="{FF2B5EF4-FFF2-40B4-BE49-F238E27FC236}">
                <a16:creationId xmlns:a16="http://schemas.microsoft.com/office/drawing/2014/main" id="{27401B67-C61A-53A6-75E2-E4DE566313C2}"/>
              </a:ext>
            </a:extLst>
          </p:cNvPr>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08</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05" name="Google Shape;223;p33">
            <a:extLst>
              <a:ext uri="{FF2B5EF4-FFF2-40B4-BE49-F238E27FC236}">
                <a16:creationId xmlns:a16="http://schemas.microsoft.com/office/drawing/2014/main" id="{34D5240D-0F27-FEF4-9503-99A7CC5D096B}"/>
              </a:ext>
            </a:extLst>
          </p:cNvPr>
          <p:cNvPicPr/>
          <p:nvPr/>
        </p:nvPicPr>
        <p:blipFill>
          <a:blip r:embed="rId2"/>
          <a:srcRect l="20797" r="37438" b="3137"/>
          <a:stretch/>
        </p:blipFill>
        <p:spPr>
          <a:xfrm>
            <a:off x="6079320" y="0"/>
            <a:ext cx="3064320" cy="4737240"/>
          </a:xfrm>
          <a:prstGeom prst="rect">
            <a:avLst/>
          </a:prstGeom>
          <a:noFill/>
          <a:ln w="0">
            <a:noFill/>
          </a:ln>
        </p:spPr>
      </p:pic>
    </p:spTree>
    <p:extLst>
      <p:ext uri="{BB962C8B-B14F-4D97-AF65-F5344CB8AC3E}">
        <p14:creationId xmlns:p14="http://schemas.microsoft.com/office/powerpoint/2010/main" val="241932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396D7-71CF-DFA3-0830-5AA04F8E9471}"/>
            </a:ext>
          </a:extLst>
        </p:cNvPr>
        <p:cNvGrpSpPr/>
        <p:nvPr/>
      </p:nvGrpSpPr>
      <p:grpSpPr>
        <a:xfrm>
          <a:off x="0" y="0"/>
          <a:ext cx="0" cy="0"/>
          <a:chOff x="0" y="0"/>
          <a:chExt cx="0" cy="0"/>
        </a:xfrm>
      </p:grpSpPr>
      <p:sp>
        <p:nvSpPr>
          <p:cNvPr id="91" name="PlaceHolder 1">
            <a:extLst>
              <a:ext uri="{FF2B5EF4-FFF2-40B4-BE49-F238E27FC236}">
                <a16:creationId xmlns:a16="http://schemas.microsoft.com/office/drawing/2014/main" id="{BD3A415E-25DB-ADFC-DEFC-D3183F0D4604}"/>
              </a:ext>
            </a:extLst>
          </p:cNvPr>
          <p:cNvSpPr>
            <a:spLocks noGrp="1"/>
          </p:cNvSpPr>
          <p:nvPr>
            <p:ph type="title"/>
          </p:nvPr>
        </p:nvSpPr>
        <p:spPr>
          <a:xfrm>
            <a:off x="881743" y="923760"/>
            <a:ext cx="6172200" cy="1056960"/>
          </a:xfrm>
          <a:prstGeom prst="rect">
            <a:avLst/>
          </a:prstGeom>
          <a:noFill/>
          <a:ln w="0">
            <a:noFill/>
          </a:ln>
        </p:spPr>
        <p:txBody>
          <a:bodyPr lIns="91440" tIns="91440" rIns="91440" bIns="91440" anchor="b">
            <a:normAutofit/>
          </a:bodyPr>
          <a:lstStyle/>
          <a:p>
            <a:pPr lvl="0">
              <a:defRPr/>
            </a:pPr>
            <a:r>
              <a:rPr lang="en-US" sz="2800" b="1" dirty="0" err="1">
                <a:solidFill>
                  <a:srgbClr val="172C44"/>
                </a:solidFill>
                <a:latin typeface="Roboto" panose="02000000000000000000" pitchFamily="2" charset="0"/>
                <a:ea typeface="Roboto" panose="02000000000000000000" pitchFamily="2" charset="0"/>
                <a:cs typeface="Roboto" panose="02000000000000000000" pitchFamily="2" charset="0"/>
              </a:rPr>
              <a:t>LifeRoots</a:t>
            </a:r>
            <a:r>
              <a:rPr lang="en-US" sz="2800" b="1" dirty="0">
                <a:solidFill>
                  <a:srgbClr val="172C44"/>
                </a:solidFill>
                <a:latin typeface="Roboto" panose="02000000000000000000" pitchFamily="2" charset="0"/>
                <a:ea typeface="Roboto" panose="02000000000000000000" pitchFamily="2" charset="0"/>
                <a:cs typeface="Roboto" panose="02000000000000000000" pitchFamily="2" charset="0"/>
              </a:rPr>
              <a:t> Wellness Website Design</a:t>
            </a:r>
          </a:p>
        </p:txBody>
      </p:sp>
      <p:sp>
        <p:nvSpPr>
          <p:cNvPr id="92" name="PlaceHolder 2">
            <a:extLst>
              <a:ext uri="{FF2B5EF4-FFF2-40B4-BE49-F238E27FC236}">
                <a16:creationId xmlns:a16="http://schemas.microsoft.com/office/drawing/2014/main" id="{160EB8A0-7F2F-33F3-4AED-05874CD7D1D8}"/>
              </a:ext>
            </a:extLst>
          </p:cNvPr>
          <p:cNvSpPr>
            <a:spLocks noGrp="1"/>
          </p:cNvSpPr>
          <p:nvPr>
            <p:ph type="subTitle"/>
          </p:nvPr>
        </p:nvSpPr>
        <p:spPr>
          <a:xfrm>
            <a:off x="881743" y="2133720"/>
            <a:ext cx="7467599" cy="2066400"/>
          </a:xfrm>
          <a:prstGeom prst="rect">
            <a:avLst/>
          </a:prstGeom>
          <a:noFill/>
          <a:ln w="0">
            <a:noFill/>
          </a:ln>
        </p:spPr>
        <p:txBody>
          <a:bodyPr lIns="91440" tIns="91440" rIns="91440" bIns="91440" anchor="t">
            <a:norm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Title</a:t>
            </a:r>
            <a:r>
              <a:rPr kumimoji="0" lang="en-US" sz="1600" b="0"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0" i="0" u="none" strike="noStrike" kern="1200" cap="none" spc="0" normalizeH="0" baseline="0" noProof="0" dirty="0" err="1">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LifeRoots</a:t>
            </a:r>
            <a:r>
              <a:rPr kumimoji="0" lang="en-US" sz="1600" b="0"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 Wellness Website Design </a:t>
            </a:r>
            <a:r>
              <a:rPr kumimoji="0" lang="en-US" sz="1400" b="0"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a:t>
            </a:r>
            <a:r>
              <a:rPr kumimoji="0" lang="en-US" sz="1400" b="0"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hlinkClick r:id="rId2"/>
              </a:rPr>
              <a:t>www.liferootswellness.com</a:t>
            </a:r>
            <a:r>
              <a:rPr kumimoji="0" lang="en-US" sz="1400" b="0"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Subtitle</a:t>
            </a:r>
            <a:r>
              <a:rPr kumimoji="0" lang="en-US" sz="1600" b="0"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 Project Management Plan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Tagline</a:t>
            </a:r>
            <a:r>
              <a:rPr kumimoji="0" lang="en-US" sz="1600" b="0"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 </a:t>
            </a:r>
            <a:r>
              <a:rPr kumimoji="0" lang="en-US" sz="1600" b="0" i="1"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“Quality Delivery of a seamless user experience on time and within budget</a:t>
            </a:r>
            <a:r>
              <a:rPr kumimoji="0" lang="en-US" sz="1800" b="0" i="1"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a:t>
            </a:r>
            <a:endParaRPr kumimoji="0" lang="en-US" sz="1800" b="0"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547705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0EB7A-643B-AAF7-C454-3C6ADD43C8F4}"/>
            </a:ext>
          </a:extLst>
        </p:cNvPr>
        <p:cNvGrpSpPr/>
        <p:nvPr/>
      </p:nvGrpSpPr>
      <p:grpSpPr>
        <a:xfrm>
          <a:off x="0" y="0"/>
          <a:ext cx="0" cy="0"/>
          <a:chOff x="0" y="0"/>
          <a:chExt cx="0" cy="0"/>
        </a:xfrm>
      </p:grpSpPr>
      <p:sp>
        <p:nvSpPr>
          <p:cNvPr id="100" name="PlaceHolder 1">
            <a:extLst>
              <a:ext uri="{FF2B5EF4-FFF2-40B4-BE49-F238E27FC236}">
                <a16:creationId xmlns:a16="http://schemas.microsoft.com/office/drawing/2014/main" id="{50124164-14D6-C856-A142-C6C1801A81F7}"/>
              </a:ext>
            </a:extLst>
          </p:cNvPr>
          <p:cNvSpPr>
            <a:spLocks noGrp="1"/>
          </p:cNvSpPr>
          <p:nvPr>
            <p:ph type="title"/>
          </p:nvPr>
        </p:nvSpPr>
        <p:spPr>
          <a:xfrm>
            <a:off x="3743280" y="261258"/>
            <a:ext cx="4495320" cy="625242"/>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Communication Plan</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01" name="PlaceHolder 2">
            <a:extLst>
              <a:ext uri="{FF2B5EF4-FFF2-40B4-BE49-F238E27FC236}">
                <a16:creationId xmlns:a16="http://schemas.microsoft.com/office/drawing/2014/main" id="{FD3BC231-76F3-0418-0C11-78E9818175D6}"/>
              </a:ext>
            </a:extLst>
          </p:cNvPr>
          <p:cNvSpPr>
            <a:spLocks noGrp="1"/>
          </p:cNvSpPr>
          <p:nvPr>
            <p:ph type="subTitle"/>
          </p:nvPr>
        </p:nvSpPr>
        <p:spPr>
          <a:xfrm>
            <a:off x="3222171" y="886499"/>
            <a:ext cx="5791200" cy="3663729"/>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Communication Matrix</a:t>
            </a:r>
          </a:p>
        </p:txBody>
      </p:sp>
      <p:pic>
        <p:nvPicPr>
          <p:cNvPr id="102" name="Google Shape;216;p32">
            <a:extLst>
              <a:ext uri="{FF2B5EF4-FFF2-40B4-BE49-F238E27FC236}">
                <a16:creationId xmlns:a16="http://schemas.microsoft.com/office/drawing/2014/main" id="{A96E2CB1-5E2D-3D6D-B0F9-1045D3F701EE}"/>
              </a:ext>
            </a:extLst>
          </p:cNvPr>
          <p:cNvPicPr/>
          <p:nvPr/>
        </p:nvPicPr>
        <p:blipFill>
          <a:blip r:embed="rId2"/>
          <a:srcRect l="23917" r="34321" b="3137"/>
          <a:stretch/>
        </p:blipFill>
        <p:spPr>
          <a:xfrm>
            <a:off x="0" y="0"/>
            <a:ext cx="3064320" cy="4737240"/>
          </a:xfrm>
          <a:prstGeom prst="rect">
            <a:avLst/>
          </a:prstGeom>
          <a:noFill/>
          <a:ln w="0">
            <a:noFill/>
          </a:ln>
        </p:spPr>
      </p:pic>
      <p:graphicFrame>
        <p:nvGraphicFramePr>
          <p:cNvPr id="4" name="Object 3">
            <a:extLst>
              <a:ext uri="{FF2B5EF4-FFF2-40B4-BE49-F238E27FC236}">
                <a16:creationId xmlns:a16="http://schemas.microsoft.com/office/drawing/2014/main" id="{FA49B14E-71AC-634D-218D-72573B9AA380}"/>
              </a:ext>
            </a:extLst>
          </p:cNvPr>
          <p:cNvGraphicFramePr>
            <a:graphicFrameLocks noChangeAspect="1"/>
          </p:cNvGraphicFramePr>
          <p:nvPr/>
        </p:nvGraphicFramePr>
        <p:xfrm>
          <a:off x="3957638" y="2376488"/>
          <a:ext cx="1228725" cy="390525"/>
        </p:xfrm>
        <a:graphic>
          <a:graphicData uri="http://schemas.openxmlformats.org/presentationml/2006/ole">
            <mc:AlternateContent xmlns:mc="http://schemas.openxmlformats.org/markup-compatibility/2006">
              <mc:Choice xmlns:v="urn:schemas-microsoft-com:vml" Requires="v">
                <p:oleObj name="Worksheet" r:id="rId3" imgW="1228869" imgH="390460" progId="Excel.Sheet.12">
                  <p:embed/>
                </p:oleObj>
              </mc:Choice>
              <mc:Fallback>
                <p:oleObj name="Worksheet" r:id="rId3" imgW="1228869" imgH="390460" progId="Excel.Sheet.12">
                  <p:embed/>
                  <p:pic>
                    <p:nvPicPr>
                      <p:cNvPr id="4" name="Object 3">
                        <a:extLst>
                          <a:ext uri="{FF2B5EF4-FFF2-40B4-BE49-F238E27FC236}">
                            <a16:creationId xmlns:a16="http://schemas.microsoft.com/office/drawing/2014/main" id="{FA49B14E-71AC-634D-218D-72573B9AA380}"/>
                          </a:ext>
                        </a:extLst>
                      </p:cNvPr>
                      <p:cNvPicPr/>
                      <p:nvPr/>
                    </p:nvPicPr>
                    <p:blipFill>
                      <a:blip r:embed="rId4"/>
                      <a:stretch>
                        <a:fillRect/>
                      </a:stretch>
                    </p:blipFill>
                    <p:spPr>
                      <a:xfrm>
                        <a:off x="3957638" y="2376488"/>
                        <a:ext cx="1228725" cy="390525"/>
                      </a:xfrm>
                      <a:prstGeom prst="rect">
                        <a:avLst/>
                      </a:prstGeom>
                    </p:spPr>
                  </p:pic>
                </p:oleObj>
              </mc:Fallback>
            </mc:AlternateContent>
          </a:graphicData>
        </a:graphic>
      </p:graphicFrame>
      <p:graphicFrame>
        <p:nvGraphicFramePr>
          <p:cNvPr id="7" name="Table 6">
            <a:extLst>
              <a:ext uri="{FF2B5EF4-FFF2-40B4-BE49-F238E27FC236}">
                <a16:creationId xmlns:a16="http://schemas.microsoft.com/office/drawing/2014/main" id="{D29C498F-DAD7-7939-859B-4B47C9A111E3}"/>
              </a:ext>
            </a:extLst>
          </p:cNvPr>
          <p:cNvGraphicFramePr>
            <a:graphicFrameLocks noGrp="1"/>
          </p:cNvGraphicFramePr>
          <p:nvPr>
            <p:extLst>
              <p:ext uri="{D42A27DB-BD31-4B8C-83A1-F6EECF244321}">
                <p14:modId xmlns:p14="http://schemas.microsoft.com/office/powerpoint/2010/main" val="105672096"/>
              </p:ext>
            </p:extLst>
          </p:nvPr>
        </p:nvGraphicFramePr>
        <p:xfrm>
          <a:off x="3385458" y="1393372"/>
          <a:ext cx="5475513" cy="2594771"/>
        </p:xfrm>
        <a:graphic>
          <a:graphicData uri="http://schemas.openxmlformats.org/drawingml/2006/table">
            <a:tbl>
              <a:tblPr firstRow="1" bandRow="1">
                <a:tableStyleId>{073A0DAA-6AF3-43AB-8588-CEC1D06C72B9}</a:tableStyleId>
              </a:tblPr>
              <a:tblGrid>
                <a:gridCol w="1825171">
                  <a:extLst>
                    <a:ext uri="{9D8B030D-6E8A-4147-A177-3AD203B41FA5}">
                      <a16:colId xmlns:a16="http://schemas.microsoft.com/office/drawing/2014/main" val="1622045706"/>
                    </a:ext>
                  </a:extLst>
                </a:gridCol>
                <a:gridCol w="1825171">
                  <a:extLst>
                    <a:ext uri="{9D8B030D-6E8A-4147-A177-3AD203B41FA5}">
                      <a16:colId xmlns:a16="http://schemas.microsoft.com/office/drawing/2014/main" val="290709864"/>
                    </a:ext>
                  </a:extLst>
                </a:gridCol>
                <a:gridCol w="1825171">
                  <a:extLst>
                    <a:ext uri="{9D8B030D-6E8A-4147-A177-3AD203B41FA5}">
                      <a16:colId xmlns:a16="http://schemas.microsoft.com/office/drawing/2014/main" val="2068079232"/>
                    </a:ext>
                  </a:extLst>
                </a:gridCol>
              </a:tblGrid>
              <a:tr h="404304">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Purpose</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Tools</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Frequency</a:t>
                      </a:r>
                    </a:p>
                  </a:txBody>
                  <a:tcPr/>
                </a:tc>
                <a:extLst>
                  <a:ext uri="{0D108BD9-81ED-4DB2-BD59-A6C34878D82A}">
                    <a16:rowId xmlns:a16="http://schemas.microsoft.com/office/drawing/2014/main" val="2209169477"/>
                  </a:ext>
                </a:extLst>
              </a:tr>
              <a:tr h="423010">
                <a:tc>
                  <a:txBody>
                    <a:bodyPr/>
                    <a:lstStyle/>
                    <a:p>
                      <a:pPr algn="l"/>
                      <a:r>
                        <a:rPr lang="en-US" sz="1000" dirty="0">
                          <a:latin typeface="Roboto" panose="02000000000000000000" pitchFamily="2" charset="0"/>
                          <a:ea typeface="Roboto" panose="02000000000000000000" pitchFamily="2" charset="0"/>
                          <a:cs typeface="Roboto" panose="02000000000000000000" pitchFamily="2" charset="0"/>
                        </a:rPr>
                        <a:t>Daily update</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Slack</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Daily</a:t>
                      </a:r>
                    </a:p>
                  </a:txBody>
                  <a:tcPr/>
                </a:tc>
                <a:extLst>
                  <a:ext uri="{0D108BD9-81ED-4DB2-BD59-A6C34878D82A}">
                    <a16:rowId xmlns:a16="http://schemas.microsoft.com/office/drawing/2014/main" val="888745366"/>
                  </a:ext>
                </a:extLst>
              </a:tr>
              <a:tr h="328690">
                <a:tc>
                  <a:txBody>
                    <a:bodyPr/>
                    <a:lstStyle/>
                    <a:p>
                      <a:pPr algn="l"/>
                      <a:r>
                        <a:rPr lang="en-US" sz="1000" dirty="0">
                          <a:latin typeface="Roboto" panose="02000000000000000000" pitchFamily="2" charset="0"/>
                          <a:ea typeface="Roboto" panose="02000000000000000000" pitchFamily="2" charset="0"/>
                          <a:cs typeface="Roboto" panose="02000000000000000000" pitchFamily="2" charset="0"/>
                        </a:rPr>
                        <a:t>Task Tracking</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Jira</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Real-time</a:t>
                      </a:r>
                    </a:p>
                  </a:txBody>
                  <a:tcPr/>
                </a:tc>
                <a:extLst>
                  <a:ext uri="{0D108BD9-81ED-4DB2-BD59-A6C34878D82A}">
                    <a16:rowId xmlns:a16="http://schemas.microsoft.com/office/drawing/2014/main" val="2071327609"/>
                  </a:ext>
                </a:extLst>
              </a:tr>
              <a:tr h="589659">
                <a:tc>
                  <a:txBody>
                    <a:bodyPr/>
                    <a:lstStyle/>
                    <a:p>
                      <a:pPr algn="l"/>
                      <a:r>
                        <a:rPr lang="en-US" sz="1050" dirty="0">
                          <a:latin typeface="Roboto" panose="02000000000000000000" pitchFamily="2" charset="0"/>
                          <a:ea typeface="Roboto" panose="02000000000000000000" pitchFamily="2" charset="0"/>
                          <a:cs typeface="Roboto" panose="02000000000000000000" pitchFamily="2" charset="0"/>
                        </a:rPr>
                        <a:t>Client Reporting</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Email &amp; Power BI Dashboard</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Bi-Weekly</a:t>
                      </a:r>
                    </a:p>
                  </a:txBody>
                  <a:tcPr/>
                </a:tc>
                <a:extLst>
                  <a:ext uri="{0D108BD9-81ED-4DB2-BD59-A6C34878D82A}">
                    <a16:rowId xmlns:a16="http://schemas.microsoft.com/office/drawing/2014/main" val="446474136"/>
                  </a:ext>
                </a:extLst>
              </a:tr>
              <a:tr h="424554">
                <a:tc>
                  <a:txBody>
                    <a:bodyPr/>
                    <a:lstStyle/>
                    <a:p>
                      <a:pPr algn="l"/>
                      <a:r>
                        <a:rPr lang="en-US" sz="1050" dirty="0">
                          <a:latin typeface="Roboto" panose="02000000000000000000" pitchFamily="2" charset="0"/>
                          <a:ea typeface="Roboto" panose="02000000000000000000" pitchFamily="2" charset="0"/>
                          <a:cs typeface="Roboto" panose="02000000000000000000" pitchFamily="2" charset="0"/>
                        </a:rPr>
                        <a:t>Sprint Reviews</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Zoom</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Every 2 Weeks</a:t>
                      </a:r>
                    </a:p>
                  </a:txBody>
                  <a:tcPr/>
                </a:tc>
                <a:extLst>
                  <a:ext uri="{0D108BD9-81ED-4DB2-BD59-A6C34878D82A}">
                    <a16:rowId xmlns:a16="http://schemas.microsoft.com/office/drawing/2014/main" val="3805154410"/>
                  </a:ext>
                </a:extLst>
              </a:tr>
              <a:tr h="424554">
                <a:tc>
                  <a:txBody>
                    <a:bodyPr/>
                    <a:lstStyle/>
                    <a:p>
                      <a:pPr algn="l"/>
                      <a:r>
                        <a:rPr lang="en-US" sz="1050" dirty="0">
                          <a:latin typeface="Roboto" panose="02000000000000000000" pitchFamily="2" charset="0"/>
                          <a:ea typeface="Roboto" panose="02000000000000000000" pitchFamily="2" charset="0"/>
                          <a:cs typeface="Roboto" panose="02000000000000000000" pitchFamily="2" charset="0"/>
                        </a:rPr>
                        <a:t>Risk Alert</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Microsoft Teams</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As needed</a:t>
                      </a:r>
                    </a:p>
                  </a:txBody>
                  <a:tcPr/>
                </a:tc>
                <a:extLst>
                  <a:ext uri="{0D108BD9-81ED-4DB2-BD59-A6C34878D82A}">
                    <a16:rowId xmlns:a16="http://schemas.microsoft.com/office/drawing/2014/main" val="246773243"/>
                  </a:ext>
                </a:extLst>
              </a:tr>
            </a:tbl>
          </a:graphicData>
        </a:graphic>
      </p:graphicFrame>
    </p:spTree>
    <p:extLst>
      <p:ext uri="{BB962C8B-B14F-4D97-AF65-F5344CB8AC3E}">
        <p14:creationId xmlns:p14="http://schemas.microsoft.com/office/powerpoint/2010/main" val="3019613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ABE5B-8DCB-A97A-71B9-E8FDBA137DC6}"/>
            </a:ext>
          </a:extLst>
        </p:cNvPr>
        <p:cNvGrpSpPr/>
        <p:nvPr/>
      </p:nvGrpSpPr>
      <p:grpSpPr>
        <a:xfrm>
          <a:off x="0" y="0"/>
          <a:ext cx="0" cy="0"/>
          <a:chOff x="0" y="0"/>
          <a:chExt cx="0" cy="0"/>
        </a:xfrm>
      </p:grpSpPr>
      <p:sp>
        <p:nvSpPr>
          <p:cNvPr id="103" name="PlaceHolder 1">
            <a:extLst>
              <a:ext uri="{FF2B5EF4-FFF2-40B4-BE49-F238E27FC236}">
                <a16:creationId xmlns:a16="http://schemas.microsoft.com/office/drawing/2014/main" id="{7B029147-C893-8F26-9740-D4BE27396345}"/>
              </a:ext>
            </a:extLst>
          </p:cNvPr>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Risk Management</a:t>
            </a:r>
            <a:endParaRPr lang="fr-FR" sz="4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04" name="PlaceHolder 2">
            <a:extLst>
              <a:ext uri="{FF2B5EF4-FFF2-40B4-BE49-F238E27FC236}">
                <a16:creationId xmlns:a16="http://schemas.microsoft.com/office/drawing/2014/main" id="{CEA19441-7775-5BE5-AE9B-332B5CB35CCD}"/>
              </a:ext>
            </a:extLst>
          </p:cNvPr>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09</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05" name="Google Shape;223;p33">
            <a:extLst>
              <a:ext uri="{FF2B5EF4-FFF2-40B4-BE49-F238E27FC236}">
                <a16:creationId xmlns:a16="http://schemas.microsoft.com/office/drawing/2014/main" id="{D787BDB6-BC4E-AC8A-93A1-AE5D05015577}"/>
              </a:ext>
            </a:extLst>
          </p:cNvPr>
          <p:cNvPicPr/>
          <p:nvPr/>
        </p:nvPicPr>
        <p:blipFill>
          <a:blip r:embed="rId2"/>
          <a:srcRect l="20797" r="37438" b="3137"/>
          <a:stretch/>
        </p:blipFill>
        <p:spPr>
          <a:xfrm>
            <a:off x="6079320" y="0"/>
            <a:ext cx="3064320" cy="4737240"/>
          </a:xfrm>
          <a:prstGeom prst="rect">
            <a:avLst/>
          </a:prstGeom>
          <a:noFill/>
          <a:ln w="0">
            <a:noFill/>
          </a:ln>
        </p:spPr>
      </p:pic>
    </p:spTree>
    <p:extLst>
      <p:ext uri="{BB962C8B-B14F-4D97-AF65-F5344CB8AC3E}">
        <p14:creationId xmlns:p14="http://schemas.microsoft.com/office/powerpoint/2010/main" val="2066643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179AC-4489-D7BE-A994-8FE45CB4664E}"/>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E9802A7E-87BF-260D-AB8E-4DA65C81C88F}"/>
              </a:ext>
            </a:extLst>
          </p:cNvPr>
          <p:cNvSpPr>
            <a:spLocks noGrp="1"/>
          </p:cNvSpPr>
          <p:nvPr>
            <p:ph type="title"/>
          </p:nvPr>
        </p:nvSpPr>
        <p:spPr>
          <a:xfrm>
            <a:off x="1771560" y="261257"/>
            <a:ext cx="4723920" cy="66402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Risk Management</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D0CF149E-5157-0BBB-C99E-E068801655B9}"/>
              </a:ext>
            </a:extLst>
          </p:cNvPr>
          <p:cNvSpPr>
            <a:spLocks noGrp="1"/>
          </p:cNvSpPr>
          <p:nvPr>
            <p:ph type="subTitle"/>
          </p:nvPr>
        </p:nvSpPr>
        <p:spPr>
          <a:xfrm>
            <a:off x="348343" y="1001486"/>
            <a:ext cx="8098971" cy="3712028"/>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Risk Matrix</a:t>
            </a:r>
          </a:p>
        </p:txBody>
      </p:sp>
      <p:graphicFrame>
        <p:nvGraphicFramePr>
          <p:cNvPr id="3" name="Table 2">
            <a:extLst>
              <a:ext uri="{FF2B5EF4-FFF2-40B4-BE49-F238E27FC236}">
                <a16:creationId xmlns:a16="http://schemas.microsoft.com/office/drawing/2014/main" id="{B2B34772-9D74-D10D-E418-F3C37BDF0632}"/>
              </a:ext>
            </a:extLst>
          </p:cNvPr>
          <p:cNvGraphicFramePr>
            <a:graphicFrameLocks noGrp="1"/>
          </p:cNvGraphicFramePr>
          <p:nvPr>
            <p:extLst>
              <p:ext uri="{D42A27DB-BD31-4B8C-83A1-F6EECF244321}">
                <p14:modId xmlns:p14="http://schemas.microsoft.com/office/powerpoint/2010/main" val="2298861681"/>
              </p:ext>
            </p:extLst>
          </p:nvPr>
        </p:nvGraphicFramePr>
        <p:xfrm>
          <a:off x="533398" y="1393371"/>
          <a:ext cx="7913916" cy="2811395"/>
        </p:xfrm>
        <a:graphic>
          <a:graphicData uri="http://schemas.openxmlformats.org/drawingml/2006/table">
            <a:tbl>
              <a:tblPr firstRow="1" bandRow="1">
                <a:tableStyleId>{073A0DAA-6AF3-43AB-8588-CEC1D06C72B9}</a:tableStyleId>
              </a:tblPr>
              <a:tblGrid>
                <a:gridCol w="1698173">
                  <a:extLst>
                    <a:ext uri="{9D8B030D-6E8A-4147-A177-3AD203B41FA5}">
                      <a16:colId xmlns:a16="http://schemas.microsoft.com/office/drawing/2014/main" val="1909273884"/>
                    </a:ext>
                  </a:extLst>
                </a:gridCol>
                <a:gridCol w="1382486">
                  <a:extLst>
                    <a:ext uri="{9D8B030D-6E8A-4147-A177-3AD203B41FA5}">
                      <a16:colId xmlns:a16="http://schemas.microsoft.com/office/drawing/2014/main" val="790625770"/>
                    </a:ext>
                  </a:extLst>
                </a:gridCol>
                <a:gridCol w="1578429">
                  <a:extLst>
                    <a:ext uri="{9D8B030D-6E8A-4147-A177-3AD203B41FA5}">
                      <a16:colId xmlns:a16="http://schemas.microsoft.com/office/drawing/2014/main" val="3139811928"/>
                    </a:ext>
                  </a:extLst>
                </a:gridCol>
                <a:gridCol w="3254828">
                  <a:extLst>
                    <a:ext uri="{9D8B030D-6E8A-4147-A177-3AD203B41FA5}">
                      <a16:colId xmlns:a16="http://schemas.microsoft.com/office/drawing/2014/main" val="2061628240"/>
                    </a:ext>
                  </a:extLst>
                </a:gridCol>
              </a:tblGrid>
              <a:tr h="386497">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Risk</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Probability</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Impact</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Mitigation Strategy</a:t>
                      </a:r>
                    </a:p>
                  </a:txBody>
                  <a:tcPr/>
                </a:tc>
                <a:extLst>
                  <a:ext uri="{0D108BD9-81ED-4DB2-BD59-A6C34878D82A}">
                    <a16:rowId xmlns:a16="http://schemas.microsoft.com/office/drawing/2014/main" val="2966556838"/>
                  </a:ext>
                </a:extLst>
              </a:tr>
              <a:tr h="714568">
                <a:tc>
                  <a:txBody>
                    <a:bodyPr/>
                    <a:lstStyle/>
                    <a:p>
                      <a:r>
                        <a:rPr lang="en-US" sz="1050" dirty="0">
                          <a:latin typeface="Roboto" panose="02000000000000000000" pitchFamily="2" charset="0"/>
                          <a:ea typeface="Roboto" panose="02000000000000000000" pitchFamily="2" charset="0"/>
                          <a:cs typeface="Roboto" panose="02000000000000000000" pitchFamily="2" charset="0"/>
                        </a:rPr>
                        <a:t>Scope Creep</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High</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High</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Change request process</a:t>
                      </a:r>
                    </a:p>
                  </a:txBody>
                  <a:tcPr/>
                </a:tc>
                <a:extLst>
                  <a:ext uri="{0D108BD9-81ED-4DB2-BD59-A6C34878D82A}">
                    <a16:rowId xmlns:a16="http://schemas.microsoft.com/office/drawing/2014/main" val="4153593445"/>
                  </a:ext>
                </a:extLst>
              </a:tr>
              <a:tr h="391860">
                <a:tc>
                  <a:txBody>
                    <a:bodyPr/>
                    <a:lstStyle/>
                    <a:p>
                      <a:r>
                        <a:rPr lang="en-US" sz="1050" dirty="0">
                          <a:latin typeface="Roboto" panose="02000000000000000000" pitchFamily="2" charset="0"/>
                          <a:ea typeface="Roboto" panose="02000000000000000000" pitchFamily="2" charset="0"/>
                          <a:cs typeface="Roboto" panose="02000000000000000000" pitchFamily="2" charset="0"/>
                        </a:rPr>
                        <a:t>Delayed Content Delivery</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Medium</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Medium</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Buffer time &amp; Pre-approved templates</a:t>
                      </a:r>
                    </a:p>
                  </a:txBody>
                  <a:tcPr/>
                </a:tc>
                <a:extLst>
                  <a:ext uri="{0D108BD9-81ED-4DB2-BD59-A6C34878D82A}">
                    <a16:rowId xmlns:a16="http://schemas.microsoft.com/office/drawing/2014/main" val="1674492638"/>
                  </a:ext>
                </a:extLst>
              </a:tr>
              <a:tr h="714568">
                <a:tc>
                  <a:txBody>
                    <a:bodyPr/>
                    <a:lstStyle/>
                    <a:p>
                      <a:r>
                        <a:rPr lang="en-US" sz="1050" dirty="0">
                          <a:latin typeface="Roboto" panose="02000000000000000000" pitchFamily="2" charset="0"/>
                          <a:ea typeface="Roboto" panose="02000000000000000000" pitchFamily="2" charset="0"/>
                          <a:cs typeface="Roboto" panose="02000000000000000000" pitchFamily="2" charset="0"/>
                        </a:rPr>
                        <a:t>Tech Debt Accumulation</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Low</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High</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Code reviews every sprint</a:t>
                      </a:r>
                    </a:p>
                  </a:txBody>
                  <a:tcPr/>
                </a:tc>
                <a:extLst>
                  <a:ext uri="{0D108BD9-81ED-4DB2-BD59-A6C34878D82A}">
                    <a16:rowId xmlns:a16="http://schemas.microsoft.com/office/drawing/2014/main" val="2631128345"/>
                  </a:ext>
                </a:extLst>
              </a:tr>
              <a:tr h="603902">
                <a:tc>
                  <a:txBody>
                    <a:bodyPr/>
                    <a:lstStyle/>
                    <a:p>
                      <a:r>
                        <a:rPr lang="en-US" sz="1050" dirty="0">
                          <a:latin typeface="Roboto" panose="02000000000000000000" pitchFamily="2" charset="0"/>
                          <a:ea typeface="Roboto" panose="02000000000000000000" pitchFamily="2" charset="0"/>
                          <a:cs typeface="Roboto" panose="02000000000000000000" pitchFamily="2" charset="0"/>
                        </a:rPr>
                        <a:t>Vendor Delays (Payment Gateway)</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Medium</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dirty="0">
                          <a:latin typeface="Roboto" panose="02000000000000000000" pitchFamily="2" charset="0"/>
                          <a:ea typeface="Roboto" panose="02000000000000000000" pitchFamily="2" charset="0"/>
                          <a:cs typeface="Roboto" panose="02000000000000000000" pitchFamily="2" charset="0"/>
                        </a:rPr>
                        <a:t>High</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Backup Provider (Square/PayPal)</a:t>
                      </a:r>
                    </a:p>
                  </a:txBody>
                  <a:tcPr/>
                </a:tc>
                <a:extLst>
                  <a:ext uri="{0D108BD9-81ED-4DB2-BD59-A6C34878D82A}">
                    <a16:rowId xmlns:a16="http://schemas.microsoft.com/office/drawing/2014/main" val="3299115263"/>
                  </a:ext>
                </a:extLst>
              </a:tr>
            </a:tbl>
          </a:graphicData>
        </a:graphic>
      </p:graphicFrame>
    </p:spTree>
    <p:extLst>
      <p:ext uri="{BB962C8B-B14F-4D97-AF65-F5344CB8AC3E}">
        <p14:creationId xmlns:p14="http://schemas.microsoft.com/office/powerpoint/2010/main" val="2527422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08776-1D92-541C-82A8-E129AA1DE72D}"/>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8C245DA8-7F73-3D53-6C19-51FE00AA4E7F}"/>
              </a:ext>
            </a:extLst>
          </p:cNvPr>
          <p:cNvSpPr>
            <a:spLocks noGrp="1"/>
          </p:cNvSpPr>
          <p:nvPr>
            <p:ph type="title"/>
          </p:nvPr>
        </p:nvSpPr>
        <p:spPr>
          <a:xfrm>
            <a:off x="1771560" y="261257"/>
            <a:ext cx="4723920" cy="66402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Risk Response Table</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EA0E2303-6E5D-E6C6-649D-3DA667B6ED46}"/>
              </a:ext>
            </a:extLst>
          </p:cNvPr>
          <p:cNvSpPr>
            <a:spLocks noGrp="1"/>
          </p:cNvSpPr>
          <p:nvPr>
            <p:ph type="subTitle"/>
          </p:nvPr>
        </p:nvSpPr>
        <p:spPr>
          <a:xfrm>
            <a:off x="348343" y="1001486"/>
            <a:ext cx="8098971" cy="3712028"/>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Risk Matrix With Owner</a:t>
            </a:r>
          </a:p>
        </p:txBody>
      </p:sp>
      <p:graphicFrame>
        <p:nvGraphicFramePr>
          <p:cNvPr id="3" name="Table 2">
            <a:extLst>
              <a:ext uri="{FF2B5EF4-FFF2-40B4-BE49-F238E27FC236}">
                <a16:creationId xmlns:a16="http://schemas.microsoft.com/office/drawing/2014/main" id="{0AC720FC-6972-6C75-4A6E-9594C9C641AD}"/>
              </a:ext>
            </a:extLst>
          </p:cNvPr>
          <p:cNvGraphicFramePr>
            <a:graphicFrameLocks noGrp="1"/>
          </p:cNvGraphicFramePr>
          <p:nvPr>
            <p:extLst>
              <p:ext uri="{D42A27DB-BD31-4B8C-83A1-F6EECF244321}">
                <p14:modId xmlns:p14="http://schemas.microsoft.com/office/powerpoint/2010/main" val="3534743206"/>
              </p:ext>
            </p:extLst>
          </p:nvPr>
        </p:nvGraphicFramePr>
        <p:xfrm>
          <a:off x="555171" y="1393371"/>
          <a:ext cx="7892143" cy="1774373"/>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909273884"/>
                    </a:ext>
                  </a:extLst>
                </a:gridCol>
                <a:gridCol w="1382486">
                  <a:extLst>
                    <a:ext uri="{9D8B030D-6E8A-4147-A177-3AD203B41FA5}">
                      <a16:colId xmlns:a16="http://schemas.microsoft.com/office/drawing/2014/main" val="790625770"/>
                    </a:ext>
                  </a:extLst>
                </a:gridCol>
                <a:gridCol w="1578429">
                  <a:extLst>
                    <a:ext uri="{9D8B030D-6E8A-4147-A177-3AD203B41FA5}">
                      <a16:colId xmlns:a16="http://schemas.microsoft.com/office/drawing/2014/main" val="3139811928"/>
                    </a:ext>
                  </a:extLst>
                </a:gridCol>
                <a:gridCol w="3254828">
                  <a:extLst>
                    <a:ext uri="{9D8B030D-6E8A-4147-A177-3AD203B41FA5}">
                      <a16:colId xmlns:a16="http://schemas.microsoft.com/office/drawing/2014/main" val="2061628240"/>
                    </a:ext>
                  </a:extLst>
                </a:gridCol>
              </a:tblGrid>
              <a:tr h="459360">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Risk</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Owner</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Mitigation</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Status</a:t>
                      </a:r>
                    </a:p>
                  </a:txBody>
                  <a:tcPr/>
                </a:tc>
                <a:extLst>
                  <a:ext uri="{0D108BD9-81ED-4DB2-BD59-A6C34878D82A}">
                    <a16:rowId xmlns:a16="http://schemas.microsoft.com/office/drawing/2014/main" val="2966556838"/>
                  </a:ext>
                </a:extLst>
              </a:tr>
              <a:tr h="849279">
                <a:tc>
                  <a:txBody>
                    <a:bodyPr/>
                    <a:lstStyle/>
                    <a:p>
                      <a:r>
                        <a:rPr lang="en-US" sz="1050" dirty="0">
                          <a:latin typeface="Roboto" panose="02000000000000000000" pitchFamily="2" charset="0"/>
                          <a:ea typeface="Roboto" panose="02000000000000000000" pitchFamily="2" charset="0"/>
                          <a:cs typeface="Roboto" panose="02000000000000000000" pitchFamily="2" charset="0"/>
                        </a:rPr>
                        <a:t>Scope Creep</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PM</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Change Control Process</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On track</a:t>
                      </a:r>
                    </a:p>
                  </a:txBody>
                  <a:tcPr/>
                </a:tc>
                <a:extLst>
                  <a:ext uri="{0D108BD9-81ED-4DB2-BD59-A6C34878D82A}">
                    <a16:rowId xmlns:a16="http://schemas.microsoft.com/office/drawing/2014/main" val="4153593445"/>
                  </a:ext>
                </a:extLst>
              </a:tr>
              <a:tr h="465734">
                <a:tc>
                  <a:txBody>
                    <a:bodyPr/>
                    <a:lstStyle/>
                    <a:p>
                      <a:r>
                        <a:rPr lang="en-US" sz="1050" dirty="0">
                          <a:latin typeface="Roboto" panose="02000000000000000000" pitchFamily="2" charset="0"/>
                          <a:ea typeface="Roboto" panose="02000000000000000000" pitchFamily="2" charset="0"/>
                          <a:cs typeface="Roboto" panose="02000000000000000000" pitchFamily="2" charset="0"/>
                        </a:rPr>
                        <a:t>Vendors Delay</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Lead Tech</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Backup Provider</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    Monitoring</a:t>
                      </a:r>
                    </a:p>
                  </a:txBody>
                  <a:tcPr/>
                </a:tc>
                <a:extLst>
                  <a:ext uri="{0D108BD9-81ED-4DB2-BD59-A6C34878D82A}">
                    <a16:rowId xmlns:a16="http://schemas.microsoft.com/office/drawing/2014/main" val="1674492638"/>
                  </a:ext>
                </a:extLst>
              </a:tr>
            </a:tbl>
          </a:graphicData>
        </a:graphic>
      </p:graphicFrame>
      <p:sp>
        <p:nvSpPr>
          <p:cNvPr id="7" name="Flowchart: Connector 6">
            <a:extLst>
              <a:ext uri="{FF2B5EF4-FFF2-40B4-BE49-F238E27FC236}">
                <a16:creationId xmlns:a16="http://schemas.microsoft.com/office/drawing/2014/main" id="{794906B2-65A5-D49C-0C22-E0A481F7931F}"/>
              </a:ext>
            </a:extLst>
          </p:cNvPr>
          <p:cNvSpPr/>
          <p:nvPr/>
        </p:nvSpPr>
        <p:spPr>
          <a:xfrm>
            <a:off x="6277767" y="1913165"/>
            <a:ext cx="174171" cy="141514"/>
          </a:xfrm>
          <a:prstGeom prst="flowChartConnector">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AFFAAB95-8F17-2006-A8FE-AC794043B525}"/>
              </a:ext>
            </a:extLst>
          </p:cNvPr>
          <p:cNvSpPr/>
          <p:nvPr/>
        </p:nvSpPr>
        <p:spPr>
          <a:xfrm>
            <a:off x="6277766" y="2745921"/>
            <a:ext cx="174171" cy="141514"/>
          </a:xfrm>
          <a:prstGeom prst="flowChartConnector">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5008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07CD2-6396-4CC2-2B2F-2FD6B562BA5F}"/>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742F1CB9-9496-7332-5EB6-6504FE48B5FB}"/>
              </a:ext>
            </a:extLst>
          </p:cNvPr>
          <p:cNvSpPr>
            <a:spLocks noGrp="1"/>
          </p:cNvSpPr>
          <p:nvPr>
            <p:ph type="title"/>
          </p:nvPr>
        </p:nvSpPr>
        <p:spPr>
          <a:xfrm>
            <a:off x="1771560" y="185057"/>
            <a:ext cx="4723920" cy="653143"/>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Risk Response Flowchart</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984B5D07-A36A-1927-4743-8EB800668505}"/>
              </a:ext>
            </a:extLst>
          </p:cNvPr>
          <p:cNvSpPr>
            <a:spLocks noGrp="1"/>
          </p:cNvSpPr>
          <p:nvPr>
            <p:ph type="subTitle"/>
          </p:nvPr>
        </p:nvSpPr>
        <p:spPr>
          <a:xfrm>
            <a:off x="76200" y="838200"/>
            <a:ext cx="8534400" cy="3361921"/>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Risk Response Process</a:t>
            </a:r>
          </a:p>
          <a:p>
            <a:pPr marL="457200" indent="-304920">
              <a:lnSpc>
                <a:spcPct val="100000"/>
              </a:lnSpc>
              <a:buNone/>
              <a:tabLst>
                <a:tab pos="0" algn="l"/>
              </a:tabLst>
            </a:pPr>
            <a:r>
              <a:rPr lang="en-US" sz="1200" dirty="0">
                <a:solidFill>
                  <a:srgbClr val="000000"/>
                </a:solidFill>
                <a:latin typeface="Roboto" panose="02000000000000000000" pitchFamily="2" charset="0"/>
                <a:ea typeface="Roboto" panose="02000000000000000000" pitchFamily="2" charset="0"/>
                <a:cs typeface="Roboto" panose="02000000000000000000" pitchFamily="2" charset="0"/>
              </a:rPr>
              <a:t>Appendix IIII</a:t>
            </a:r>
          </a:p>
          <a:p>
            <a:pPr marL="457200" indent="-304920">
              <a:lnSpc>
                <a:spcPct val="100000"/>
              </a:lnSpc>
              <a:buNone/>
              <a:tabLst>
                <a:tab pos="0" algn="l"/>
              </a:tabLst>
            </a:pPr>
            <a:endPar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4" name="Picture 3" descr="A diagram of a risk management process">
            <a:extLst>
              <a:ext uri="{FF2B5EF4-FFF2-40B4-BE49-F238E27FC236}">
                <a16:creationId xmlns:a16="http://schemas.microsoft.com/office/drawing/2014/main" id="{92557EA8-48F6-E1B2-65E6-01A6323CB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51593"/>
            <a:ext cx="8305800" cy="3361921"/>
          </a:xfrm>
          <a:prstGeom prst="rect">
            <a:avLst/>
          </a:prstGeom>
        </p:spPr>
      </p:pic>
    </p:spTree>
    <p:extLst>
      <p:ext uri="{BB962C8B-B14F-4D97-AF65-F5344CB8AC3E}">
        <p14:creationId xmlns:p14="http://schemas.microsoft.com/office/powerpoint/2010/main" val="148674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4DCA5-5113-BCEA-C805-FDC14AFF7466}"/>
            </a:ext>
          </a:extLst>
        </p:cNvPr>
        <p:cNvGrpSpPr/>
        <p:nvPr/>
      </p:nvGrpSpPr>
      <p:grpSpPr>
        <a:xfrm>
          <a:off x="0" y="0"/>
          <a:ext cx="0" cy="0"/>
          <a:chOff x="0" y="0"/>
          <a:chExt cx="0" cy="0"/>
        </a:xfrm>
      </p:grpSpPr>
      <p:sp>
        <p:nvSpPr>
          <p:cNvPr id="103" name="PlaceHolder 1">
            <a:extLst>
              <a:ext uri="{FF2B5EF4-FFF2-40B4-BE49-F238E27FC236}">
                <a16:creationId xmlns:a16="http://schemas.microsoft.com/office/drawing/2014/main" id="{5C179AF4-991C-57FA-EA0D-6B058DD0ABDA}"/>
              </a:ext>
            </a:extLst>
          </p:cNvPr>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Budget</a:t>
            </a:r>
            <a:endParaRPr lang="fr-FR" sz="4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04" name="PlaceHolder 2">
            <a:extLst>
              <a:ext uri="{FF2B5EF4-FFF2-40B4-BE49-F238E27FC236}">
                <a16:creationId xmlns:a16="http://schemas.microsoft.com/office/drawing/2014/main" id="{D0C47F08-55D7-B510-6417-B97177BCB266}"/>
              </a:ext>
            </a:extLst>
          </p:cNvPr>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10</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05" name="Google Shape;223;p33">
            <a:extLst>
              <a:ext uri="{FF2B5EF4-FFF2-40B4-BE49-F238E27FC236}">
                <a16:creationId xmlns:a16="http://schemas.microsoft.com/office/drawing/2014/main" id="{70087B83-70C9-D8F2-A8FF-A06F0E2C09F5}"/>
              </a:ext>
            </a:extLst>
          </p:cNvPr>
          <p:cNvPicPr/>
          <p:nvPr/>
        </p:nvPicPr>
        <p:blipFill>
          <a:blip r:embed="rId2"/>
          <a:srcRect l="20797" r="37438" b="3137"/>
          <a:stretch/>
        </p:blipFill>
        <p:spPr>
          <a:xfrm>
            <a:off x="6079320" y="0"/>
            <a:ext cx="3064320" cy="4737240"/>
          </a:xfrm>
          <a:prstGeom prst="rect">
            <a:avLst/>
          </a:prstGeom>
          <a:noFill/>
          <a:ln w="0">
            <a:noFill/>
          </a:ln>
        </p:spPr>
      </p:pic>
    </p:spTree>
    <p:extLst>
      <p:ext uri="{BB962C8B-B14F-4D97-AF65-F5344CB8AC3E}">
        <p14:creationId xmlns:p14="http://schemas.microsoft.com/office/powerpoint/2010/main" val="3429399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C3B4E-6CA3-EA49-82BA-09A73DDEE8B9}"/>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52AFB00D-FA7F-0113-9D03-880A74814E38}"/>
              </a:ext>
            </a:extLst>
          </p:cNvPr>
          <p:cNvSpPr>
            <a:spLocks noGrp="1"/>
          </p:cNvSpPr>
          <p:nvPr>
            <p:ph type="title"/>
          </p:nvPr>
        </p:nvSpPr>
        <p:spPr>
          <a:xfrm>
            <a:off x="1771560" y="283030"/>
            <a:ext cx="4723920" cy="4572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Budget Matrix</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EEC3F6CC-50FE-DC29-3CC8-CFA003693946}"/>
              </a:ext>
            </a:extLst>
          </p:cNvPr>
          <p:cNvSpPr>
            <a:spLocks noGrp="1"/>
          </p:cNvSpPr>
          <p:nvPr>
            <p:ph type="subTitle"/>
          </p:nvPr>
        </p:nvSpPr>
        <p:spPr>
          <a:xfrm>
            <a:off x="141514" y="740231"/>
            <a:ext cx="8458200" cy="4245426"/>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rPr>
              <a:t>Cost Breakdown</a:t>
            </a:r>
          </a:p>
        </p:txBody>
      </p:sp>
      <p:graphicFrame>
        <p:nvGraphicFramePr>
          <p:cNvPr id="3" name="Table 2">
            <a:extLst>
              <a:ext uri="{FF2B5EF4-FFF2-40B4-BE49-F238E27FC236}">
                <a16:creationId xmlns:a16="http://schemas.microsoft.com/office/drawing/2014/main" id="{D48C4927-C7D0-DABA-3FF1-EE00827A6A03}"/>
              </a:ext>
            </a:extLst>
          </p:cNvPr>
          <p:cNvGraphicFramePr>
            <a:graphicFrameLocks noGrp="1"/>
          </p:cNvGraphicFramePr>
          <p:nvPr>
            <p:extLst>
              <p:ext uri="{D42A27DB-BD31-4B8C-83A1-F6EECF244321}">
                <p14:modId xmlns:p14="http://schemas.microsoft.com/office/powerpoint/2010/main" val="1290434830"/>
              </p:ext>
            </p:extLst>
          </p:nvPr>
        </p:nvGraphicFramePr>
        <p:xfrm>
          <a:off x="304800" y="1055915"/>
          <a:ext cx="8088084" cy="3447882"/>
        </p:xfrm>
        <a:graphic>
          <a:graphicData uri="http://schemas.openxmlformats.org/drawingml/2006/table">
            <a:tbl>
              <a:tblPr firstRow="1" bandRow="1">
                <a:tableStyleId>{073A0DAA-6AF3-43AB-8588-CEC1D06C72B9}</a:tableStyleId>
              </a:tblPr>
              <a:tblGrid>
                <a:gridCol w="1348014">
                  <a:extLst>
                    <a:ext uri="{9D8B030D-6E8A-4147-A177-3AD203B41FA5}">
                      <a16:colId xmlns:a16="http://schemas.microsoft.com/office/drawing/2014/main" val="2655816397"/>
                    </a:ext>
                  </a:extLst>
                </a:gridCol>
                <a:gridCol w="1348014">
                  <a:extLst>
                    <a:ext uri="{9D8B030D-6E8A-4147-A177-3AD203B41FA5}">
                      <a16:colId xmlns:a16="http://schemas.microsoft.com/office/drawing/2014/main" val="3657747248"/>
                    </a:ext>
                  </a:extLst>
                </a:gridCol>
                <a:gridCol w="1348014">
                  <a:extLst>
                    <a:ext uri="{9D8B030D-6E8A-4147-A177-3AD203B41FA5}">
                      <a16:colId xmlns:a16="http://schemas.microsoft.com/office/drawing/2014/main" val="3987785809"/>
                    </a:ext>
                  </a:extLst>
                </a:gridCol>
                <a:gridCol w="1348014">
                  <a:extLst>
                    <a:ext uri="{9D8B030D-6E8A-4147-A177-3AD203B41FA5}">
                      <a16:colId xmlns:a16="http://schemas.microsoft.com/office/drawing/2014/main" val="1608407670"/>
                    </a:ext>
                  </a:extLst>
                </a:gridCol>
                <a:gridCol w="1348014">
                  <a:extLst>
                    <a:ext uri="{9D8B030D-6E8A-4147-A177-3AD203B41FA5}">
                      <a16:colId xmlns:a16="http://schemas.microsoft.com/office/drawing/2014/main" val="313141258"/>
                    </a:ext>
                  </a:extLst>
                </a:gridCol>
                <a:gridCol w="1348014">
                  <a:extLst>
                    <a:ext uri="{9D8B030D-6E8A-4147-A177-3AD203B41FA5}">
                      <a16:colId xmlns:a16="http://schemas.microsoft.com/office/drawing/2014/main" val="1617362752"/>
                    </a:ext>
                  </a:extLst>
                </a:gridCol>
              </a:tblGrid>
              <a:tr h="356677">
                <a:tc>
                  <a:txBody>
                    <a:bodyPr/>
                    <a:lstStyle/>
                    <a:p>
                      <a:pPr algn="l"/>
                      <a:r>
                        <a:rPr lang="en-US" sz="1000" b="1" dirty="0">
                          <a:solidFill>
                            <a:schemeClr val="bg1"/>
                          </a:solidFill>
                          <a:effectLst/>
                          <a:latin typeface="Roboto" panose="02000000000000000000" pitchFamily="2" charset="0"/>
                          <a:ea typeface="Roboto" panose="02000000000000000000" pitchFamily="2" charset="0"/>
                          <a:cs typeface="Roboto" panose="02000000000000000000" pitchFamily="2" charset="0"/>
                        </a:rPr>
                        <a:t>Category</a:t>
                      </a:r>
                    </a:p>
                  </a:txBody>
                  <a:tcPr marR="95250" marT="95250" marB="95250" anchor="ctr"/>
                </a:tc>
                <a:tc>
                  <a:txBody>
                    <a:bodyPr/>
                    <a:lstStyle/>
                    <a:p>
                      <a:pPr algn="l"/>
                      <a:r>
                        <a:rPr lang="en-US" sz="1000" b="1">
                          <a:solidFill>
                            <a:schemeClr val="bg1"/>
                          </a:solidFill>
                          <a:effectLst/>
                          <a:latin typeface="Roboto" panose="02000000000000000000" pitchFamily="2" charset="0"/>
                          <a:ea typeface="Roboto" panose="02000000000000000000" pitchFamily="2" charset="0"/>
                          <a:cs typeface="Roboto" panose="02000000000000000000" pitchFamily="2" charset="0"/>
                        </a:rPr>
                        <a:t>Budget Allocation</a:t>
                      </a:r>
                    </a:p>
                  </a:txBody>
                  <a:tcPr marL="95250" marR="95250" marT="95250" marB="95250" anchor="ctr"/>
                </a:tc>
                <a:tc>
                  <a:txBody>
                    <a:bodyPr/>
                    <a:lstStyle/>
                    <a:p>
                      <a:pPr algn="l"/>
                      <a:r>
                        <a:rPr lang="en-US" sz="1000" b="1" dirty="0">
                          <a:solidFill>
                            <a:schemeClr val="bg1"/>
                          </a:solidFill>
                          <a:effectLst/>
                          <a:latin typeface="Roboto" panose="02000000000000000000" pitchFamily="2" charset="0"/>
                          <a:ea typeface="Roboto" panose="02000000000000000000" pitchFamily="2" charset="0"/>
                          <a:cs typeface="Roboto" panose="02000000000000000000" pitchFamily="2" charset="0"/>
                        </a:rPr>
                        <a:t>Actual Spending</a:t>
                      </a:r>
                    </a:p>
                  </a:txBody>
                  <a:tcPr marL="95250" marR="95250" marT="95250" marB="95250" anchor="ctr"/>
                </a:tc>
                <a:tc>
                  <a:txBody>
                    <a:bodyPr/>
                    <a:lstStyle/>
                    <a:p>
                      <a:pPr algn="l"/>
                      <a:r>
                        <a:rPr lang="en-US" sz="1000" b="1">
                          <a:solidFill>
                            <a:schemeClr val="bg1"/>
                          </a:solidFill>
                          <a:effectLst/>
                          <a:latin typeface="Roboto" panose="02000000000000000000" pitchFamily="2" charset="0"/>
                          <a:ea typeface="Roboto" panose="02000000000000000000" pitchFamily="2" charset="0"/>
                          <a:cs typeface="Roboto" panose="02000000000000000000" pitchFamily="2" charset="0"/>
                        </a:rPr>
                        <a:t>Variance</a:t>
                      </a:r>
                    </a:p>
                  </a:txBody>
                  <a:tcPr marL="95250" marR="95250" marT="95250" marB="95250" anchor="ctr"/>
                </a:tc>
                <a:tc>
                  <a:txBody>
                    <a:bodyPr/>
                    <a:lstStyle/>
                    <a:p>
                      <a:pPr algn="l"/>
                      <a:r>
                        <a:rPr lang="en-US" sz="1000" b="1">
                          <a:solidFill>
                            <a:schemeClr val="bg1"/>
                          </a:solidFill>
                          <a:effectLst/>
                          <a:latin typeface="Roboto" panose="02000000000000000000" pitchFamily="2" charset="0"/>
                          <a:ea typeface="Roboto" panose="02000000000000000000" pitchFamily="2" charset="0"/>
                          <a:cs typeface="Roboto" panose="02000000000000000000" pitchFamily="2" charset="0"/>
                        </a:rPr>
                        <a:t>Variance %</a:t>
                      </a:r>
                    </a:p>
                  </a:txBody>
                  <a:tcPr marL="95250" marR="95250" marT="95250" marB="95250" anchor="ctr"/>
                </a:tc>
                <a:tc>
                  <a:txBody>
                    <a:bodyPr/>
                    <a:lstStyle/>
                    <a:p>
                      <a:pPr algn="l"/>
                      <a:r>
                        <a:rPr lang="en-US" sz="1000" b="1" dirty="0">
                          <a:solidFill>
                            <a:schemeClr val="bg1"/>
                          </a:solidFill>
                          <a:effectLst/>
                          <a:latin typeface="Roboto" panose="02000000000000000000" pitchFamily="2" charset="0"/>
                          <a:ea typeface="Roboto" panose="02000000000000000000" pitchFamily="2" charset="0"/>
                          <a:cs typeface="Roboto" panose="02000000000000000000" pitchFamily="2" charset="0"/>
                        </a:rPr>
                        <a:t>Key Cost Drivers</a:t>
                      </a:r>
                    </a:p>
                  </a:txBody>
                  <a:tcPr marL="95250" marR="95250" marT="95250" marB="95250" anchor="ctr"/>
                </a:tc>
                <a:extLst>
                  <a:ext uri="{0D108BD9-81ED-4DB2-BD59-A6C34878D82A}">
                    <a16:rowId xmlns:a16="http://schemas.microsoft.com/office/drawing/2014/main" val="1813277587"/>
                  </a:ext>
                </a:extLst>
              </a:tr>
              <a:tr h="515201">
                <a:tc>
                  <a:txBody>
                    <a:bodyPr/>
                    <a:lstStyle/>
                    <a:p>
                      <a:r>
                        <a:rPr lang="en-US" sz="1000" b="1">
                          <a:effectLst/>
                          <a:latin typeface="Roboto" panose="02000000000000000000" pitchFamily="2" charset="0"/>
                          <a:ea typeface="Roboto" panose="02000000000000000000" pitchFamily="2" charset="0"/>
                          <a:cs typeface="Roboto" panose="02000000000000000000" pitchFamily="2" charset="0"/>
                        </a:rPr>
                        <a:t>Design</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$7,200 (15%)</a:t>
                      </a:r>
                    </a:p>
                  </a:txBody>
                  <a:tcPr marL="95250" marR="95250" marT="95250" marB="95250" anchor="ctr"/>
                </a:tc>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$7,800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-$600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-8.3%</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UI/UX, Brand identity, Wireframes</a:t>
                      </a:r>
                    </a:p>
                  </a:txBody>
                  <a:tcPr marL="95250" marR="95250" marT="95250" marB="95250" anchor="ctr"/>
                </a:tc>
                <a:extLst>
                  <a:ext uri="{0D108BD9-81ED-4DB2-BD59-A6C34878D82A}">
                    <a16:rowId xmlns:a16="http://schemas.microsoft.com/office/drawing/2014/main" val="157224925"/>
                  </a:ext>
                </a:extLst>
              </a:tr>
              <a:tr h="515201">
                <a:tc>
                  <a:txBody>
                    <a:bodyPr/>
                    <a:lstStyle/>
                    <a:p>
                      <a:r>
                        <a:rPr lang="en-US" sz="1000" b="1">
                          <a:effectLst/>
                          <a:latin typeface="Roboto" panose="02000000000000000000" pitchFamily="2" charset="0"/>
                          <a:ea typeface="Roboto" panose="02000000000000000000" pitchFamily="2" charset="0"/>
                          <a:cs typeface="Roboto" panose="02000000000000000000" pitchFamily="2" charset="0"/>
                        </a:rPr>
                        <a:t>Development</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$21,600 (45%)</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$20,100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+$1,500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+7.0%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CMS setup, API integrations</a:t>
                      </a:r>
                    </a:p>
                  </a:txBody>
                  <a:tcPr marL="95250" marR="95250" marT="95250" marB="95250" anchor="ctr"/>
                </a:tc>
                <a:extLst>
                  <a:ext uri="{0D108BD9-81ED-4DB2-BD59-A6C34878D82A}">
                    <a16:rowId xmlns:a16="http://schemas.microsoft.com/office/drawing/2014/main" val="535576889"/>
                  </a:ext>
                </a:extLst>
              </a:tr>
              <a:tr h="673724">
                <a:tc>
                  <a:txBody>
                    <a:bodyPr/>
                    <a:lstStyle/>
                    <a:p>
                      <a:r>
                        <a:rPr lang="en-US" sz="1000" b="1">
                          <a:effectLst/>
                          <a:latin typeface="Roboto" panose="02000000000000000000" pitchFamily="2" charset="0"/>
                          <a:ea typeface="Roboto" panose="02000000000000000000" pitchFamily="2" charset="0"/>
                          <a:cs typeface="Roboto" panose="02000000000000000000" pitchFamily="2" charset="0"/>
                        </a:rPr>
                        <a:t>Content</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$9,600 (20%)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$10,500</a:t>
                      </a:r>
                    </a:p>
                  </a:txBody>
                  <a:tcPr marL="95250" marR="95250" marT="95250" marB="95250" anchor="ctr"/>
                </a:tc>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-$900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-9.4%</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Blog posts, Resource library, SEO</a:t>
                      </a:r>
                    </a:p>
                  </a:txBody>
                  <a:tcPr marL="95250" marR="95250" marT="95250" marB="95250" anchor="ctr"/>
                </a:tc>
                <a:extLst>
                  <a:ext uri="{0D108BD9-81ED-4DB2-BD59-A6C34878D82A}">
                    <a16:rowId xmlns:a16="http://schemas.microsoft.com/office/drawing/2014/main" val="2245956572"/>
                  </a:ext>
                </a:extLst>
              </a:tr>
              <a:tr h="515201">
                <a:tc>
                  <a:txBody>
                    <a:bodyPr/>
                    <a:lstStyle/>
                    <a:p>
                      <a:r>
                        <a:rPr lang="en-US" sz="1000" b="1">
                          <a:effectLst/>
                          <a:latin typeface="Roboto" panose="02000000000000000000" pitchFamily="2" charset="0"/>
                          <a:ea typeface="Roboto" panose="02000000000000000000" pitchFamily="2" charset="0"/>
                          <a:cs typeface="Roboto" panose="02000000000000000000" pitchFamily="2" charset="0"/>
                        </a:rPr>
                        <a:t>Testing</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$4,800 (10%)</a:t>
                      </a:r>
                    </a:p>
                  </a:txBody>
                  <a:tcPr marL="95250" marR="95250" marT="95250" marB="95250" anchor="ctr"/>
                </a:tc>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$4,200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+$600</a:t>
                      </a:r>
                    </a:p>
                  </a:txBody>
                  <a:tcPr marL="95250" marR="95250" marT="95250" marB="95250" anchor="ctr"/>
                </a:tc>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+12.5%</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Automated tests, UAT sessions</a:t>
                      </a:r>
                    </a:p>
                  </a:txBody>
                  <a:tcPr marL="95250" marR="95250" marT="95250" marB="95250" anchor="ctr"/>
                </a:tc>
                <a:extLst>
                  <a:ext uri="{0D108BD9-81ED-4DB2-BD59-A6C34878D82A}">
                    <a16:rowId xmlns:a16="http://schemas.microsoft.com/office/drawing/2014/main" val="1588027435"/>
                  </a:ext>
                </a:extLst>
              </a:tr>
              <a:tr h="515201">
                <a:tc>
                  <a:txBody>
                    <a:bodyPr/>
                    <a:lstStyle/>
                    <a:p>
                      <a:r>
                        <a:rPr lang="en-US" sz="1000" b="1">
                          <a:effectLst/>
                          <a:latin typeface="Roboto" panose="02000000000000000000" pitchFamily="2" charset="0"/>
                          <a:ea typeface="Roboto" panose="02000000000000000000" pitchFamily="2" charset="0"/>
                          <a:cs typeface="Roboto" panose="02000000000000000000" pitchFamily="2" charset="0"/>
                        </a:rPr>
                        <a:t>Contingency</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$4,800 (10%)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$2,600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+$2,200</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+45.8%</a:t>
                      </a:r>
                    </a:p>
                  </a:txBody>
                  <a:tcPr marL="95250" marR="95250" marT="95250" marB="95250" anchor="ctr"/>
                </a:tc>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Scope changes, Priority hotfixes</a:t>
                      </a:r>
                    </a:p>
                  </a:txBody>
                  <a:tcPr marL="95250" marR="95250" marT="95250" marB="95250" anchor="ctr"/>
                </a:tc>
                <a:extLst>
                  <a:ext uri="{0D108BD9-81ED-4DB2-BD59-A6C34878D82A}">
                    <a16:rowId xmlns:a16="http://schemas.microsoft.com/office/drawing/2014/main" val="241631952"/>
                  </a:ext>
                </a:extLst>
              </a:tr>
              <a:tr h="356677">
                <a:tc>
                  <a:txBody>
                    <a:bodyPr/>
                    <a:lstStyle/>
                    <a:p>
                      <a:r>
                        <a:rPr lang="en-US" sz="1000" b="1">
                          <a:effectLst/>
                          <a:latin typeface="Roboto" panose="02000000000000000000" pitchFamily="2" charset="0"/>
                          <a:ea typeface="Roboto" panose="02000000000000000000" pitchFamily="2" charset="0"/>
                          <a:cs typeface="Roboto" panose="02000000000000000000" pitchFamily="2" charset="0"/>
                        </a:rPr>
                        <a:t>TOTAL</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b="1">
                          <a:effectLst/>
                          <a:latin typeface="Roboto" panose="02000000000000000000" pitchFamily="2" charset="0"/>
                          <a:ea typeface="Roboto" panose="02000000000000000000" pitchFamily="2" charset="0"/>
                          <a:cs typeface="Roboto" panose="02000000000000000000" pitchFamily="2" charset="0"/>
                        </a:rPr>
                        <a:t>$48,000</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L="95250" marR="95250" marT="95250" marB="95250" anchor="ctr"/>
                </a:tc>
                <a:tc>
                  <a:txBody>
                    <a:bodyPr/>
                    <a:lstStyle/>
                    <a:p>
                      <a:r>
                        <a:rPr lang="en-US" sz="1000" b="1">
                          <a:effectLst/>
                          <a:latin typeface="Roboto" panose="02000000000000000000" pitchFamily="2" charset="0"/>
                          <a:ea typeface="Roboto" panose="02000000000000000000" pitchFamily="2" charset="0"/>
                          <a:cs typeface="Roboto" panose="02000000000000000000" pitchFamily="2" charset="0"/>
                        </a:rPr>
                        <a:t>$45,200</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L="95250" marR="95250" marT="95250" marB="95250" anchor="ctr"/>
                </a:tc>
                <a:tc>
                  <a:txBody>
                    <a:bodyPr/>
                    <a:lstStyle/>
                    <a:p>
                      <a:r>
                        <a:rPr lang="en-US" sz="1000" b="1">
                          <a:effectLst/>
                          <a:latin typeface="Roboto" panose="02000000000000000000" pitchFamily="2" charset="0"/>
                          <a:ea typeface="Roboto" panose="02000000000000000000" pitchFamily="2" charset="0"/>
                          <a:cs typeface="Roboto" panose="02000000000000000000" pitchFamily="2" charset="0"/>
                        </a:rPr>
                        <a:t>+$2,800</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L="95250" marR="95250" marT="95250" marB="95250" anchor="ctr"/>
                </a:tc>
                <a:tc>
                  <a:txBody>
                    <a:bodyPr/>
                    <a:lstStyle/>
                    <a:p>
                      <a:r>
                        <a:rPr lang="en-US" sz="1000" b="1" dirty="0">
                          <a:effectLst/>
                          <a:latin typeface="Roboto" panose="02000000000000000000" pitchFamily="2" charset="0"/>
                          <a:ea typeface="Roboto" panose="02000000000000000000" pitchFamily="2" charset="0"/>
                          <a:cs typeface="Roboto" panose="02000000000000000000" pitchFamily="2" charset="0"/>
                        </a:rPr>
                        <a:t>+5.8%</a:t>
                      </a:r>
                      <a:endParaRPr lang="en-US" sz="1000" dirty="0">
                        <a:effectLst/>
                        <a:latin typeface="Roboto" panose="02000000000000000000" pitchFamily="2" charset="0"/>
                        <a:ea typeface="Roboto" panose="02000000000000000000" pitchFamily="2" charset="0"/>
                        <a:cs typeface="Roboto" panose="02000000000000000000" pitchFamily="2" charset="0"/>
                      </a:endParaRPr>
                    </a:p>
                  </a:txBody>
                  <a:tcPr marL="95250" marR="95250" marT="95250" marB="95250" anchor="ctr"/>
                </a:tc>
                <a:tc>
                  <a:txBody>
                    <a:bodyPr/>
                    <a:lstStyle/>
                    <a:p>
                      <a:endParaRPr lang="en-US" sz="1000" dirty="0">
                        <a:effectLst/>
                        <a:latin typeface="Roboto" panose="02000000000000000000" pitchFamily="2" charset="0"/>
                        <a:ea typeface="Roboto" panose="02000000000000000000" pitchFamily="2" charset="0"/>
                        <a:cs typeface="Roboto" panose="02000000000000000000" pitchFamily="2" charset="0"/>
                      </a:endParaRPr>
                    </a:p>
                  </a:txBody>
                  <a:tcPr marL="95250" marR="95250" marT="95250" marB="95250" anchor="ctr"/>
                </a:tc>
                <a:extLst>
                  <a:ext uri="{0D108BD9-81ED-4DB2-BD59-A6C34878D82A}">
                    <a16:rowId xmlns:a16="http://schemas.microsoft.com/office/drawing/2014/main" val="2688188390"/>
                  </a:ext>
                </a:extLst>
              </a:tr>
            </a:tbl>
          </a:graphicData>
        </a:graphic>
      </p:graphicFrame>
    </p:spTree>
    <p:extLst>
      <p:ext uri="{BB962C8B-B14F-4D97-AF65-F5344CB8AC3E}">
        <p14:creationId xmlns:p14="http://schemas.microsoft.com/office/powerpoint/2010/main" val="4068871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4C2AC-7DA4-B4CA-4787-7AA77B2F5565}"/>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C9B9EEE5-BD0F-016A-0675-5C21DF66CFE1}"/>
              </a:ext>
            </a:extLst>
          </p:cNvPr>
          <p:cNvSpPr>
            <a:spLocks noGrp="1"/>
          </p:cNvSpPr>
          <p:nvPr>
            <p:ph type="title"/>
          </p:nvPr>
        </p:nvSpPr>
        <p:spPr>
          <a:xfrm>
            <a:off x="1771560" y="250371"/>
            <a:ext cx="4723920" cy="69300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Aboreto"/>
                <a:ea typeface="Aboreto"/>
              </a:rPr>
              <a:t>Budget Breakdown</a:t>
            </a:r>
            <a:endParaRPr lang="fr-FR" sz="3000" b="0" u="none" strike="noStrike" dirty="0">
              <a:solidFill>
                <a:schemeClr val="dk1"/>
              </a:solidFill>
              <a:effectLst/>
              <a:uFillTx/>
              <a:latin typeface="Arial"/>
            </a:endParaRPr>
          </a:p>
        </p:txBody>
      </p:sp>
      <p:sp>
        <p:nvSpPr>
          <p:cNvPr id="114" name="PlaceHolder 2">
            <a:extLst>
              <a:ext uri="{FF2B5EF4-FFF2-40B4-BE49-F238E27FC236}">
                <a16:creationId xmlns:a16="http://schemas.microsoft.com/office/drawing/2014/main" id="{31D55057-A5F6-1D27-73F4-7DE9125CE7C7}"/>
              </a:ext>
            </a:extLst>
          </p:cNvPr>
          <p:cNvSpPr>
            <a:spLocks noGrp="1"/>
          </p:cNvSpPr>
          <p:nvPr>
            <p:ph type="subTitle"/>
          </p:nvPr>
        </p:nvSpPr>
        <p:spPr>
          <a:xfrm>
            <a:off x="108857" y="943381"/>
            <a:ext cx="8534400" cy="3949748"/>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 sz="12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Budget Breakdown Appendix V</a:t>
            </a:r>
            <a:endPar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3" name="Picture 2" descr="A pie chart with Budget breakdown in %">
            <a:extLst>
              <a:ext uri="{FF2B5EF4-FFF2-40B4-BE49-F238E27FC236}">
                <a16:creationId xmlns:a16="http://schemas.microsoft.com/office/drawing/2014/main" id="{8A55AC8A-92EF-4F57-44F3-DC37FDF96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515" y="1342103"/>
            <a:ext cx="6998970" cy="3719754"/>
          </a:xfrm>
          <a:prstGeom prst="rect">
            <a:avLst/>
          </a:prstGeom>
        </p:spPr>
      </p:pic>
    </p:spTree>
    <p:extLst>
      <p:ext uri="{BB962C8B-B14F-4D97-AF65-F5344CB8AC3E}">
        <p14:creationId xmlns:p14="http://schemas.microsoft.com/office/powerpoint/2010/main" val="3547864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54DCB-1997-970B-6898-72D2F6131CBF}"/>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57EBD7C1-FBAC-7C31-4BBE-9BD80147F69A}"/>
              </a:ext>
            </a:extLst>
          </p:cNvPr>
          <p:cNvSpPr>
            <a:spLocks noGrp="1"/>
          </p:cNvSpPr>
          <p:nvPr>
            <p:ph type="title"/>
          </p:nvPr>
        </p:nvSpPr>
        <p:spPr>
          <a:xfrm>
            <a:off x="1771560" y="250371"/>
            <a:ext cx="4723920" cy="69300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Budget Alert</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5B3891FD-C148-5328-06C5-09003787ADBE}"/>
              </a:ext>
            </a:extLst>
          </p:cNvPr>
          <p:cNvSpPr>
            <a:spLocks noGrp="1"/>
          </p:cNvSpPr>
          <p:nvPr>
            <p:ph type="subTitle"/>
          </p:nvPr>
        </p:nvSpPr>
        <p:spPr>
          <a:xfrm>
            <a:off x="108857" y="943381"/>
            <a:ext cx="8534400" cy="3949748"/>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 sz="12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Budget Trigger Decision Rule Appendix VI</a:t>
            </a:r>
            <a:endPar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4" name="Picture 3" descr="A diagram of a flowchart for Budget Trigger">
            <a:extLst>
              <a:ext uri="{FF2B5EF4-FFF2-40B4-BE49-F238E27FC236}">
                <a16:creationId xmlns:a16="http://schemas.microsoft.com/office/drawing/2014/main" id="{380DBD9B-C1DE-68FA-3CEE-8F31F93AA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57" y="1284514"/>
            <a:ext cx="8534400" cy="3608615"/>
          </a:xfrm>
          <a:prstGeom prst="rect">
            <a:avLst/>
          </a:prstGeom>
        </p:spPr>
      </p:pic>
    </p:spTree>
    <p:extLst>
      <p:ext uri="{BB962C8B-B14F-4D97-AF65-F5344CB8AC3E}">
        <p14:creationId xmlns:p14="http://schemas.microsoft.com/office/powerpoint/2010/main" val="3505508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2AF87-971E-1DAF-85B6-E734EBB5511A}"/>
            </a:ext>
          </a:extLst>
        </p:cNvPr>
        <p:cNvGrpSpPr/>
        <p:nvPr/>
      </p:nvGrpSpPr>
      <p:grpSpPr>
        <a:xfrm>
          <a:off x="0" y="0"/>
          <a:ext cx="0" cy="0"/>
          <a:chOff x="0" y="0"/>
          <a:chExt cx="0" cy="0"/>
        </a:xfrm>
      </p:grpSpPr>
      <p:sp>
        <p:nvSpPr>
          <p:cNvPr id="103" name="PlaceHolder 1">
            <a:extLst>
              <a:ext uri="{FF2B5EF4-FFF2-40B4-BE49-F238E27FC236}">
                <a16:creationId xmlns:a16="http://schemas.microsoft.com/office/drawing/2014/main" id="{EA1EB86E-05B7-29E0-306F-CC8A619FBBAD}"/>
              </a:ext>
            </a:extLst>
          </p:cNvPr>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Aboreto"/>
                <a:ea typeface="Aboreto"/>
              </a:rPr>
              <a:t>Next Steps</a:t>
            </a:r>
            <a:endParaRPr lang="fr-FR" sz="4000" b="0" u="none" strike="noStrike" dirty="0">
              <a:solidFill>
                <a:schemeClr val="dk1"/>
              </a:solidFill>
              <a:effectLst/>
              <a:uFillTx/>
              <a:latin typeface="Arial"/>
            </a:endParaRPr>
          </a:p>
        </p:txBody>
      </p:sp>
      <p:sp>
        <p:nvSpPr>
          <p:cNvPr id="104" name="PlaceHolder 2">
            <a:extLst>
              <a:ext uri="{FF2B5EF4-FFF2-40B4-BE49-F238E27FC236}">
                <a16:creationId xmlns:a16="http://schemas.microsoft.com/office/drawing/2014/main" id="{9F188E7D-97E7-15AA-CB27-48BA27905F0E}"/>
              </a:ext>
            </a:extLst>
          </p:cNvPr>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11</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05" name="Google Shape;223;p33">
            <a:extLst>
              <a:ext uri="{FF2B5EF4-FFF2-40B4-BE49-F238E27FC236}">
                <a16:creationId xmlns:a16="http://schemas.microsoft.com/office/drawing/2014/main" id="{659896DB-2F31-8B58-5CE8-32DB0A281BBB}"/>
              </a:ext>
            </a:extLst>
          </p:cNvPr>
          <p:cNvPicPr/>
          <p:nvPr/>
        </p:nvPicPr>
        <p:blipFill>
          <a:blip r:embed="rId2"/>
          <a:srcRect l="20797" r="37438" b="3137"/>
          <a:stretch/>
        </p:blipFill>
        <p:spPr>
          <a:xfrm>
            <a:off x="6079320" y="0"/>
            <a:ext cx="3064320" cy="4737240"/>
          </a:xfrm>
          <a:prstGeom prst="rect">
            <a:avLst/>
          </a:prstGeom>
          <a:noFill/>
          <a:ln w="0">
            <a:noFill/>
          </a:ln>
        </p:spPr>
      </p:pic>
    </p:spTree>
    <p:extLst>
      <p:ext uri="{BB962C8B-B14F-4D97-AF65-F5344CB8AC3E}">
        <p14:creationId xmlns:p14="http://schemas.microsoft.com/office/powerpoint/2010/main" val="26060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kumimoji="0" lang="en" sz="4000" b="1" i="0" u="none" strike="noStrike" kern="1200" cap="none" spc="0" normalizeH="0" baseline="0" noProof="0" dirty="0">
                <a:ln>
                  <a:noFill/>
                </a:ln>
                <a:solidFill>
                  <a:srgbClr val="172C44"/>
                </a:solidFill>
                <a:effectLst/>
                <a:uLnTx/>
                <a:uFillTx/>
                <a:latin typeface="Roboto" panose="02000000000000000000" pitchFamily="2" charset="0"/>
                <a:ea typeface="Roboto" panose="02000000000000000000" pitchFamily="2" charset="0"/>
                <a:cs typeface="Roboto" panose="02000000000000000000" pitchFamily="2" charset="0"/>
              </a:rPr>
              <a:t>Introduction &amp; Agenda</a:t>
            </a:r>
            <a:endParaRPr lang="fr-FR" sz="4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94" name="PlaceHolder 2"/>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01</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95" name="Google Shape;223;p33"/>
          <p:cNvPicPr/>
          <p:nvPr/>
        </p:nvPicPr>
        <p:blipFill>
          <a:blip r:embed="rId2"/>
          <a:srcRect l="20797" r="37438" b="3137"/>
          <a:stretch/>
        </p:blipFill>
        <p:spPr>
          <a:xfrm>
            <a:off x="6079320" y="0"/>
            <a:ext cx="3064320" cy="4737240"/>
          </a:xfrm>
          <a:prstGeom prst="rect">
            <a:avLst/>
          </a:prstGeom>
          <a:noFill/>
          <a:ln w="0">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25C85-B019-4E95-2B60-20282F57A494}"/>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316E6317-3CB2-3098-2307-7C2F0659CB8C}"/>
              </a:ext>
            </a:extLst>
          </p:cNvPr>
          <p:cNvSpPr>
            <a:spLocks noGrp="1"/>
          </p:cNvSpPr>
          <p:nvPr>
            <p:ph type="title"/>
          </p:nvPr>
        </p:nvSpPr>
        <p:spPr>
          <a:xfrm>
            <a:off x="1771560" y="261257"/>
            <a:ext cx="4723920" cy="66402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Call To Action</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97D48244-4297-C8B4-F1E1-CEEB6A7E17D2}"/>
              </a:ext>
            </a:extLst>
          </p:cNvPr>
          <p:cNvSpPr>
            <a:spLocks noGrp="1"/>
          </p:cNvSpPr>
          <p:nvPr>
            <p:ph type="subTitle"/>
          </p:nvPr>
        </p:nvSpPr>
        <p:spPr>
          <a:xfrm>
            <a:off x="348343" y="1001486"/>
            <a:ext cx="8098971" cy="3712028"/>
          </a:xfrm>
          <a:prstGeom prst="rect">
            <a:avLst/>
          </a:prstGeom>
          <a:noFill/>
          <a:ln w="0">
            <a:noFill/>
          </a:ln>
        </p:spPr>
        <p:txBody>
          <a:bodyPr lIns="91440" tIns="91440" rIns="91440" bIns="91440" anchor="t">
            <a:normAutofit/>
          </a:bodyPr>
          <a:lstStyle/>
          <a:p>
            <a:pPr marL="457200" indent="-304920">
              <a:lnSpc>
                <a:spcPct val="100000"/>
              </a:lnSpc>
              <a:tabLst>
                <a:tab pos="0" algn="l"/>
              </a:tabLst>
            </a:pPr>
            <a:r>
              <a:rPr lang="en-US" sz="1050" dirty="0">
                <a:latin typeface="Roboto" panose="02000000000000000000" pitchFamily="2" charset="0"/>
                <a:ea typeface="Roboto" panose="02000000000000000000" pitchFamily="2" charset="0"/>
                <a:cs typeface="Roboto" panose="02000000000000000000" pitchFamily="2" charset="0"/>
              </a:rPr>
              <a:t>Immediate Actions to Launch </a:t>
            </a:r>
            <a:r>
              <a:rPr lang="en-US" sz="1000" dirty="0">
                <a:latin typeface="Roboto" panose="02000000000000000000" pitchFamily="2" charset="0"/>
                <a:ea typeface="Roboto" panose="02000000000000000000" pitchFamily="2" charset="0"/>
                <a:cs typeface="Roboto" panose="02000000000000000000" pitchFamily="2" charset="0"/>
              </a:rPr>
              <a:t>Success</a:t>
            </a:r>
            <a:endParaRPr lang="en-US" sz="10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graphicFrame>
        <p:nvGraphicFramePr>
          <p:cNvPr id="3" name="Table 2">
            <a:extLst>
              <a:ext uri="{FF2B5EF4-FFF2-40B4-BE49-F238E27FC236}">
                <a16:creationId xmlns:a16="http://schemas.microsoft.com/office/drawing/2014/main" id="{7C0EE347-57D2-633E-D076-0F9CEA7E0EFC}"/>
              </a:ext>
            </a:extLst>
          </p:cNvPr>
          <p:cNvGraphicFramePr>
            <a:graphicFrameLocks noGrp="1"/>
          </p:cNvGraphicFramePr>
          <p:nvPr>
            <p:extLst>
              <p:ext uri="{D42A27DB-BD31-4B8C-83A1-F6EECF244321}">
                <p14:modId xmlns:p14="http://schemas.microsoft.com/office/powerpoint/2010/main" val="2014059806"/>
              </p:ext>
            </p:extLst>
          </p:nvPr>
        </p:nvGraphicFramePr>
        <p:xfrm>
          <a:off x="533398" y="1295400"/>
          <a:ext cx="7913916" cy="3206898"/>
        </p:xfrm>
        <a:graphic>
          <a:graphicData uri="http://schemas.openxmlformats.org/drawingml/2006/table">
            <a:tbl>
              <a:tblPr firstRow="1" bandRow="1">
                <a:tableStyleId>{073A0DAA-6AF3-43AB-8588-CEC1D06C72B9}</a:tableStyleId>
              </a:tblPr>
              <a:tblGrid>
                <a:gridCol w="1828802">
                  <a:extLst>
                    <a:ext uri="{9D8B030D-6E8A-4147-A177-3AD203B41FA5}">
                      <a16:colId xmlns:a16="http://schemas.microsoft.com/office/drawing/2014/main" val="1909273884"/>
                    </a:ext>
                  </a:extLst>
                </a:gridCol>
                <a:gridCol w="1251857">
                  <a:extLst>
                    <a:ext uri="{9D8B030D-6E8A-4147-A177-3AD203B41FA5}">
                      <a16:colId xmlns:a16="http://schemas.microsoft.com/office/drawing/2014/main" val="790625770"/>
                    </a:ext>
                  </a:extLst>
                </a:gridCol>
                <a:gridCol w="1578429">
                  <a:extLst>
                    <a:ext uri="{9D8B030D-6E8A-4147-A177-3AD203B41FA5}">
                      <a16:colId xmlns:a16="http://schemas.microsoft.com/office/drawing/2014/main" val="3139811928"/>
                    </a:ext>
                  </a:extLst>
                </a:gridCol>
                <a:gridCol w="3254828">
                  <a:extLst>
                    <a:ext uri="{9D8B030D-6E8A-4147-A177-3AD203B41FA5}">
                      <a16:colId xmlns:a16="http://schemas.microsoft.com/office/drawing/2014/main" val="2061628240"/>
                    </a:ext>
                  </a:extLst>
                </a:gridCol>
              </a:tblGrid>
              <a:tr h="321372">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Action Items</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Owner</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Deadline</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Purpose</a:t>
                      </a:r>
                    </a:p>
                  </a:txBody>
                  <a:tcPr/>
                </a:tc>
                <a:extLst>
                  <a:ext uri="{0D108BD9-81ED-4DB2-BD59-A6C34878D82A}">
                    <a16:rowId xmlns:a16="http://schemas.microsoft.com/office/drawing/2014/main" val="2966556838"/>
                  </a:ext>
                </a:extLst>
              </a:tr>
              <a:tr h="542764">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1. </a:t>
                      </a:r>
                      <a:r>
                        <a:rPr lang="en-US" sz="1000" b="1" dirty="0">
                          <a:effectLst/>
                          <a:latin typeface="Roboto" panose="02000000000000000000" pitchFamily="2" charset="0"/>
                          <a:ea typeface="Roboto" panose="02000000000000000000" pitchFamily="2" charset="0"/>
                          <a:cs typeface="Roboto" panose="02000000000000000000" pitchFamily="2" charset="0"/>
                        </a:rPr>
                        <a:t>Sign Project Charter</a:t>
                      </a:r>
                      <a:endParaRPr lang="en-US" sz="1000" dirty="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Sponsor (CEO)</a:t>
                      </a:r>
                    </a:p>
                  </a:txBody>
                  <a:tcPr marL="95250" marR="95250" marT="95250" marB="95250" anchor="ctr"/>
                </a:tc>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Aug 30, 2024</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Formalize scope, budget, and authority</a:t>
                      </a:r>
                    </a:p>
                  </a:txBody>
                  <a:tcPr marL="95250" marR="95250" marT="95250" marB="95250" anchor="ctr"/>
                </a:tc>
                <a:extLst>
                  <a:ext uri="{0D108BD9-81ED-4DB2-BD59-A6C34878D82A}">
                    <a16:rowId xmlns:a16="http://schemas.microsoft.com/office/drawing/2014/main" val="4153593445"/>
                  </a:ext>
                </a:extLst>
              </a:tr>
              <a:tr h="297644">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2. </a:t>
                      </a:r>
                      <a:r>
                        <a:rPr lang="en-US" sz="1000" b="1" dirty="0">
                          <a:effectLst/>
                          <a:latin typeface="Roboto" panose="02000000000000000000" pitchFamily="2" charset="0"/>
                          <a:ea typeface="Roboto" panose="02000000000000000000" pitchFamily="2" charset="0"/>
                          <a:cs typeface="Roboto" panose="02000000000000000000" pitchFamily="2" charset="0"/>
                        </a:rPr>
                        <a:t>Kick-off Meeting</a:t>
                      </a:r>
                      <a:endParaRPr lang="en-US" sz="1000" dirty="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Project Manager</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Sep 1, 2024</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Align team on goals, roles, and processes</a:t>
                      </a:r>
                    </a:p>
                  </a:txBody>
                  <a:tcPr marL="95250" marR="95250" marT="95250" marB="95250" anchor="ctr"/>
                </a:tc>
                <a:extLst>
                  <a:ext uri="{0D108BD9-81ED-4DB2-BD59-A6C34878D82A}">
                    <a16:rowId xmlns:a16="http://schemas.microsoft.com/office/drawing/2014/main" val="1674492638"/>
                  </a:ext>
                </a:extLst>
              </a:tr>
              <a:tr h="542764">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3. </a:t>
                      </a:r>
                      <a:r>
                        <a:rPr lang="en-US" sz="1000" b="1">
                          <a:effectLst/>
                          <a:latin typeface="Roboto" panose="02000000000000000000" pitchFamily="2" charset="0"/>
                          <a:ea typeface="Roboto" panose="02000000000000000000" pitchFamily="2" charset="0"/>
                          <a:cs typeface="Roboto" panose="02000000000000000000" pitchFamily="2" charset="0"/>
                        </a:rPr>
                        <a:t>Sprint 0: Backlog Refinement</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Lead Tech</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Sep 1-5, 2024</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Finalize user stories, acceptance criteria</a:t>
                      </a:r>
                    </a:p>
                  </a:txBody>
                  <a:tcPr marL="95250" marR="95250" marT="95250" marB="95250" anchor="ctr"/>
                </a:tc>
                <a:extLst>
                  <a:ext uri="{0D108BD9-81ED-4DB2-BD59-A6C34878D82A}">
                    <a16:rowId xmlns:a16="http://schemas.microsoft.com/office/drawing/2014/main" val="2631128345"/>
                  </a:ext>
                </a:extLst>
              </a:tr>
              <a:tr h="458705">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4. </a:t>
                      </a:r>
                      <a:r>
                        <a:rPr lang="en-US" sz="1000" b="1">
                          <a:effectLst/>
                          <a:latin typeface="Roboto" panose="02000000000000000000" pitchFamily="2" charset="0"/>
                          <a:ea typeface="Roboto" panose="02000000000000000000" pitchFamily="2" charset="0"/>
                          <a:cs typeface="Roboto" panose="02000000000000000000" pitchFamily="2" charset="0"/>
                        </a:rPr>
                        <a:t>Design Workshop</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UX Lead + Client</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Sep 6, 2024</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Approve wireframes and brand guidelines</a:t>
                      </a:r>
                    </a:p>
                  </a:txBody>
                  <a:tcPr marL="95250" marR="95250" marT="95250" marB="95250" anchor="ctr"/>
                </a:tc>
                <a:extLst>
                  <a:ext uri="{0D108BD9-81ED-4DB2-BD59-A6C34878D82A}">
                    <a16:rowId xmlns:a16="http://schemas.microsoft.com/office/drawing/2014/main" val="3299115263"/>
                  </a:ext>
                </a:extLst>
              </a:tr>
              <a:tr h="458705">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5. </a:t>
                      </a:r>
                      <a:r>
                        <a:rPr lang="en-US" sz="1000" b="1">
                          <a:effectLst/>
                          <a:latin typeface="Roboto" panose="02000000000000000000" pitchFamily="2" charset="0"/>
                          <a:ea typeface="Roboto" panose="02000000000000000000" pitchFamily="2" charset="0"/>
                          <a:cs typeface="Roboto" panose="02000000000000000000" pitchFamily="2" charset="0"/>
                        </a:rPr>
                        <a:t>Dev Environment Setup</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DevOps Engineer</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Sep 3, 2024</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Configure GitHub, staging servers, CI/CD pipeline</a:t>
                      </a:r>
                    </a:p>
                  </a:txBody>
                  <a:tcPr marL="95250" marR="95250" marT="95250" marB="95250" anchor="ctr"/>
                </a:tc>
                <a:extLst>
                  <a:ext uri="{0D108BD9-81ED-4DB2-BD59-A6C34878D82A}">
                    <a16:rowId xmlns:a16="http://schemas.microsoft.com/office/drawing/2014/main" val="1529563169"/>
                  </a:ext>
                </a:extLst>
              </a:tr>
              <a:tr h="458705">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6. </a:t>
                      </a:r>
                      <a:r>
                        <a:rPr lang="en-US" sz="1000" b="1">
                          <a:effectLst/>
                          <a:latin typeface="Roboto" panose="02000000000000000000" pitchFamily="2" charset="0"/>
                          <a:ea typeface="Roboto" panose="02000000000000000000" pitchFamily="2" charset="0"/>
                          <a:cs typeface="Roboto" panose="02000000000000000000" pitchFamily="2" charset="0"/>
                        </a:rPr>
                        <a:t>Content Calendar Freeze</a:t>
                      </a:r>
                      <a:endParaRPr lang="en-US" sz="1000">
                        <a:effectLst/>
                        <a:latin typeface="Roboto" panose="02000000000000000000" pitchFamily="2" charset="0"/>
                        <a:ea typeface="Roboto" panose="02000000000000000000" pitchFamily="2" charset="0"/>
                        <a:cs typeface="Roboto" panose="02000000000000000000" pitchFamily="2" charset="0"/>
                      </a:endParaRPr>
                    </a:p>
                  </a:txBody>
                  <a:tcPr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Marketing Manager</a:t>
                      </a:r>
                    </a:p>
                  </a:txBody>
                  <a:tcPr marL="95250" marR="95250" marT="95250" marB="95250" anchor="ctr"/>
                </a:tc>
                <a:tc>
                  <a:txBody>
                    <a:bodyPr/>
                    <a:lstStyle/>
                    <a:p>
                      <a:r>
                        <a:rPr lang="en-US" sz="1000">
                          <a:effectLst/>
                          <a:latin typeface="Roboto" panose="02000000000000000000" pitchFamily="2" charset="0"/>
                          <a:ea typeface="Roboto" panose="02000000000000000000" pitchFamily="2" charset="0"/>
                          <a:cs typeface="Roboto" panose="02000000000000000000" pitchFamily="2" charset="0"/>
                        </a:rPr>
                        <a:t>Sep 4, 2024</a:t>
                      </a:r>
                    </a:p>
                  </a:txBody>
                  <a:tcPr marL="95250" marR="95250" marT="95250" marB="95250" anchor="ctr"/>
                </a:tc>
                <a:tc>
                  <a:txBody>
                    <a:bodyPr/>
                    <a:lstStyle/>
                    <a:p>
                      <a:r>
                        <a:rPr lang="en-US" sz="1000" dirty="0">
                          <a:effectLst/>
                          <a:latin typeface="Roboto" panose="02000000000000000000" pitchFamily="2" charset="0"/>
                          <a:ea typeface="Roboto" panose="02000000000000000000" pitchFamily="2" charset="0"/>
                          <a:cs typeface="Roboto" panose="02000000000000000000" pitchFamily="2" charset="0"/>
                        </a:rPr>
                        <a:t>Lock initial 20 blog topics and resources</a:t>
                      </a:r>
                    </a:p>
                  </a:txBody>
                  <a:tcPr marL="95250" marR="95250" marT="95250" marB="95250" anchor="ctr"/>
                </a:tc>
                <a:extLst>
                  <a:ext uri="{0D108BD9-81ED-4DB2-BD59-A6C34878D82A}">
                    <a16:rowId xmlns:a16="http://schemas.microsoft.com/office/drawing/2014/main" val="1308425222"/>
                  </a:ext>
                </a:extLst>
              </a:tr>
            </a:tbl>
          </a:graphicData>
        </a:graphic>
      </p:graphicFrame>
    </p:spTree>
    <p:extLst>
      <p:ext uri="{BB962C8B-B14F-4D97-AF65-F5344CB8AC3E}">
        <p14:creationId xmlns:p14="http://schemas.microsoft.com/office/powerpoint/2010/main" val="8130521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8E72B-C541-B101-C6B1-3360ECDD0CE5}"/>
            </a:ext>
          </a:extLst>
        </p:cNvPr>
        <p:cNvGrpSpPr/>
        <p:nvPr/>
      </p:nvGrpSpPr>
      <p:grpSpPr>
        <a:xfrm>
          <a:off x="0" y="0"/>
          <a:ext cx="0" cy="0"/>
          <a:chOff x="0" y="0"/>
          <a:chExt cx="0" cy="0"/>
        </a:xfrm>
      </p:grpSpPr>
      <p:sp>
        <p:nvSpPr>
          <p:cNvPr id="113" name="PlaceHolder 1">
            <a:extLst>
              <a:ext uri="{FF2B5EF4-FFF2-40B4-BE49-F238E27FC236}">
                <a16:creationId xmlns:a16="http://schemas.microsoft.com/office/drawing/2014/main" id="{B9A9F403-24A7-9F04-40A9-915BC674AF66}"/>
              </a:ext>
            </a:extLst>
          </p:cNvPr>
          <p:cNvSpPr>
            <a:spLocks noGrp="1"/>
          </p:cNvSpPr>
          <p:nvPr>
            <p:ph type="title"/>
          </p:nvPr>
        </p:nvSpPr>
        <p:spPr>
          <a:xfrm>
            <a:off x="1771560" y="923760"/>
            <a:ext cx="472392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Conclusions</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4" name="PlaceHolder 2">
            <a:extLst>
              <a:ext uri="{FF2B5EF4-FFF2-40B4-BE49-F238E27FC236}">
                <a16:creationId xmlns:a16="http://schemas.microsoft.com/office/drawing/2014/main" id="{140EE91D-7593-79D0-E029-F9EB52C06EF1}"/>
              </a:ext>
            </a:extLst>
          </p:cNvPr>
          <p:cNvSpPr>
            <a:spLocks noGrp="1"/>
          </p:cNvSpPr>
          <p:nvPr>
            <p:ph type="subTitle"/>
          </p:nvPr>
        </p:nvSpPr>
        <p:spPr>
          <a:xfrm>
            <a:off x="1771560" y="2133720"/>
            <a:ext cx="4723920" cy="2066400"/>
          </a:xfrm>
          <a:prstGeom prst="rect">
            <a:avLst/>
          </a:prstGeom>
          <a:noFill/>
          <a:ln w="0">
            <a:noFill/>
          </a:ln>
        </p:spPr>
        <p:txBody>
          <a:bodyPr lIns="91440" tIns="91440" rIns="91440" bIns="91440" anchor="t">
            <a:normAutofit/>
          </a:bodyPr>
          <a:lstStyle/>
          <a:p>
            <a:pPr marL="457200" indent="-304920" algn="just">
              <a:lnSpc>
                <a:spcPct val="100000"/>
              </a:lnSpc>
              <a:buNone/>
              <a:tabLst>
                <a:tab pos="0" algn="l"/>
              </a:tabLst>
            </a:pPr>
            <a:r>
              <a:rPr lang="en" sz="12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The agile approach employed in this project facilitates adaptability and responsiveness to change, ensuring that the website development aligns closely with stakeholder expectations. Continuous engagement and prioritization of feedback improve overall project success, leading to a high-quality end product that meets the needs of Life Roots Wellness.</a:t>
            </a:r>
            <a:endPar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863797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714240" y="542880"/>
            <a:ext cx="5162040" cy="1056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5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Thank you!</a:t>
            </a:r>
            <a:endParaRPr lang="fr-FR" sz="5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6" name="PlaceHolder 2"/>
          <p:cNvSpPr>
            <a:spLocks noGrp="1"/>
          </p:cNvSpPr>
          <p:nvPr>
            <p:ph type="subTitle"/>
          </p:nvPr>
        </p:nvSpPr>
        <p:spPr>
          <a:xfrm>
            <a:off x="714240" y="1590840"/>
            <a:ext cx="4447800" cy="11901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Do you have any questions?</a:t>
            </a:r>
          </a:p>
          <a:p>
            <a:pPr indent="0">
              <a:lnSpc>
                <a:spcPct val="100000"/>
              </a:lnSpc>
              <a:buNone/>
              <a:tabLst>
                <a:tab pos="0" algn="l"/>
              </a:tabLst>
            </a:pPr>
            <a:r>
              <a:rPr lang="en" sz="1600" b="1" dirty="0">
                <a:solidFill>
                  <a:schemeClr val="dk1"/>
                </a:solidFill>
                <a:latin typeface="Roboto" panose="02000000000000000000" pitchFamily="2" charset="0"/>
                <a:ea typeface="Roboto" panose="02000000000000000000" pitchFamily="2" charset="0"/>
                <a:cs typeface="Roboto" panose="02000000000000000000" pitchFamily="2" charset="0"/>
              </a:rPr>
              <a:t>Email: </a:t>
            </a:r>
            <a:r>
              <a:rPr lang="en" sz="1600" dirty="0">
                <a:solidFill>
                  <a:schemeClr val="dk1"/>
                </a:solidFill>
                <a:latin typeface="Roboto" panose="02000000000000000000" pitchFamily="2" charset="0"/>
                <a:ea typeface="Roboto" panose="02000000000000000000" pitchFamily="2" charset="0"/>
                <a:cs typeface="Roboto" panose="02000000000000000000" pitchFamily="2" charset="0"/>
              </a:rPr>
              <a:t>femi.kwesi@gmail.com</a:t>
            </a:r>
            <a:endParaRPr lang="en-US" sz="16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17" name="Google Shape;399;p48"/>
          <p:cNvSpPr/>
          <p:nvPr/>
        </p:nvSpPr>
        <p:spPr>
          <a:xfrm>
            <a:off x="714240" y="4343400"/>
            <a:ext cx="363816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defTabSz="914400">
              <a:lnSpc>
                <a:spcPct val="100000"/>
              </a:lnSpc>
              <a:tabLst>
                <a:tab pos="0" algn="l"/>
              </a:tabLst>
            </a:pPr>
            <a:r>
              <a:rPr lang="en" sz="1000" b="0" u="none" strike="noStrike">
                <a:solidFill>
                  <a:schemeClr val="dk1"/>
                </a:solidFill>
                <a:effectLst/>
                <a:uFillTx/>
                <a:latin typeface="Arial"/>
              </a:rPr>
              <a:t>+00 000 000 000</a:t>
            </a:r>
            <a:endParaRPr lang="en-US" sz="1000" b="0" u="none" strike="noStrike">
              <a:solidFill>
                <a:srgbClr val="000000"/>
              </a:solidFill>
              <a:effectLst/>
              <a:uFillTx/>
              <a:latin typeface="OpenSymbol"/>
            </a:endParaRPr>
          </a:p>
        </p:txBody>
      </p:sp>
      <p:pic>
        <p:nvPicPr>
          <p:cNvPr id="118" name="Google Shape;400;p48"/>
          <p:cNvPicPr/>
          <p:nvPr/>
        </p:nvPicPr>
        <p:blipFill>
          <a:blip r:embed="rId2"/>
          <a:srcRect l="28525" r="28525"/>
          <a:stretch/>
        </p:blipFill>
        <p:spPr>
          <a:xfrm>
            <a:off x="6079320" y="0"/>
            <a:ext cx="3064320" cy="4755960"/>
          </a:xfrm>
          <a:prstGeom prst="rect">
            <a:avLst/>
          </a:prstGeom>
          <a:noFill/>
          <a:ln w="0">
            <a:noFill/>
          </a:ln>
        </p:spPr>
      </p:pic>
      <p:grpSp>
        <p:nvGrpSpPr>
          <p:cNvPr id="119" name="Google Shape;401;p48"/>
          <p:cNvGrpSpPr/>
          <p:nvPr/>
        </p:nvGrpSpPr>
        <p:grpSpPr>
          <a:xfrm>
            <a:off x="789480" y="2974320"/>
            <a:ext cx="387360" cy="387360"/>
            <a:chOff x="789480" y="2974320"/>
            <a:chExt cx="387360" cy="387360"/>
          </a:xfrm>
        </p:grpSpPr>
        <p:sp>
          <p:nvSpPr>
            <p:cNvPr id="120" name="Google Shape;402;p48"/>
            <p:cNvSpPr/>
            <p:nvPr/>
          </p:nvSpPr>
          <p:spPr>
            <a:xfrm>
              <a:off x="972720" y="3042360"/>
              <a:ext cx="132480" cy="319320"/>
            </a:xfrm>
            <a:custGeom>
              <a:avLst/>
              <a:gdLst>
                <a:gd name="textAreaLeft" fmla="*/ 0 w 132480"/>
                <a:gd name="textAreaRight" fmla="*/ 132840 w 132480"/>
                <a:gd name="textAreaTop" fmla="*/ 0 h 319320"/>
                <a:gd name="textAreaBottom" fmla="*/ 319680 h 319320"/>
              </a:gdLst>
              <a:ahLst/>
              <a:cxn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21" name="Google Shape;403;p48"/>
            <p:cNvSpPr/>
            <p:nvPr/>
          </p:nvSpPr>
          <p:spPr>
            <a:xfrm>
              <a:off x="789480" y="297432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grpSp>
        <p:nvGrpSpPr>
          <p:cNvPr id="122" name="Google Shape;404;p48"/>
          <p:cNvGrpSpPr/>
          <p:nvPr/>
        </p:nvGrpSpPr>
        <p:grpSpPr>
          <a:xfrm>
            <a:off x="2153160" y="2974320"/>
            <a:ext cx="387360" cy="387360"/>
            <a:chOff x="2153160" y="2974320"/>
            <a:chExt cx="387360" cy="387360"/>
          </a:xfrm>
        </p:grpSpPr>
        <p:sp>
          <p:nvSpPr>
            <p:cNvPr id="123" name="Google Shape;405;p48"/>
            <p:cNvSpPr/>
            <p:nvPr/>
          </p:nvSpPr>
          <p:spPr>
            <a:xfrm>
              <a:off x="2233440" y="3043080"/>
              <a:ext cx="22320" cy="22320"/>
            </a:xfrm>
            <a:custGeom>
              <a:avLst/>
              <a:gdLst>
                <a:gd name="textAreaLeft" fmla="*/ 0 w 22320"/>
                <a:gd name="textAreaRight" fmla="*/ 22680 w 22320"/>
                <a:gd name="textAreaTop" fmla="*/ 0 h 22320"/>
                <a:gd name="textAreaBottom" fmla="*/ 22680 h 22320"/>
              </a:gdLst>
              <a:ahLst/>
              <a:cxn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1160" bIns="1116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24" name="Google Shape;406;p48"/>
            <p:cNvSpPr/>
            <p:nvPr/>
          </p:nvSpPr>
          <p:spPr>
            <a:xfrm>
              <a:off x="2153160" y="297432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25" name="Google Shape;407;p48"/>
            <p:cNvSpPr/>
            <p:nvPr/>
          </p:nvSpPr>
          <p:spPr>
            <a:xfrm>
              <a:off x="2324160" y="3133440"/>
              <a:ext cx="136080" cy="159120"/>
            </a:xfrm>
            <a:custGeom>
              <a:avLst/>
              <a:gdLst>
                <a:gd name="textAreaLeft" fmla="*/ 0 w 136080"/>
                <a:gd name="textAreaRight" fmla="*/ 136440 w 136080"/>
                <a:gd name="textAreaTop" fmla="*/ 0 h 159120"/>
                <a:gd name="textAreaBottom" fmla="*/ 159480 h 159120"/>
              </a:gdLst>
              <a:ahLst/>
              <a:cxn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26" name="Google Shape;408;p48"/>
            <p:cNvSpPr/>
            <p:nvPr/>
          </p:nvSpPr>
          <p:spPr>
            <a:xfrm>
              <a:off x="2233440" y="3133800"/>
              <a:ext cx="22320" cy="158760"/>
            </a:xfrm>
            <a:custGeom>
              <a:avLst/>
              <a:gdLst>
                <a:gd name="textAreaLeft" fmla="*/ 0 w 22320"/>
                <a:gd name="textAreaRight" fmla="*/ 22680 w 22320"/>
                <a:gd name="textAreaTop" fmla="*/ 0 h 158760"/>
                <a:gd name="textAreaBottom" fmla="*/ 159120 h 158760"/>
              </a:gdLst>
              <a:ahLst/>
              <a:cxnLst/>
              <a:rect l="textAreaLeft" t="textAreaTop" r="textAreaRight" b="textAreaBottom"/>
              <a:pathLst>
                <a:path w="1119" h="7820">
                  <a:moveTo>
                    <a:pt x="0" y="0"/>
                  </a:moveTo>
                  <a:lnTo>
                    <a:pt x="0" y="7819"/>
                  </a:lnTo>
                  <a:lnTo>
                    <a:pt x="1118" y="7819"/>
                  </a:lnTo>
                  <a:lnTo>
                    <a:pt x="111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79560" bIns="7956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grpSp>
        <p:nvGrpSpPr>
          <p:cNvPr id="127" name="Google Shape;409;p48"/>
          <p:cNvGrpSpPr/>
          <p:nvPr/>
        </p:nvGrpSpPr>
        <p:grpSpPr>
          <a:xfrm>
            <a:off x="1469520" y="2974320"/>
            <a:ext cx="387360" cy="387360"/>
            <a:chOff x="1469520" y="2974320"/>
            <a:chExt cx="387360" cy="387360"/>
          </a:xfrm>
        </p:grpSpPr>
        <p:sp>
          <p:nvSpPr>
            <p:cNvPr id="128" name="Google Shape;410;p48"/>
            <p:cNvSpPr/>
            <p:nvPr/>
          </p:nvSpPr>
          <p:spPr>
            <a:xfrm>
              <a:off x="1538640" y="3043080"/>
              <a:ext cx="249480" cy="249480"/>
            </a:xfrm>
            <a:custGeom>
              <a:avLst/>
              <a:gdLst>
                <a:gd name="textAreaLeft" fmla="*/ 0 w 249480"/>
                <a:gd name="textAreaRight" fmla="*/ 249840 w 249480"/>
                <a:gd name="textAreaTop" fmla="*/ 0 h 249480"/>
                <a:gd name="textAreaBottom" fmla="*/ 249840 h 24948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29" name="Google Shape;411;p48"/>
            <p:cNvSpPr/>
            <p:nvPr/>
          </p:nvSpPr>
          <p:spPr>
            <a:xfrm>
              <a:off x="1606680" y="3111120"/>
              <a:ext cx="113400" cy="113040"/>
            </a:xfrm>
            <a:custGeom>
              <a:avLst/>
              <a:gdLst>
                <a:gd name="textAreaLeft" fmla="*/ 0 w 113400"/>
                <a:gd name="textAreaRight" fmla="*/ 113760 w 113400"/>
                <a:gd name="textAreaTop" fmla="*/ 0 h 113040"/>
                <a:gd name="textAreaBottom" fmla="*/ 113400 h 11304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6520" bIns="5652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30" name="Google Shape;412;p48"/>
            <p:cNvSpPr/>
            <p:nvPr/>
          </p:nvSpPr>
          <p:spPr>
            <a:xfrm>
              <a:off x="1469520" y="2974320"/>
              <a:ext cx="387360" cy="387360"/>
            </a:xfrm>
            <a:custGeom>
              <a:avLst/>
              <a:gdLst>
                <a:gd name="textAreaLeft" fmla="*/ 0 w 387360"/>
                <a:gd name="textAreaRight" fmla="*/ 387720 w 387360"/>
                <a:gd name="textAreaTop" fmla="*/ 0 h 387360"/>
                <a:gd name="textAreaBottom" fmla="*/ 387720 h 387360"/>
              </a:gdLst>
              <a:ahLst/>
              <a:cxn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8DD22-FBF7-34D2-D1AB-9590B93F63E6}"/>
            </a:ext>
          </a:extLst>
        </p:cNvPr>
        <p:cNvGrpSpPr/>
        <p:nvPr/>
      </p:nvGrpSpPr>
      <p:grpSpPr>
        <a:xfrm>
          <a:off x="0" y="0"/>
          <a:ext cx="0" cy="0"/>
          <a:chOff x="0" y="0"/>
          <a:chExt cx="0" cy="0"/>
        </a:xfrm>
      </p:grpSpPr>
      <p:sp>
        <p:nvSpPr>
          <p:cNvPr id="91" name="PlaceHolder 1">
            <a:extLst>
              <a:ext uri="{FF2B5EF4-FFF2-40B4-BE49-F238E27FC236}">
                <a16:creationId xmlns:a16="http://schemas.microsoft.com/office/drawing/2014/main" id="{11B77769-BBC3-DE98-031E-D082BCC35309}"/>
              </a:ext>
            </a:extLst>
          </p:cNvPr>
          <p:cNvSpPr>
            <a:spLocks noGrp="1"/>
          </p:cNvSpPr>
          <p:nvPr>
            <p:ph type="title"/>
          </p:nvPr>
        </p:nvSpPr>
        <p:spPr>
          <a:xfrm>
            <a:off x="1771560" y="277586"/>
            <a:ext cx="4723920" cy="615043"/>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Introduction &amp; Agenda</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92" name="PlaceHolder 2">
            <a:extLst>
              <a:ext uri="{FF2B5EF4-FFF2-40B4-BE49-F238E27FC236}">
                <a16:creationId xmlns:a16="http://schemas.microsoft.com/office/drawing/2014/main" id="{61BBBA62-8D60-E92C-915A-50951E207E31}"/>
              </a:ext>
            </a:extLst>
          </p:cNvPr>
          <p:cNvSpPr>
            <a:spLocks noGrp="1"/>
          </p:cNvSpPr>
          <p:nvPr>
            <p:ph type="subTitle"/>
          </p:nvPr>
        </p:nvSpPr>
        <p:spPr>
          <a:xfrm>
            <a:off x="250371" y="892629"/>
            <a:ext cx="8066315" cy="4136571"/>
          </a:xfrm>
          <a:prstGeom prst="rect">
            <a:avLst/>
          </a:prstGeom>
          <a:noFill/>
          <a:ln w="0">
            <a:noFill/>
          </a:ln>
        </p:spPr>
        <p:txBody>
          <a:bodyPr lIns="91440" tIns="91440" rIns="91440" bIns="91440" anchor="t">
            <a:normAutofit fontScale="85000" lnSpcReduction="20000"/>
          </a:bodyPr>
          <a:lstStyle/>
          <a:p>
            <a:pPr marL="457200" indent="-304920" algn="ctr">
              <a:lnSpc>
                <a:spcPct val="100000"/>
              </a:lnSpc>
              <a:buNone/>
              <a:tabLst>
                <a:tab pos="0" algn="l"/>
              </a:tabLst>
            </a:pPr>
            <a:r>
              <a:rPr lang="en-US" sz="15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This  presentation covers the end-to-end strategy for the </a:t>
            </a:r>
            <a:r>
              <a:rPr lang="en-US" sz="1500" b="0" u="none" strike="noStrike" dirty="0" err="1">
                <a:solidFill>
                  <a:schemeClr val="dk1"/>
                </a:solidFill>
                <a:effectLst/>
                <a:uFillTx/>
                <a:latin typeface="Roboto" panose="02000000000000000000" pitchFamily="2" charset="0"/>
                <a:ea typeface="Roboto" panose="02000000000000000000" pitchFamily="2" charset="0"/>
                <a:cs typeface="Roboto" panose="02000000000000000000" pitchFamily="2" charset="0"/>
              </a:rPr>
              <a:t>LifeRoots</a:t>
            </a:r>
            <a:r>
              <a:rPr lang="en-US" sz="15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 Wellness website design from vision to launch.</a:t>
            </a:r>
          </a:p>
          <a:p>
            <a:pPr marL="457200" indent="-304920">
              <a:lnSpc>
                <a:spcPct val="100000"/>
              </a:lnSpc>
              <a:buNone/>
              <a:tabLst>
                <a:tab pos="0" algn="l"/>
              </a:tabLst>
            </a:pPr>
            <a:endParaRPr lang="en-US" sz="15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None/>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Agenda</a:t>
            </a:r>
          </a:p>
          <a:p>
            <a:pPr marL="457200" indent="-304920">
              <a:lnSpc>
                <a:spcPct val="100000"/>
              </a:lnSpc>
              <a:buNone/>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Project Overview</a:t>
            </a:r>
          </a:p>
          <a:p>
            <a:pPr marL="457200" indent="-304920">
              <a:lnSpc>
                <a:spcPct val="100000"/>
              </a:lnSpc>
              <a:buFont typeface="+mj-lt"/>
              <a:buAutoNum type="arabicPeriod"/>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Goals &amp; KPIs</a:t>
            </a:r>
          </a:p>
          <a:p>
            <a:pPr marL="457200" indent="-304920">
              <a:lnSpc>
                <a:spcPct val="100000"/>
              </a:lnSpc>
              <a:buFont typeface="+mj-lt"/>
              <a:buAutoNum type="arabicPeriod"/>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Scope Definition</a:t>
            </a:r>
          </a:p>
          <a:p>
            <a:pPr marL="457200" indent="-304920">
              <a:lnSpc>
                <a:spcPct val="100000"/>
              </a:lnSpc>
              <a:buFont typeface="+mj-lt"/>
              <a:buAutoNum type="arabicPeriod"/>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Agile Methodology</a:t>
            </a:r>
          </a:p>
          <a:p>
            <a:pPr marL="457200" indent="-304920">
              <a:lnSpc>
                <a:spcPct val="100000"/>
              </a:lnSpc>
              <a:buFont typeface="+mj-lt"/>
              <a:buAutoNum type="arabicPeriod"/>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Timeline &amp; Milestones</a:t>
            </a:r>
          </a:p>
          <a:p>
            <a:pPr marL="457200" indent="-304920">
              <a:lnSpc>
                <a:spcPct val="100000"/>
              </a:lnSpc>
              <a:buFont typeface="+mj-lt"/>
              <a:buAutoNum type="arabicPeriod"/>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Team Structure</a:t>
            </a:r>
          </a:p>
          <a:p>
            <a:pPr marL="457200" indent="-304920">
              <a:lnSpc>
                <a:spcPct val="100000"/>
              </a:lnSpc>
              <a:buFont typeface="+mj-lt"/>
              <a:buAutoNum type="arabicPeriod"/>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Communication Plan</a:t>
            </a:r>
          </a:p>
          <a:p>
            <a:pPr marL="457200" indent="-304920">
              <a:lnSpc>
                <a:spcPct val="100000"/>
              </a:lnSpc>
              <a:buFont typeface="+mj-lt"/>
              <a:buAutoNum type="arabicPeriod"/>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Risk Management</a:t>
            </a:r>
          </a:p>
          <a:p>
            <a:pPr marL="457200" indent="-304920">
              <a:lnSpc>
                <a:spcPct val="100000"/>
              </a:lnSpc>
              <a:buFont typeface="+mj-lt"/>
              <a:buAutoNum type="arabicPeriod"/>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Budget</a:t>
            </a:r>
          </a:p>
          <a:p>
            <a:pPr marL="457200" indent="-304920">
              <a:lnSpc>
                <a:spcPct val="100000"/>
              </a:lnSpc>
              <a:buFont typeface="+mj-lt"/>
              <a:buAutoNum type="arabicPeriod"/>
              <a:tabLst>
                <a:tab pos="0" algn="l"/>
              </a:tabLst>
            </a:pPr>
            <a:endParaRPr lang="en-US" sz="1500" b="1"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Font typeface="+mj-lt"/>
              <a:buAutoNum type="arabicPeriod"/>
              <a:tabLst>
                <a:tab pos="0" algn="l"/>
              </a:tabLst>
            </a:pPr>
            <a:r>
              <a:rPr lang="en-US" sz="1500" b="1" dirty="0">
                <a:solidFill>
                  <a:schemeClr val="dk1"/>
                </a:solidFill>
                <a:latin typeface="Roboto" panose="02000000000000000000" pitchFamily="2" charset="0"/>
                <a:ea typeface="Roboto" panose="02000000000000000000" pitchFamily="2" charset="0"/>
                <a:cs typeface="Roboto" panose="02000000000000000000" pitchFamily="2" charset="0"/>
              </a:rPr>
              <a:t>Next Steps</a:t>
            </a:r>
          </a:p>
          <a:p>
            <a:pPr marL="457200" indent="-304920">
              <a:lnSpc>
                <a:spcPct val="100000"/>
              </a:lnSpc>
              <a:buNone/>
              <a:tabLst>
                <a:tab pos="0" algn="l"/>
              </a:tabLst>
            </a:pPr>
            <a:endParaRPr lang="en-US" sz="1200" b="1"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620996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02D99-E36B-509E-3670-EA9EADA875E5}"/>
            </a:ext>
          </a:extLst>
        </p:cNvPr>
        <p:cNvGrpSpPr/>
        <p:nvPr/>
      </p:nvGrpSpPr>
      <p:grpSpPr>
        <a:xfrm>
          <a:off x="0" y="0"/>
          <a:ext cx="0" cy="0"/>
          <a:chOff x="0" y="0"/>
          <a:chExt cx="0" cy="0"/>
        </a:xfrm>
      </p:grpSpPr>
      <p:sp>
        <p:nvSpPr>
          <p:cNvPr id="93" name="PlaceHolder 1">
            <a:extLst>
              <a:ext uri="{FF2B5EF4-FFF2-40B4-BE49-F238E27FC236}">
                <a16:creationId xmlns:a16="http://schemas.microsoft.com/office/drawing/2014/main" id="{5996F638-69CB-8065-1CE9-5DAB78A41016}"/>
              </a:ext>
            </a:extLst>
          </p:cNvPr>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Project Overview</a:t>
            </a:r>
            <a:endParaRPr lang="fr-FR" sz="4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94" name="PlaceHolder 2">
            <a:extLst>
              <a:ext uri="{FF2B5EF4-FFF2-40B4-BE49-F238E27FC236}">
                <a16:creationId xmlns:a16="http://schemas.microsoft.com/office/drawing/2014/main" id="{33F5651B-F606-8FCB-DE79-FF9D2EBFFBAC}"/>
              </a:ext>
            </a:extLst>
          </p:cNvPr>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02</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95" name="Google Shape;223;p33">
            <a:extLst>
              <a:ext uri="{FF2B5EF4-FFF2-40B4-BE49-F238E27FC236}">
                <a16:creationId xmlns:a16="http://schemas.microsoft.com/office/drawing/2014/main" id="{70208CF5-EF02-7310-D9B4-F03FA35FF912}"/>
              </a:ext>
            </a:extLst>
          </p:cNvPr>
          <p:cNvPicPr/>
          <p:nvPr/>
        </p:nvPicPr>
        <p:blipFill>
          <a:blip r:embed="rId2"/>
          <a:srcRect l="20797" r="37438" b="3137"/>
          <a:stretch/>
        </p:blipFill>
        <p:spPr>
          <a:xfrm>
            <a:off x="6079320" y="0"/>
            <a:ext cx="3064320" cy="4737240"/>
          </a:xfrm>
          <a:prstGeom prst="rect">
            <a:avLst/>
          </a:prstGeom>
          <a:noFill/>
          <a:ln w="0">
            <a:noFill/>
          </a:ln>
        </p:spPr>
      </p:pic>
    </p:spTree>
    <p:extLst>
      <p:ext uri="{BB962C8B-B14F-4D97-AF65-F5344CB8AC3E}">
        <p14:creationId xmlns:p14="http://schemas.microsoft.com/office/powerpoint/2010/main" val="199907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1771560" y="283030"/>
            <a:ext cx="4723920" cy="76199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Project Goals</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97" name="PlaceHolder 2"/>
          <p:cNvSpPr>
            <a:spLocks noGrp="1"/>
          </p:cNvSpPr>
          <p:nvPr>
            <p:ph type="subTitle"/>
          </p:nvPr>
        </p:nvSpPr>
        <p:spPr>
          <a:xfrm>
            <a:off x="206829" y="1143000"/>
            <a:ext cx="8392885" cy="3057120"/>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 sz="12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“Design LifeRoots Wellness website to increase increase conversion rate and create a modern brand identity”</a:t>
            </a:r>
          </a:p>
          <a:p>
            <a:pPr marL="457200" indent="-304920">
              <a:lnSpc>
                <a:spcPct val="100000"/>
              </a:lnSpc>
              <a:buNone/>
              <a:tabLst>
                <a:tab pos="0" algn="l"/>
              </a:tabLst>
            </a:pPr>
            <a:endParaRPr lang="en" sz="1200" dirty="0">
              <a:solidFill>
                <a:schemeClr val="dk1"/>
              </a:solidFill>
              <a:latin typeface="Roboto" panose="02000000000000000000" pitchFamily="2" charset="0"/>
              <a:ea typeface="Roboto" panose="02000000000000000000" pitchFamily="2" charset="0"/>
              <a:cs typeface="Roboto" panose="02000000000000000000" pitchFamily="2" charset="0"/>
            </a:endParaRPr>
          </a:p>
          <a:p>
            <a:pPr marL="457200" indent="-304920">
              <a:lnSpc>
                <a:spcPct val="100000"/>
              </a:lnSpc>
              <a:buNone/>
              <a:tabLst>
                <a:tab pos="0" algn="l"/>
              </a:tabLst>
            </a:pPr>
            <a:r>
              <a:rPr lang="en" sz="18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Key Features:</a:t>
            </a:r>
          </a:p>
          <a:p>
            <a:pPr marL="457200" indent="-304920">
              <a:lnSpc>
                <a:spcPct val="100000"/>
              </a:lnSpc>
              <a:buFont typeface="Arial" panose="020B0604020202020204" pitchFamily="34" charset="0"/>
              <a:buChar char="•"/>
              <a:tabLst>
                <a:tab pos="0" algn="l"/>
              </a:tabLst>
            </a:pPr>
            <a:r>
              <a:rPr lang="en" sz="160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Responsive Design for both mobile and desktop views</a:t>
            </a:r>
          </a:p>
          <a:p>
            <a:pPr marL="457200" indent="-304920">
              <a:lnSpc>
                <a:spcPct val="100000"/>
              </a:lnSpc>
              <a:buFont typeface="Arial" panose="020B0604020202020204" pitchFamily="34" charset="0"/>
              <a:buChar char="•"/>
              <a:tabLst>
                <a:tab pos="0" algn="l"/>
              </a:tabLst>
            </a:pPr>
            <a:r>
              <a:rPr lang="en" sz="1600" dirty="0">
                <a:solidFill>
                  <a:schemeClr val="dk1"/>
                </a:solidFill>
                <a:latin typeface="Roboto" panose="02000000000000000000" pitchFamily="2" charset="0"/>
                <a:ea typeface="Roboto" panose="02000000000000000000" pitchFamily="2" charset="0"/>
                <a:cs typeface="Roboto" panose="02000000000000000000" pitchFamily="2" charset="0"/>
              </a:rPr>
              <a:t>Online ordering system</a:t>
            </a:r>
          </a:p>
          <a:p>
            <a:pPr marL="457200" indent="-304920">
              <a:lnSpc>
                <a:spcPct val="100000"/>
              </a:lnSpc>
              <a:buFont typeface="Arial" panose="020B0604020202020204" pitchFamily="34" charset="0"/>
              <a:buChar char="•"/>
              <a:tabLst>
                <a:tab pos="0" algn="l"/>
              </a:tabLst>
            </a:pPr>
            <a:r>
              <a:rPr lang="en" sz="160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Live agent Chat bot</a:t>
            </a:r>
          </a:p>
          <a:p>
            <a:pPr marL="457200" indent="-304920">
              <a:lnSpc>
                <a:spcPct val="100000"/>
              </a:lnSpc>
              <a:buFont typeface="Arial" panose="020B0604020202020204" pitchFamily="34" charset="0"/>
              <a:buChar char="•"/>
              <a:tabLst>
                <a:tab pos="0" algn="l"/>
              </a:tabLst>
            </a:pPr>
            <a:r>
              <a:rPr lang="en" sz="1600" dirty="0">
                <a:solidFill>
                  <a:schemeClr val="dk1"/>
                </a:solidFill>
                <a:latin typeface="Roboto" panose="02000000000000000000" pitchFamily="2" charset="0"/>
                <a:ea typeface="Roboto" panose="02000000000000000000" pitchFamily="2" charset="0"/>
                <a:cs typeface="Roboto" panose="02000000000000000000" pitchFamily="2" charset="0"/>
              </a:rPr>
              <a:t>Membership Portal</a:t>
            </a:r>
          </a:p>
          <a:p>
            <a:pPr marL="457200" indent="-304920">
              <a:lnSpc>
                <a:spcPct val="100000"/>
              </a:lnSpc>
              <a:buFont typeface="Arial" panose="020B0604020202020204" pitchFamily="34" charset="0"/>
              <a:buChar char="•"/>
              <a:tabLst>
                <a:tab pos="0" algn="l"/>
              </a:tabLst>
            </a:pPr>
            <a:r>
              <a:rPr lang="en" sz="160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Blog</a:t>
            </a:r>
          </a:p>
          <a:p>
            <a:pPr marL="457200" indent="-304920">
              <a:lnSpc>
                <a:spcPct val="100000"/>
              </a:lnSpc>
              <a:buFont typeface="Arial" panose="020B0604020202020204" pitchFamily="34" charset="0"/>
              <a:buChar char="•"/>
              <a:tabLst>
                <a:tab pos="0" algn="l"/>
              </a:tabLst>
            </a:pPr>
            <a:r>
              <a:rPr lang="en" sz="160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Shopping Cart</a:t>
            </a:r>
          </a:p>
          <a:p>
            <a:pPr marL="457200" indent="-304920">
              <a:lnSpc>
                <a:spcPct val="100000"/>
              </a:lnSpc>
              <a:buFont typeface="Arial" panose="020B0604020202020204" pitchFamily="34" charset="0"/>
              <a:buChar char="•"/>
              <a:tabLst>
                <a:tab pos="0" algn="l"/>
              </a:tabLst>
            </a:pPr>
            <a:r>
              <a:rPr lang="en" sz="1600" dirty="0">
                <a:solidFill>
                  <a:schemeClr val="dk1"/>
                </a:solidFill>
                <a:latin typeface="Roboto" panose="02000000000000000000" pitchFamily="2" charset="0"/>
                <a:ea typeface="Roboto" panose="02000000000000000000" pitchFamily="2" charset="0"/>
                <a:cs typeface="Roboto" panose="02000000000000000000" pitchFamily="2" charset="0"/>
              </a:rPr>
              <a:t>Payment Gateway</a:t>
            </a:r>
            <a:endParaRPr lang="en-US" sz="160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8C6AC-B864-0B9B-70F8-5EB28F17689F}"/>
            </a:ext>
          </a:extLst>
        </p:cNvPr>
        <p:cNvGrpSpPr/>
        <p:nvPr/>
      </p:nvGrpSpPr>
      <p:grpSpPr>
        <a:xfrm>
          <a:off x="0" y="0"/>
          <a:ext cx="0" cy="0"/>
          <a:chOff x="0" y="0"/>
          <a:chExt cx="0" cy="0"/>
        </a:xfrm>
      </p:grpSpPr>
      <p:sp>
        <p:nvSpPr>
          <p:cNvPr id="93" name="PlaceHolder 1">
            <a:extLst>
              <a:ext uri="{FF2B5EF4-FFF2-40B4-BE49-F238E27FC236}">
                <a16:creationId xmlns:a16="http://schemas.microsoft.com/office/drawing/2014/main" id="{4A9BE62B-AD0B-E725-8ED8-32EE551A2056}"/>
              </a:ext>
            </a:extLst>
          </p:cNvPr>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SMART Goals &amp; KPI</a:t>
            </a:r>
            <a:endParaRPr lang="fr-FR" sz="4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94" name="PlaceHolder 2">
            <a:extLst>
              <a:ext uri="{FF2B5EF4-FFF2-40B4-BE49-F238E27FC236}">
                <a16:creationId xmlns:a16="http://schemas.microsoft.com/office/drawing/2014/main" id="{D4B232C1-28B9-6295-F26A-B500084B1AAF}"/>
              </a:ext>
            </a:extLst>
          </p:cNvPr>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03</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95" name="Google Shape;223;p33">
            <a:extLst>
              <a:ext uri="{FF2B5EF4-FFF2-40B4-BE49-F238E27FC236}">
                <a16:creationId xmlns:a16="http://schemas.microsoft.com/office/drawing/2014/main" id="{B1F91940-7C64-D79A-F912-9DE6D62FD80E}"/>
              </a:ext>
            </a:extLst>
          </p:cNvPr>
          <p:cNvPicPr/>
          <p:nvPr/>
        </p:nvPicPr>
        <p:blipFill>
          <a:blip r:embed="rId2"/>
          <a:srcRect l="20797" r="37438" b="3137"/>
          <a:stretch/>
        </p:blipFill>
        <p:spPr>
          <a:xfrm>
            <a:off x="6079320" y="0"/>
            <a:ext cx="3064320" cy="4737240"/>
          </a:xfrm>
          <a:prstGeom prst="rect">
            <a:avLst/>
          </a:prstGeom>
          <a:noFill/>
          <a:ln w="0">
            <a:noFill/>
          </a:ln>
        </p:spPr>
      </p:pic>
    </p:spTree>
    <p:extLst>
      <p:ext uri="{BB962C8B-B14F-4D97-AF65-F5344CB8AC3E}">
        <p14:creationId xmlns:p14="http://schemas.microsoft.com/office/powerpoint/2010/main" val="273741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B3FC0-F1ED-571A-0997-9E5EEA5DD204}"/>
            </a:ext>
          </a:extLst>
        </p:cNvPr>
        <p:cNvGrpSpPr/>
        <p:nvPr/>
      </p:nvGrpSpPr>
      <p:grpSpPr>
        <a:xfrm>
          <a:off x="0" y="0"/>
          <a:ext cx="0" cy="0"/>
          <a:chOff x="0" y="0"/>
          <a:chExt cx="0" cy="0"/>
        </a:xfrm>
      </p:grpSpPr>
      <p:sp>
        <p:nvSpPr>
          <p:cNvPr id="100" name="PlaceHolder 1">
            <a:extLst>
              <a:ext uri="{FF2B5EF4-FFF2-40B4-BE49-F238E27FC236}">
                <a16:creationId xmlns:a16="http://schemas.microsoft.com/office/drawing/2014/main" id="{479E0316-1319-B226-0646-2F3A06C2A9C8}"/>
              </a:ext>
            </a:extLst>
          </p:cNvPr>
          <p:cNvSpPr>
            <a:spLocks noGrp="1"/>
          </p:cNvSpPr>
          <p:nvPr>
            <p:ph type="title"/>
          </p:nvPr>
        </p:nvSpPr>
        <p:spPr>
          <a:xfrm>
            <a:off x="3743280" y="261258"/>
            <a:ext cx="4495320" cy="625242"/>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Initial Scope Definition</a:t>
            </a:r>
            <a:endParaRPr lang="fr-FR" sz="3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01" name="PlaceHolder 2">
            <a:extLst>
              <a:ext uri="{FF2B5EF4-FFF2-40B4-BE49-F238E27FC236}">
                <a16:creationId xmlns:a16="http://schemas.microsoft.com/office/drawing/2014/main" id="{EE67C8C3-0720-A1DB-3941-F29F23A4674E}"/>
              </a:ext>
            </a:extLst>
          </p:cNvPr>
          <p:cNvSpPr>
            <a:spLocks noGrp="1"/>
          </p:cNvSpPr>
          <p:nvPr>
            <p:ph type="subTitle"/>
          </p:nvPr>
        </p:nvSpPr>
        <p:spPr>
          <a:xfrm>
            <a:off x="3222171" y="886499"/>
            <a:ext cx="5791200" cy="3663729"/>
          </a:xfrm>
          <a:prstGeom prst="rect">
            <a:avLst/>
          </a:prstGeom>
          <a:noFill/>
          <a:ln w="0">
            <a:noFill/>
          </a:ln>
        </p:spPr>
        <p:txBody>
          <a:bodyPr lIns="91440" tIns="91440" rIns="91440" bIns="91440" anchor="t">
            <a:normAutofit/>
          </a:bodyPr>
          <a:lstStyle/>
          <a:p>
            <a:pPr indent="0">
              <a:lnSpc>
                <a:spcPct val="100000"/>
              </a:lnSpc>
              <a:buNone/>
              <a:tabLst>
                <a:tab pos="0" algn="l"/>
              </a:tabLst>
            </a:pPr>
            <a:endParaRPr lang="en-US" sz="1200" b="0" u="none" strike="noStrike" dirty="0">
              <a:solidFill>
                <a:srgbClr val="000000"/>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02" name="Google Shape;216;p32">
            <a:extLst>
              <a:ext uri="{FF2B5EF4-FFF2-40B4-BE49-F238E27FC236}">
                <a16:creationId xmlns:a16="http://schemas.microsoft.com/office/drawing/2014/main" id="{FCE6D0EB-7F33-79E1-301E-800EDB3115BB}"/>
              </a:ext>
            </a:extLst>
          </p:cNvPr>
          <p:cNvPicPr/>
          <p:nvPr/>
        </p:nvPicPr>
        <p:blipFill>
          <a:blip r:embed="rId2"/>
          <a:srcRect l="23917" r="34321" b="3137"/>
          <a:stretch/>
        </p:blipFill>
        <p:spPr>
          <a:xfrm>
            <a:off x="0" y="0"/>
            <a:ext cx="3064320" cy="4737240"/>
          </a:xfrm>
          <a:prstGeom prst="rect">
            <a:avLst/>
          </a:prstGeom>
          <a:noFill/>
          <a:ln w="0">
            <a:noFill/>
          </a:ln>
        </p:spPr>
      </p:pic>
      <p:graphicFrame>
        <p:nvGraphicFramePr>
          <p:cNvPr id="4" name="Object 3">
            <a:extLst>
              <a:ext uri="{FF2B5EF4-FFF2-40B4-BE49-F238E27FC236}">
                <a16:creationId xmlns:a16="http://schemas.microsoft.com/office/drawing/2014/main" id="{FC5781B5-31FF-99CF-7EB8-F1013FB898AF}"/>
              </a:ext>
            </a:extLst>
          </p:cNvPr>
          <p:cNvGraphicFramePr>
            <a:graphicFrameLocks noChangeAspect="1"/>
          </p:cNvGraphicFramePr>
          <p:nvPr>
            <p:extLst>
              <p:ext uri="{D42A27DB-BD31-4B8C-83A1-F6EECF244321}">
                <p14:modId xmlns:p14="http://schemas.microsoft.com/office/powerpoint/2010/main" val="1547460130"/>
              </p:ext>
            </p:extLst>
          </p:nvPr>
        </p:nvGraphicFramePr>
        <p:xfrm>
          <a:off x="3957638" y="2376488"/>
          <a:ext cx="1228725" cy="390525"/>
        </p:xfrm>
        <a:graphic>
          <a:graphicData uri="http://schemas.openxmlformats.org/presentationml/2006/ole">
            <mc:AlternateContent xmlns:mc="http://schemas.openxmlformats.org/markup-compatibility/2006">
              <mc:Choice xmlns:v="urn:schemas-microsoft-com:vml" Requires="v">
                <p:oleObj name="Worksheet" r:id="rId3" imgW="1228869" imgH="390460" progId="Excel.Sheet.12">
                  <p:embed/>
                </p:oleObj>
              </mc:Choice>
              <mc:Fallback>
                <p:oleObj name="Worksheet" r:id="rId3" imgW="1228869" imgH="390460" progId="Excel.Sheet.12">
                  <p:embed/>
                  <p:pic>
                    <p:nvPicPr>
                      <p:cNvPr id="4" name="Object 3">
                        <a:extLst>
                          <a:ext uri="{FF2B5EF4-FFF2-40B4-BE49-F238E27FC236}">
                            <a16:creationId xmlns:a16="http://schemas.microsoft.com/office/drawing/2014/main" id="{FC5781B5-31FF-99CF-7EB8-F1013FB898AF}"/>
                          </a:ext>
                        </a:extLst>
                      </p:cNvPr>
                      <p:cNvPicPr/>
                      <p:nvPr/>
                    </p:nvPicPr>
                    <p:blipFill>
                      <a:blip r:embed="rId4"/>
                      <a:stretch>
                        <a:fillRect/>
                      </a:stretch>
                    </p:blipFill>
                    <p:spPr>
                      <a:xfrm>
                        <a:off x="3957638" y="2376488"/>
                        <a:ext cx="1228725" cy="390525"/>
                      </a:xfrm>
                      <a:prstGeom prst="rect">
                        <a:avLst/>
                      </a:prstGeom>
                    </p:spPr>
                  </p:pic>
                </p:oleObj>
              </mc:Fallback>
            </mc:AlternateContent>
          </a:graphicData>
        </a:graphic>
      </p:graphicFrame>
      <p:graphicFrame>
        <p:nvGraphicFramePr>
          <p:cNvPr id="7" name="Table 6">
            <a:extLst>
              <a:ext uri="{FF2B5EF4-FFF2-40B4-BE49-F238E27FC236}">
                <a16:creationId xmlns:a16="http://schemas.microsoft.com/office/drawing/2014/main" id="{214F29BC-A036-89ED-6932-38506A63EDC1}"/>
              </a:ext>
            </a:extLst>
          </p:cNvPr>
          <p:cNvGraphicFramePr>
            <a:graphicFrameLocks noGrp="1"/>
          </p:cNvGraphicFramePr>
          <p:nvPr>
            <p:extLst>
              <p:ext uri="{D42A27DB-BD31-4B8C-83A1-F6EECF244321}">
                <p14:modId xmlns:p14="http://schemas.microsoft.com/office/powerpoint/2010/main" val="4287141438"/>
              </p:ext>
            </p:extLst>
          </p:nvPr>
        </p:nvGraphicFramePr>
        <p:xfrm>
          <a:off x="3385458" y="1393371"/>
          <a:ext cx="5475513" cy="2961464"/>
        </p:xfrm>
        <a:graphic>
          <a:graphicData uri="http://schemas.openxmlformats.org/drawingml/2006/table">
            <a:tbl>
              <a:tblPr firstRow="1" bandRow="1">
                <a:tableStyleId>{073A0DAA-6AF3-43AB-8588-CEC1D06C72B9}</a:tableStyleId>
              </a:tblPr>
              <a:tblGrid>
                <a:gridCol w="1825171">
                  <a:extLst>
                    <a:ext uri="{9D8B030D-6E8A-4147-A177-3AD203B41FA5}">
                      <a16:colId xmlns:a16="http://schemas.microsoft.com/office/drawing/2014/main" val="1622045706"/>
                    </a:ext>
                  </a:extLst>
                </a:gridCol>
                <a:gridCol w="1825171">
                  <a:extLst>
                    <a:ext uri="{9D8B030D-6E8A-4147-A177-3AD203B41FA5}">
                      <a16:colId xmlns:a16="http://schemas.microsoft.com/office/drawing/2014/main" val="290709864"/>
                    </a:ext>
                  </a:extLst>
                </a:gridCol>
                <a:gridCol w="1825171">
                  <a:extLst>
                    <a:ext uri="{9D8B030D-6E8A-4147-A177-3AD203B41FA5}">
                      <a16:colId xmlns:a16="http://schemas.microsoft.com/office/drawing/2014/main" val="2068079232"/>
                    </a:ext>
                  </a:extLst>
                </a:gridCol>
              </a:tblGrid>
              <a:tr h="572726">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SMART Goal</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KPI</a:t>
                      </a:r>
                    </a:p>
                  </a:txBody>
                  <a:tcPr/>
                </a:tc>
                <a:tc>
                  <a:txBody>
                    <a:bodyPr/>
                    <a:lstStyle/>
                    <a:p>
                      <a:pPr algn="ctr"/>
                      <a:r>
                        <a:rPr lang="en-US" dirty="0">
                          <a:latin typeface="Roboto" panose="02000000000000000000" pitchFamily="2" charset="0"/>
                          <a:ea typeface="Roboto" panose="02000000000000000000" pitchFamily="2" charset="0"/>
                          <a:cs typeface="Roboto" panose="02000000000000000000" pitchFamily="2" charset="0"/>
                        </a:rPr>
                        <a:t>Target</a:t>
                      </a:r>
                    </a:p>
                  </a:txBody>
                  <a:tcPr/>
                </a:tc>
                <a:extLst>
                  <a:ext uri="{0D108BD9-81ED-4DB2-BD59-A6C34878D82A}">
                    <a16:rowId xmlns:a16="http://schemas.microsoft.com/office/drawing/2014/main" val="2209169477"/>
                  </a:ext>
                </a:extLst>
              </a:tr>
              <a:tr h="646612">
                <a:tc>
                  <a:txBody>
                    <a:bodyPr/>
                    <a:lstStyle/>
                    <a:p>
                      <a:pPr algn="ctr"/>
                      <a:r>
                        <a:rPr lang="en-US" sz="1000" dirty="0">
                          <a:latin typeface="Roboto" panose="02000000000000000000" pitchFamily="2" charset="0"/>
                          <a:ea typeface="Roboto" panose="02000000000000000000" pitchFamily="2" charset="0"/>
                          <a:cs typeface="Roboto" panose="02000000000000000000" pitchFamily="2" charset="0"/>
                        </a:rPr>
                        <a:t>Increase</a:t>
                      </a:r>
                      <a:r>
                        <a:rPr lang="en-US" dirty="0">
                          <a:latin typeface="Roboto" panose="02000000000000000000" pitchFamily="2" charset="0"/>
                          <a:ea typeface="Roboto" panose="02000000000000000000" pitchFamily="2" charset="0"/>
                          <a:cs typeface="Roboto" panose="02000000000000000000" pitchFamily="2" charset="0"/>
                        </a:rPr>
                        <a:t> </a:t>
                      </a:r>
                      <a:r>
                        <a:rPr lang="en-US" sz="1000" dirty="0">
                          <a:latin typeface="Roboto" panose="02000000000000000000" pitchFamily="2" charset="0"/>
                          <a:ea typeface="Roboto" panose="02000000000000000000" pitchFamily="2" charset="0"/>
                          <a:cs typeface="Roboto" panose="02000000000000000000" pitchFamily="2" charset="0"/>
                        </a:rPr>
                        <a:t>website &amp; mobile ordering to 30% &amp; 50% respectively in first 6 months</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Conversion rate</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5.6% =&gt; 7.0%</a:t>
                      </a:r>
                    </a:p>
                  </a:txBody>
                  <a:tcPr/>
                </a:tc>
                <a:extLst>
                  <a:ext uri="{0D108BD9-81ED-4DB2-BD59-A6C34878D82A}">
                    <a16:rowId xmlns:a16="http://schemas.microsoft.com/office/drawing/2014/main" val="888745366"/>
                  </a:ext>
                </a:extLst>
              </a:tr>
              <a:tr h="572726">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Reduce bounce rate below 45%</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Bounce Rate = (Total # of Single page visits/Total # OF SESSIONS)*100</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&lt; OR = 45%</a:t>
                      </a:r>
                    </a:p>
                  </a:txBody>
                  <a:tcPr/>
                </a:tc>
                <a:extLst>
                  <a:ext uri="{0D108BD9-81ED-4DB2-BD59-A6C34878D82A}">
                    <a16:rowId xmlns:a16="http://schemas.microsoft.com/office/drawing/2014/main" val="446474136"/>
                  </a:ext>
                </a:extLst>
              </a:tr>
              <a:tr h="572726">
                <a:tc>
                  <a:txBody>
                    <a:bodyPr/>
                    <a:lstStyle/>
                    <a:p>
                      <a:r>
                        <a:rPr lang="en-US" sz="1050" dirty="0">
                          <a:latin typeface="Roboto" panose="02000000000000000000" pitchFamily="2" charset="0"/>
                          <a:ea typeface="Roboto" panose="02000000000000000000" pitchFamily="2" charset="0"/>
                          <a:cs typeface="Roboto" panose="02000000000000000000" pitchFamily="2" charset="0"/>
                        </a:rPr>
                        <a:t>Achieve 90+ Page Speed Score</a:t>
                      </a:r>
                    </a:p>
                  </a:txBody>
                  <a:tcPr/>
                </a:tc>
                <a:tc>
                  <a:txBody>
                    <a:bodyPr/>
                    <a:lstStyle/>
                    <a:p>
                      <a:pPr algn="ctr"/>
                      <a:r>
                        <a:rPr lang="en-US" sz="1050" dirty="0" err="1">
                          <a:latin typeface="Roboto" panose="02000000000000000000" pitchFamily="2" charset="0"/>
                          <a:ea typeface="Roboto" panose="02000000000000000000" pitchFamily="2" charset="0"/>
                          <a:cs typeface="Roboto" panose="02000000000000000000" pitchFamily="2" charset="0"/>
                        </a:rPr>
                        <a:t>GTMetrix</a:t>
                      </a:r>
                      <a:r>
                        <a:rPr lang="en-US" sz="1050" dirty="0">
                          <a:latin typeface="Roboto" panose="02000000000000000000" pitchFamily="2" charset="0"/>
                          <a:ea typeface="Roboto" panose="02000000000000000000" pitchFamily="2" charset="0"/>
                          <a:cs typeface="Roboto" panose="02000000000000000000" pitchFamily="2" charset="0"/>
                        </a:rPr>
                        <a:t> Score</a:t>
                      </a:r>
                    </a:p>
                  </a:txBody>
                  <a:tcPr/>
                </a:tc>
                <a:tc>
                  <a:txBody>
                    <a:bodyPr/>
                    <a:lstStyle/>
                    <a:p>
                      <a:r>
                        <a:rPr lang="en-US" sz="1050" dirty="0">
                          <a:latin typeface="Roboto" panose="02000000000000000000" pitchFamily="2" charset="0"/>
                          <a:ea typeface="Roboto" panose="02000000000000000000" pitchFamily="2" charset="0"/>
                          <a:cs typeface="Roboto" panose="02000000000000000000" pitchFamily="2" charset="0"/>
                        </a:rPr>
                        <a:t>Grade of “A” (&gt; OR = 90)</a:t>
                      </a:r>
                    </a:p>
                  </a:txBody>
                  <a:tcPr/>
                </a:tc>
                <a:extLst>
                  <a:ext uri="{0D108BD9-81ED-4DB2-BD59-A6C34878D82A}">
                    <a16:rowId xmlns:a16="http://schemas.microsoft.com/office/drawing/2014/main" val="3805154410"/>
                  </a:ext>
                </a:extLst>
              </a:tr>
              <a:tr h="572726">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Grow Traffic by 30% in Year 1</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Organic sessions Goggle analytics 4</a:t>
                      </a:r>
                    </a:p>
                  </a:txBody>
                  <a:tcPr/>
                </a:tc>
                <a:tc>
                  <a:txBody>
                    <a:bodyPr/>
                    <a:lstStyle/>
                    <a:p>
                      <a:pPr algn="ctr"/>
                      <a:r>
                        <a:rPr lang="en-US" sz="1050" dirty="0">
                          <a:latin typeface="Roboto" panose="02000000000000000000" pitchFamily="2" charset="0"/>
                          <a:ea typeface="Roboto" panose="02000000000000000000" pitchFamily="2" charset="0"/>
                          <a:cs typeface="Roboto" panose="02000000000000000000" pitchFamily="2" charset="0"/>
                        </a:rPr>
                        <a:t>+30% YoY</a:t>
                      </a:r>
                    </a:p>
                  </a:txBody>
                  <a:tcPr/>
                </a:tc>
                <a:extLst>
                  <a:ext uri="{0D108BD9-81ED-4DB2-BD59-A6C34878D82A}">
                    <a16:rowId xmlns:a16="http://schemas.microsoft.com/office/drawing/2014/main" val="246773243"/>
                  </a:ext>
                </a:extLst>
              </a:tr>
            </a:tbl>
          </a:graphicData>
        </a:graphic>
      </p:graphicFrame>
    </p:spTree>
    <p:extLst>
      <p:ext uri="{BB962C8B-B14F-4D97-AF65-F5344CB8AC3E}">
        <p14:creationId xmlns:p14="http://schemas.microsoft.com/office/powerpoint/2010/main" val="1837409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1"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Project Scope</a:t>
            </a:r>
            <a:endParaRPr lang="fr-FR" sz="4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sp>
        <p:nvSpPr>
          <p:cNvPr id="104" name="PlaceHolder 2"/>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rPr>
              <a:t>04</a:t>
            </a:r>
            <a:endParaRPr lang="fr-FR" sz="6000" b="0" u="none" strike="noStrike" dirty="0">
              <a:solidFill>
                <a:schemeClr val="dk1"/>
              </a:solidFill>
              <a:effectLst/>
              <a:uFillTx/>
              <a:latin typeface="Roboto" panose="02000000000000000000" pitchFamily="2" charset="0"/>
              <a:ea typeface="Roboto" panose="02000000000000000000" pitchFamily="2" charset="0"/>
              <a:cs typeface="Roboto" panose="02000000000000000000" pitchFamily="2" charset="0"/>
            </a:endParaRPr>
          </a:p>
        </p:txBody>
      </p:sp>
      <p:pic>
        <p:nvPicPr>
          <p:cNvPr id="105" name="Google Shape;223;p33"/>
          <p:cNvPicPr/>
          <p:nvPr/>
        </p:nvPicPr>
        <p:blipFill>
          <a:blip r:embed="rId2"/>
          <a:srcRect l="20797" r="37438" b="3137"/>
          <a:stretch/>
        </p:blipFill>
        <p:spPr>
          <a:xfrm>
            <a:off x="6079320" y="0"/>
            <a:ext cx="3064320" cy="4737240"/>
          </a:xfrm>
          <a:prstGeom prst="rect">
            <a:avLst/>
          </a:prstGeom>
          <a:noFill/>
          <a:ln w="0">
            <a:noFill/>
          </a:ln>
        </p:spPr>
      </p:pic>
    </p:spTree>
  </p:cSld>
  <p:clrMapOvr>
    <a:masterClrMapping/>
  </p:clrMapOvr>
</p:sld>
</file>

<file path=ppt/theme/theme1.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TotalTime>
  <Words>951</Words>
  <Application>Microsoft Office PowerPoint</Application>
  <PresentationFormat>On-screen Show (16:9)</PresentationFormat>
  <Paragraphs>285</Paragraphs>
  <Slides>32</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2</vt:i4>
      </vt:variant>
      <vt:variant>
        <vt:lpstr>Slide Titles</vt:lpstr>
      </vt:variant>
      <vt:variant>
        <vt:i4>32</vt:i4>
      </vt:variant>
    </vt:vector>
  </HeadingPairs>
  <TitlesOfParts>
    <vt:vector size="43" baseType="lpstr">
      <vt:lpstr>Aboreto</vt:lpstr>
      <vt:lpstr>Arial</vt:lpstr>
      <vt:lpstr>IBM Plex Sans</vt:lpstr>
      <vt:lpstr>OpenSymbol</vt:lpstr>
      <vt:lpstr>Roboto</vt:lpstr>
      <vt:lpstr>Symbol</vt:lpstr>
      <vt:lpstr>Wingdings</vt:lpstr>
      <vt:lpstr>Design Inspiration Project Proposal by Slidesgo</vt:lpstr>
      <vt:lpstr>Slidesgo Final Pages</vt:lpstr>
      <vt:lpstr>Microsoft Excel Worksheet</vt:lpstr>
      <vt:lpstr>Worksheet</vt:lpstr>
      <vt:lpstr>Website Development Project Management Portfolio</vt:lpstr>
      <vt:lpstr>LifeRoots Wellness Website Design</vt:lpstr>
      <vt:lpstr>Introduction &amp; Agenda</vt:lpstr>
      <vt:lpstr>Introduction &amp; Agenda</vt:lpstr>
      <vt:lpstr>Project Overview</vt:lpstr>
      <vt:lpstr>Project Goals</vt:lpstr>
      <vt:lpstr>SMART Goals &amp; KPI</vt:lpstr>
      <vt:lpstr>Initial Scope Definition</vt:lpstr>
      <vt:lpstr>Project Scope</vt:lpstr>
      <vt:lpstr>SCOPE</vt:lpstr>
      <vt:lpstr>Methodology</vt:lpstr>
      <vt:lpstr>The Methodology used on this project is Agile</vt:lpstr>
      <vt:lpstr>Sprint Structure Visual</vt:lpstr>
      <vt:lpstr>Project Timeline</vt:lpstr>
      <vt:lpstr>Timeline Breakdown</vt:lpstr>
      <vt:lpstr>Timeline Breakdown Visual</vt:lpstr>
      <vt:lpstr>Project Team &amp; Roles</vt:lpstr>
      <vt:lpstr>Team Structure</vt:lpstr>
      <vt:lpstr>Communication Plan</vt:lpstr>
      <vt:lpstr>Communication Plan</vt:lpstr>
      <vt:lpstr>Risk Management</vt:lpstr>
      <vt:lpstr>Risk Management</vt:lpstr>
      <vt:lpstr>Risk Response Table</vt:lpstr>
      <vt:lpstr>Risk Response Flowchart</vt:lpstr>
      <vt:lpstr>Budget</vt:lpstr>
      <vt:lpstr>Budget Matrix</vt:lpstr>
      <vt:lpstr>Budget Breakdown</vt:lpstr>
      <vt:lpstr>Budget Alert</vt:lpstr>
      <vt:lpstr>Next Steps</vt:lpstr>
      <vt:lpstr>Call To Action</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Femi Kwesi</cp:lastModifiedBy>
  <cp:revision>2</cp:revision>
  <dcterms:modified xsi:type="dcterms:W3CDTF">2025-07-05T23:15:59Z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2025-07-05T18:16:06Z</dcterms:created>
  <dc:creator>Unknown Creator</dc:creator>
  <dc:description/>
  <dc:language>en-US</dc:language>
  <cp:lastModifiedBy>Unknown Creator</cp:lastModifiedBy>
  <dcterms:modified xsi:type="dcterms:W3CDTF">2025-07-05T18:16:06Z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