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sldIdLst>
    <p:sldId id="256" r:id="rId3"/>
    <p:sldId id="268" r:id="rId4"/>
    <p:sldId id="258" r:id="rId5"/>
    <p:sldId id="269" r:id="rId6"/>
    <p:sldId id="272" r:id="rId7"/>
    <p:sldId id="259" r:id="rId8"/>
    <p:sldId id="271" r:id="rId9"/>
    <p:sldId id="270" r:id="rId10"/>
    <p:sldId id="262" r:id="rId11"/>
    <p:sldId id="263" r:id="rId12"/>
    <p:sldId id="273" r:id="rId13"/>
    <p:sldId id="265" r:id="rId14"/>
    <p:sldId id="279" r:id="rId15"/>
    <p:sldId id="274" r:id="rId16"/>
    <p:sldId id="266" r:id="rId17"/>
    <p:sldId id="275" r:id="rId18"/>
    <p:sldId id="276" r:id="rId19"/>
    <p:sldId id="278" r:id="rId20"/>
    <p:sldId id="280" r:id="rId21"/>
    <p:sldId id="281" r:id="rId22"/>
    <p:sldId id="282" r:id="rId23"/>
    <p:sldId id="283" r:id="rId24"/>
    <p:sldId id="286" r:id="rId25"/>
    <p:sldId id="284" r:id="rId26"/>
    <p:sldId id="285" r:id="rId27"/>
    <p:sldId id="289" r:id="rId28"/>
    <p:sldId id="277" r:id="rId29"/>
    <p:sldId id="288" r:id="rId30"/>
    <p:sldId id="290" r:id="rId31"/>
    <p:sldId id="291" r:id="rId32"/>
    <p:sldId id="287" r:id="rId33"/>
    <p:sldId id="26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04EFF-A016-41DA-9C46-C6D6D80AF953}" v="44" dt="2025-07-05T23:00:12.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mi Kwesi" userId="8ab77692bc6c1e18" providerId="LiveId" clId="{55604EFF-A016-41DA-9C46-C6D6D80AF953}"/>
    <pc:docChg chg="undo redo custSel addSld delSld modSld sldOrd addMainMaster delMainMaster">
      <pc:chgData name="Femi Kwesi" userId="8ab77692bc6c1e18" providerId="LiveId" clId="{55604EFF-A016-41DA-9C46-C6D6D80AF953}" dt="2025-07-12T10:16:57.548" v="4154" actId="20577"/>
      <pc:docMkLst>
        <pc:docMk/>
      </pc:docMkLst>
      <pc:sldChg chg="modSp mod">
        <pc:chgData name="Femi Kwesi" userId="8ab77692bc6c1e18" providerId="LiveId" clId="{55604EFF-A016-41DA-9C46-C6D6D80AF953}" dt="2025-07-12T10:16:10.077" v="4138" actId="20577"/>
        <pc:sldMkLst>
          <pc:docMk/>
          <pc:sldMk cId="0" sldId="256"/>
        </pc:sldMkLst>
        <pc:spChg chg="mod">
          <ac:chgData name="Femi Kwesi" userId="8ab77692bc6c1e18" providerId="LiveId" clId="{55604EFF-A016-41DA-9C46-C6D6D80AF953}" dt="2025-07-05T23:01:53.778" v="4026" actId="20577"/>
          <ac:spMkLst>
            <pc:docMk/>
            <pc:sldMk cId="0" sldId="256"/>
            <ac:spMk id="89" creationId="{00000000-0000-0000-0000-000000000000}"/>
          </ac:spMkLst>
        </pc:spChg>
        <pc:spChg chg="mod">
          <ac:chgData name="Femi Kwesi" userId="8ab77692bc6c1e18" providerId="LiveId" clId="{55604EFF-A016-41DA-9C46-C6D6D80AF953}" dt="2025-07-12T10:16:10.077" v="4138" actId="20577"/>
          <ac:spMkLst>
            <pc:docMk/>
            <pc:sldMk cId="0" sldId="256"/>
            <ac:spMk id="90" creationId="{00000000-0000-0000-0000-000000000000}"/>
          </ac:spMkLst>
        </pc:spChg>
      </pc:sldChg>
      <pc:sldChg chg="addSp delSp modSp del mod">
        <pc:chgData name="Femi Kwesi" userId="8ab77692bc6c1e18" providerId="LiveId" clId="{55604EFF-A016-41DA-9C46-C6D6D80AF953}" dt="2025-07-05T20:07:05.739" v="1087" actId="2696"/>
        <pc:sldMkLst>
          <pc:docMk/>
          <pc:sldMk cId="0" sldId="257"/>
        </pc:sldMkLst>
      </pc:sldChg>
      <pc:sldChg chg="modSp mod ord">
        <pc:chgData name="Femi Kwesi" userId="8ab77692bc6c1e18" providerId="LiveId" clId="{55604EFF-A016-41DA-9C46-C6D6D80AF953}" dt="2025-07-05T23:07:44.222" v="4042" actId="2711"/>
        <pc:sldMkLst>
          <pc:docMk/>
          <pc:sldMk cId="0" sldId="258"/>
        </pc:sldMkLst>
        <pc:spChg chg="mod">
          <ac:chgData name="Femi Kwesi" userId="8ab77692bc6c1e18" providerId="LiveId" clId="{55604EFF-A016-41DA-9C46-C6D6D80AF953}" dt="2025-07-05T23:07:44.222" v="4042" actId="2711"/>
          <ac:spMkLst>
            <pc:docMk/>
            <pc:sldMk cId="0" sldId="258"/>
            <ac:spMk id="93" creationId="{00000000-0000-0000-0000-000000000000}"/>
          </ac:spMkLst>
        </pc:spChg>
        <pc:spChg chg="mod">
          <ac:chgData name="Femi Kwesi" userId="8ab77692bc6c1e18" providerId="LiveId" clId="{55604EFF-A016-41DA-9C46-C6D6D80AF953}" dt="2025-07-05T23:07:38.997" v="4041" actId="2711"/>
          <ac:spMkLst>
            <pc:docMk/>
            <pc:sldMk cId="0" sldId="258"/>
            <ac:spMk id="94" creationId="{00000000-0000-0000-0000-000000000000}"/>
          </ac:spMkLst>
        </pc:spChg>
      </pc:sldChg>
      <pc:sldChg chg="modSp mod">
        <pc:chgData name="Femi Kwesi" userId="8ab77692bc6c1e18" providerId="LiveId" clId="{55604EFF-A016-41DA-9C46-C6D6D80AF953}" dt="2025-07-05T23:08:17.986" v="4044" actId="2711"/>
        <pc:sldMkLst>
          <pc:docMk/>
          <pc:sldMk cId="0" sldId="259"/>
        </pc:sldMkLst>
        <pc:spChg chg="mod">
          <ac:chgData name="Femi Kwesi" userId="8ab77692bc6c1e18" providerId="LiveId" clId="{55604EFF-A016-41DA-9C46-C6D6D80AF953}" dt="2025-07-05T23:08:17.986" v="4044" actId="2711"/>
          <ac:spMkLst>
            <pc:docMk/>
            <pc:sldMk cId="0" sldId="259"/>
            <ac:spMk id="96" creationId="{00000000-0000-0000-0000-000000000000}"/>
          </ac:spMkLst>
        </pc:spChg>
        <pc:spChg chg="mod">
          <ac:chgData name="Femi Kwesi" userId="8ab77692bc6c1e18" providerId="LiveId" clId="{55604EFF-A016-41DA-9C46-C6D6D80AF953}" dt="2025-07-05T21:48:26.279" v="3003" actId="20577"/>
          <ac:spMkLst>
            <pc:docMk/>
            <pc:sldMk cId="0" sldId="259"/>
            <ac:spMk id="97" creationId="{00000000-0000-0000-0000-000000000000}"/>
          </ac:spMkLst>
        </pc:spChg>
      </pc:sldChg>
      <pc:sldChg chg="del">
        <pc:chgData name="Femi Kwesi" userId="8ab77692bc6c1e18" providerId="LiveId" clId="{55604EFF-A016-41DA-9C46-C6D6D80AF953}" dt="2025-07-05T20:11:14.715" v="1126" actId="2696"/>
        <pc:sldMkLst>
          <pc:docMk/>
          <pc:sldMk cId="0" sldId="260"/>
        </pc:sldMkLst>
      </pc:sldChg>
      <pc:sldChg chg="del">
        <pc:chgData name="Femi Kwesi" userId="8ab77692bc6c1e18" providerId="LiveId" clId="{55604EFF-A016-41DA-9C46-C6D6D80AF953}" dt="2025-07-05T23:02:55.698" v="4028" actId="2696"/>
        <pc:sldMkLst>
          <pc:docMk/>
          <pc:sldMk cId="0" sldId="261"/>
        </pc:sldMkLst>
      </pc:sldChg>
      <pc:sldChg chg="modSp mod">
        <pc:chgData name="Femi Kwesi" userId="8ab77692bc6c1e18" providerId="LiveId" clId="{55604EFF-A016-41DA-9C46-C6D6D80AF953}" dt="2025-07-05T23:08:53.279" v="4047" actId="2711"/>
        <pc:sldMkLst>
          <pc:docMk/>
          <pc:sldMk cId="0" sldId="262"/>
        </pc:sldMkLst>
        <pc:spChg chg="mod">
          <ac:chgData name="Femi Kwesi" userId="8ab77692bc6c1e18" providerId="LiveId" clId="{55604EFF-A016-41DA-9C46-C6D6D80AF953}" dt="2025-07-05T23:08:53.279" v="4047" actId="2711"/>
          <ac:spMkLst>
            <pc:docMk/>
            <pc:sldMk cId="0" sldId="262"/>
            <ac:spMk id="103" creationId="{00000000-0000-0000-0000-000000000000}"/>
          </ac:spMkLst>
        </pc:spChg>
        <pc:spChg chg="mod">
          <ac:chgData name="Femi Kwesi" userId="8ab77692bc6c1e18" providerId="LiveId" clId="{55604EFF-A016-41DA-9C46-C6D6D80AF953}" dt="2025-07-05T20:13:11.965" v="1148" actId="20577"/>
          <ac:spMkLst>
            <pc:docMk/>
            <pc:sldMk cId="0" sldId="262"/>
            <ac:spMk id="104" creationId="{00000000-0000-0000-0000-000000000000}"/>
          </ac:spMkLst>
        </pc:spChg>
      </pc:sldChg>
      <pc:sldChg chg="addSp delSp modSp mod modClrScheme chgLayout">
        <pc:chgData name="Femi Kwesi" userId="8ab77692bc6c1e18" providerId="LiveId" clId="{55604EFF-A016-41DA-9C46-C6D6D80AF953}" dt="2025-07-05T22:23:55.384" v="3677" actId="20577"/>
        <pc:sldMkLst>
          <pc:docMk/>
          <pc:sldMk cId="0" sldId="263"/>
        </pc:sldMkLst>
        <pc:spChg chg="add mod">
          <ac:chgData name="Femi Kwesi" userId="8ab77692bc6c1e18" providerId="LiveId" clId="{55604EFF-A016-41DA-9C46-C6D6D80AF953}" dt="2025-07-05T20:25:30.959" v="1511" actId="20577"/>
          <ac:spMkLst>
            <pc:docMk/>
            <pc:sldMk cId="0" sldId="263"/>
            <ac:spMk id="9" creationId="{AFAE47DB-5A9A-DEBE-F4DD-B302EF0D4301}"/>
          </ac:spMkLst>
        </pc:spChg>
        <pc:spChg chg="mod ord">
          <ac:chgData name="Femi Kwesi" userId="8ab77692bc6c1e18" providerId="LiveId" clId="{55604EFF-A016-41DA-9C46-C6D6D80AF953}" dt="2025-07-05T20:16:09.927" v="1193" actId="14100"/>
          <ac:spMkLst>
            <pc:docMk/>
            <pc:sldMk cId="0" sldId="263"/>
            <ac:spMk id="106" creationId="{00000000-0000-0000-0000-000000000000}"/>
          </ac:spMkLst>
        </pc:spChg>
        <pc:spChg chg="mod ord">
          <ac:chgData name="Femi Kwesi" userId="8ab77692bc6c1e18" providerId="LiveId" clId="{55604EFF-A016-41DA-9C46-C6D6D80AF953}" dt="2025-07-05T22:23:55.384" v="3677" actId="20577"/>
          <ac:spMkLst>
            <pc:docMk/>
            <pc:sldMk cId="0" sldId="263"/>
            <ac:spMk id="107" creationId="{00000000-0000-0000-0000-000000000000}"/>
          </ac:spMkLst>
        </pc:spChg>
      </pc:sldChg>
      <pc:sldChg chg="del">
        <pc:chgData name="Femi Kwesi" userId="8ab77692bc6c1e18" providerId="LiveId" clId="{55604EFF-A016-41DA-9C46-C6D6D80AF953}" dt="2025-07-05T20:26:21.666" v="1512" actId="2696"/>
        <pc:sldMkLst>
          <pc:docMk/>
          <pc:sldMk cId="0" sldId="264"/>
        </pc:sldMkLst>
      </pc:sldChg>
      <pc:sldChg chg="modSp mod">
        <pc:chgData name="Femi Kwesi" userId="8ab77692bc6c1e18" providerId="LiveId" clId="{55604EFF-A016-41DA-9C46-C6D6D80AF953}" dt="2025-07-05T23:03:29.925" v="4030" actId="20577"/>
        <pc:sldMkLst>
          <pc:docMk/>
          <pc:sldMk cId="0" sldId="265"/>
        </pc:sldMkLst>
        <pc:spChg chg="mod">
          <ac:chgData name="Femi Kwesi" userId="8ab77692bc6c1e18" providerId="LiveId" clId="{55604EFF-A016-41DA-9C46-C6D6D80AF953}" dt="2025-07-05T20:30:51.144" v="1592" actId="27636"/>
          <ac:spMkLst>
            <pc:docMk/>
            <pc:sldMk cId="0" sldId="265"/>
            <ac:spMk id="110" creationId="{00000000-0000-0000-0000-000000000000}"/>
          </ac:spMkLst>
        </pc:spChg>
        <pc:spChg chg="mod">
          <ac:chgData name="Femi Kwesi" userId="8ab77692bc6c1e18" providerId="LiveId" clId="{55604EFF-A016-41DA-9C46-C6D6D80AF953}" dt="2025-07-05T23:03:29.925" v="4030" actId="20577"/>
          <ac:spMkLst>
            <pc:docMk/>
            <pc:sldMk cId="0" sldId="265"/>
            <ac:spMk id="111" creationId="{00000000-0000-0000-0000-000000000000}"/>
          </ac:spMkLst>
        </pc:spChg>
      </pc:sldChg>
      <pc:sldChg chg="addSp delSp modSp mod">
        <pc:chgData name="Femi Kwesi" userId="8ab77692bc6c1e18" providerId="LiveId" clId="{55604EFF-A016-41DA-9C46-C6D6D80AF953}" dt="2025-07-12T10:16:57.548" v="4154" actId="20577"/>
        <pc:sldMkLst>
          <pc:docMk/>
          <pc:sldMk cId="0" sldId="266"/>
        </pc:sldMkLst>
        <pc:spChg chg="mod">
          <ac:chgData name="Femi Kwesi" userId="8ab77692bc6c1e18" providerId="LiveId" clId="{55604EFF-A016-41DA-9C46-C6D6D80AF953}" dt="2025-07-05T21:07:46.925" v="2419" actId="14100"/>
          <ac:spMkLst>
            <pc:docMk/>
            <pc:sldMk cId="0" sldId="266"/>
            <ac:spMk id="113" creationId="{00000000-0000-0000-0000-000000000000}"/>
          </ac:spMkLst>
        </pc:spChg>
        <pc:spChg chg="mod">
          <ac:chgData name="Femi Kwesi" userId="8ab77692bc6c1e18" providerId="LiveId" clId="{55604EFF-A016-41DA-9C46-C6D6D80AF953}" dt="2025-07-05T21:51:56.301" v="3007" actId="20577"/>
          <ac:spMkLst>
            <pc:docMk/>
            <pc:sldMk cId="0" sldId="266"/>
            <ac:spMk id="114" creationId="{00000000-0000-0000-0000-000000000000}"/>
          </ac:spMkLst>
        </pc:spChg>
        <pc:graphicFrameChg chg="add mod modGraphic">
          <ac:chgData name="Femi Kwesi" userId="8ab77692bc6c1e18" providerId="LiveId" clId="{55604EFF-A016-41DA-9C46-C6D6D80AF953}" dt="2025-07-12T10:16:57.548" v="4154" actId="20577"/>
          <ac:graphicFrameMkLst>
            <pc:docMk/>
            <pc:sldMk cId="0" sldId="266"/>
            <ac:graphicFrameMk id="3" creationId="{E45BF7B1-D68C-22BA-C714-74B32E20C595}"/>
          </ac:graphicFrameMkLst>
        </pc:graphicFrameChg>
      </pc:sldChg>
      <pc:sldChg chg="modSp mod">
        <pc:chgData name="Femi Kwesi" userId="8ab77692bc6c1e18" providerId="LiveId" clId="{55604EFF-A016-41DA-9C46-C6D6D80AF953}" dt="2025-07-05T23:15:48.764" v="4126" actId="20577"/>
        <pc:sldMkLst>
          <pc:docMk/>
          <pc:sldMk cId="0" sldId="267"/>
        </pc:sldMkLst>
        <pc:spChg chg="mod">
          <ac:chgData name="Femi Kwesi" userId="8ab77692bc6c1e18" providerId="LiveId" clId="{55604EFF-A016-41DA-9C46-C6D6D80AF953}" dt="2025-07-05T23:15:04.114" v="4097" actId="2711"/>
          <ac:spMkLst>
            <pc:docMk/>
            <pc:sldMk cId="0" sldId="267"/>
            <ac:spMk id="115" creationId="{00000000-0000-0000-0000-000000000000}"/>
          </ac:spMkLst>
        </pc:spChg>
        <pc:spChg chg="mod">
          <ac:chgData name="Femi Kwesi" userId="8ab77692bc6c1e18" providerId="LiveId" clId="{55604EFF-A016-41DA-9C46-C6D6D80AF953}" dt="2025-07-05T23:15:48.764" v="4126" actId="20577"/>
          <ac:spMkLst>
            <pc:docMk/>
            <pc:sldMk cId="0" sldId="267"/>
            <ac:spMk id="116" creationId="{00000000-0000-0000-0000-000000000000}"/>
          </ac:spMkLst>
        </pc:spChg>
        <pc:spChg chg="mod">
          <ac:chgData name="Femi Kwesi" userId="8ab77692bc6c1e18" providerId="LiveId" clId="{55604EFF-A016-41DA-9C46-C6D6D80AF953}" dt="2025-07-05T18:51:31.147" v="4" actId="27636"/>
          <ac:spMkLst>
            <pc:docMk/>
            <pc:sldMk cId="0" sldId="267"/>
            <ac:spMk id="117" creationId="{00000000-0000-0000-0000-000000000000}"/>
          </ac:spMkLst>
        </pc:spChg>
      </pc:sldChg>
      <pc:sldChg chg="modSp add mod">
        <pc:chgData name="Femi Kwesi" userId="8ab77692bc6c1e18" providerId="LiveId" clId="{55604EFF-A016-41DA-9C46-C6D6D80AF953}" dt="2025-07-05T23:07:30.334" v="4040" actId="2711"/>
        <pc:sldMkLst>
          <pc:docMk/>
          <pc:sldMk cId="3547705148" sldId="268"/>
        </pc:sldMkLst>
        <pc:spChg chg="mod">
          <ac:chgData name="Femi Kwesi" userId="8ab77692bc6c1e18" providerId="LiveId" clId="{55604EFF-A016-41DA-9C46-C6D6D80AF953}" dt="2025-07-05T19:26:11.436" v="257" actId="14100"/>
          <ac:spMkLst>
            <pc:docMk/>
            <pc:sldMk cId="3547705148" sldId="268"/>
            <ac:spMk id="91" creationId="{BD3A415E-25DB-ADFC-DEFC-D3183F0D4604}"/>
          </ac:spMkLst>
        </pc:spChg>
        <pc:spChg chg="mod">
          <ac:chgData name="Femi Kwesi" userId="8ab77692bc6c1e18" providerId="LiveId" clId="{55604EFF-A016-41DA-9C46-C6D6D80AF953}" dt="2025-07-05T23:07:30.334" v="4040" actId="2711"/>
          <ac:spMkLst>
            <pc:docMk/>
            <pc:sldMk cId="3547705148" sldId="268"/>
            <ac:spMk id="92" creationId="{160EB8A0-7F2F-33F3-4AED-05874CD7D1D8}"/>
          </ac:spMkLst>
        </pc:spChg>
      </pc:sldChg>
      <pc:sldChg chg="modSp add mod">
        <pc:chgData name="Femi Kwesi" userId="8ab77692bc6c1e18" providerId="LiveId" clId="{55604EFF-A016-41DA-9C46-C6D6D80AF953}" dt="2025-07-05T23:07:52.313" v="4043" actId="2711"/>
        <pc:sldMkLst>
          <pc:docMk/>
          <pc:sldMk cId="2620996922" sldId="269"/>
        </pc:sldMkLst>
        <pc:spChg chg="mod">
          <ac:chgData name="Femi Kwesi" userId="8ab77692bc6c1e18" providerId="LiveId" clId="{55604EFF-A016-41DA-9C46-C6D6D80AF953}" dt="2025-07-05T23:07:52.313" v="4043" actId="2711"/>
          <ac:spMkLst>
            <pc:docMk/>
            <pc:sldMk cId="2620996922" sldId="269"/>
            <ac:spMk id="91" creationId="{11B77769-BBC3-DE98-031E-D082BCC35309}"/>
          </ac:spMkLst>
        </pc:spChg>
        <pc:spChg chg="mod">
          <ac:chgData name="Femi Kwesi" userId="8ab77692bc6c1e18" providerId="LiveId" clId="{55604EFF-A016-41DA-9C46-C6D6D80AF953}" dt="2025-07-05T19:25:25.403" v="254" actId="27636"/>
          <ac:spMkLst>
            <pc:docMk/>
            <pc:sldMk cId="2620996922" sldId="269"/>
            <ac:spMk id="92" creationId="{61BBBA62-8D60-E92C-915A-50951E207E31}"/>
          </ac:spMkLst>
        </pc:spChg>
      </pc:sldChg>
      <pc:sldChg chg="addSp delSp modSp add mod">
        <pc:chgData name="Femi Kwesi" userId="8ab77692bc6c1e18" providerId="LiveId" clId="{55604EFF-A016-41DA-9C46-C6D6D80AF953}" dt="2025-07-05T23:08:42.600" v="4046" actId="2711"/>
        <pc:sldMkLst>
          <pc:docMk/>
          <pc:sldMk cId="1837409125" sldId="270"/>
        </pc:sldMkLst>
        <pc:spChg chg="mod">
          <ac:chgData name="Femi Kwesi" userId="8ab77692bc6c1e18" providerId="LiveId" clId="{55604EFF-A016-41DA-9C46-C6D6D80AF953}" dt="2025-07-05T23:08:33.382" v="4045" actId="2711"/>
          <ac:spMkLst>
            <pc:docMk/>
            <pc:sldMk cId="1837409125" sldId="270"/>
            <ac:spMk id="100" creationId="{479E0316-1319-B226-0646-2F3A06C2A9C8}"/>
          </ac:spMkLst>
        </pc:spChg>
        <pc:spChg chg="mod">
          <ac:chgData name="Femi Kwesi" userId="8ab77692bc6c1e18" providerId="LiveId" clId="{55604EFF-A016-41DA-9C46-C6D6D80AF953}" dt="2025-07-05T19:39:43.290" v="590" actId="2711"/>
          <ac:spMkLst>
            <pc:docMk/>
            <pc:sldMk cId="1837409125" sldId="270"/>
            <ac:spMk id="101" creationId="{EE67C8C3-0720-A1DB-3941-F29F23A4674E}"/>
          </ac:spMkLst>
        </pc:spChg>
        <pc:graphicFrameChg chg="add mod">
          <ac:chgData name="Femi Kwesi" userId="8ab77692bc6c1e18" providerId="LiveId" clId="{55604EFF-A016-41DA-9C46-C6D6D80AF953}" dt="2025-07-05T19:37:09.291" v="566"/>
          <ac:graphicFrameMkLst>
            <pc:docMk/>
            <pc:sldMk cId="1837409125" sldId="270"/>
            <ac:graphicFrameMk id="4" creationId="{FC5781B5-31FF-99CF-7EB8-F1013FB898AF}"/>
          </ac:graphicFrameMkLst>
        </pc:graphicFrameChg>
        <pc:graphicFrameChg chg="add mod modGraphic">
          <ac:chgData name="Femi Kwesi" userId="8ab77692bc6c1e18" providerId="LiveId" clId="{55604EFF-A016-41DA-9C46-C6D6D80AF953}" dt="2025-07-05T23:08:42.600" v="4046" actId="2711"/>
          <ac:graphicFrameMkLst>
            <pc:docMk/>
            <pc:sldMk cId="1837409125" sldId="270"/>
            <ac:graphicFrameMk id="7" creationId="{214F29BC-A036-89ED-6932-38506A63EDC1}"/>
          </ac:graphicFrameMkLst>
        </pc:graphicFrameChg>
      </pc:sldChg>
      <pc:sldChg chg="modSp add mod ord">
        <pc:chgData name="Femi Kwesi" userId="8ab77692bc6c1e18" providerId="LiveId" clId="{55604EFF-A016-41DA-9C46-C6D6D80AF953}" dt="2025-07-05T20:12:34.949" v="1145" actId="20577"/>
        <pc:sldMkLst>
          <pc:docMk/>
          <pc:sldMk cId="2737414692" sldId="271"/>
        </pc:sldMkLst>
        <pc:spChg chg="mod">
          <ac:chgData name="Femi Kwesi" userId="8ab77692bc6c1e18" providerId="LiveId" clId="{55604EFF-A016-41DA-9C46-C6D6D80AF953}" dt="2025-07-05T20:12:34.949" v="1145" actId="20577"/>
          <ac:spMkLst>
            <pc:docMk/>
            <pc:sldMk cId="2737414692" sldId="271"/>
            <ac:spMk id="93" creationId="{4A9BE62B-AD0B-E725-8ED8-32EE551A2056}"/>
          </ac:spMkLst>
        </pc:spChg>
        <pc:spChg chg="mod">
          <ac:chgData name="Femi Kwesi" userId="8ab77692bc6c1e18" providerId="LiveId" clId="{55604EFF-A016-41DA-9C46-C6D6D80AF953}" dt="2025-07-05T20:11:34.797" v="1128" actId="2711"/>
          <ac:spMkLst>
            <pc:docMk/>
            <pc:sldMk cId="2737414692" sldId="271"/>
            <ac:spMk id="94" creationId="{D4B232C1-28B9-6295-F26A-B500084B1AAF}"/>
          </ac:spMkLst>
        </pc:spChg>
      </pc:sldChg>
      <pc:sldChg chg="modSp add mod">
        <pc:chgData name="Femi Kwesi" userId="8ab77692bc6c1e18" providerId="LiveId" clId="{55604EFF-A016-41DA-9C46-C6D6D80AF953}" dt="2025-07-05T20:09:58.676" v="1095" actId="20577"/>
        <pc:sldMkLst>
          <pc:docMk/>
          <pc:sldMk cId="1999077829" sldId="272"/>
        </pc:sldMkLst>
        <pc:spChg chg="mod">
          <ac:chgData name="Femi Kwesi" userId="8ab77692bc6c1e18" providerId="LiveId" clId="{55604EFF-A016-41DA-9C46-C6D6D80AF953}" dt="2025-07-05T20:09:58.676" v="1095" actId="20577"/>
          <ac:spMkLst>
            <pc:docMk/>
            <pc:sldMk cId="1999077829" sldId="272"/>
            <ac:spMk id="94" creationId="{33F5651B-F606-8FCB-DE79-FF9D2EBFFBAC}"/>
          </ac:spMkLst>
        </pc:spChg>
      </pc:sldChg>
      <pc:sldChg chg="modSp add mod ord">
        <pc:chgData name="Femi Kwesi" userId="8ab77692bc6c1e18" providerId="LiveId" clId="{55604EFF-A016-41DA-9C46-C6D6D80AF953}" dt="2025-07-05T23:09:12.486" v="4048" actId="2711"/>
        <pc:sldMkLst>
          <pc:docMk/>
          <pc:sldMk cId="996792267" sldId="273"/>
        </pc:sldMkLst>
        <pc:spChg chg="mod">
          <ac:chgData name="Femi Kwesi" userId="8ab77692bc6c1e18" providerId="LiveId" clId="{55604EFF-A016-41DA-9C46-C6D6D80AF953}" dt="2025-07-05T23:09:12.486" v="4048" actId="2711"/>
          <ac:spMkLst>
            <pc:docMk/>
            <pc:sldMk cId="996792267" sldId="273"/>
            <ac:spMk id="103" creationId="{647A1ED3-55B7-88C3-A76F-3CB969B583FE}"/>
          </ac:spMkLst>
        </pc:spChg>
        <pc:spChg chg="mod">
          <ac:chgData name="Femi Kwesi" userId="8ab77692bc6c1e18" providerId="LiveId" clId="{55604EFF-A016-41DA-9C46-C6D6D80AF953}" dt="2025-07-05T20:26:45.901" v="1517" actId="20577"/>
          <ac:spMkLst>
            <pc:docMk/>
            <pc:sldMk cId="996792267" sldId="273"/>
            <ac:spMk id="104" creationId="{91F02E83-28B9-52F7-11D0-B0F0B9BA5D18}"/>
          </ac:spMkLst>
        </pc:spChg>
      </pc:sldChg>
      <pc:sldChg chg="modSp add mod ord">
        <pc:chgData name="Femi Kwesi" userId="8ab77692bc6c1e18" providerId="LiveId" clId="{55604EFF-A016-41DA-9C46-C6D6D80AF953}" dt="2025-07-05T20:44:09.158" v="1791" actId="20577"/>
        <pc:sldMkLst>
          <pc:docMk/>
          <pc:sldMk cId="3871310462" sldId="274"/>
        </pc:sldMkLst>
        <pc:spChg chg="mod">
          <ac:chgData name="Femi Kwesi" userId="8ab77692bc6c1e18" providerId="LiveId" clId="{55604EFF-A016-41DA-9C46-C6D6D80AF953}" dt="2025-07-05T20:44:09.158" v="1791" actId="20577"/>
          <ac:spMkLst>
            <pc:docMk/>
            <pc:sldMk cId="3871310462" sldId="274"/>
            <ac:spMk id="103" creationId="{2A92208C-FE56-9A68-698D-C4A8465E6310}"/>
          </ac:spMkLst>
        </pc:spChg>
        <pc:spChg chg="mod">
          <ac:chgData name="Femi Kwesi" userId="8ab77692bc6c1e18" providerId="LiveId" clId="{55604EFF-A016-41DA-9C46-C6D6D80AF953}" dt="2025-07-05T20:41:26.812" v="1775" actId="20577"/>
          <ac:spMkLst>
            <pc:docMk/>
            <pc:sldMk cId="3871310462" sldId="274"/>
            <ac:spMk id="104" creationId="{9CD57EDB-FF8E-CCC6-2C5E-EEDEB4153C4B}"/>
          </ac:spMkLst>
        </pc:spChg>
      </pc:sldChg>
      <pc:sldChg chg="addSp delSp modSp add mod ord">
        <pc:chgData name="Femi Kwesi" userId="8ab77692bc6c1e18" providerId="LiveId" clId="{55604EFF-A016-41DA-9C46-C6D6D80AF953}" dt="2025-07-05T21:52:04.436" v="3012" actId="20577"/>
        <pc:sldMkLst>
          <pc:docMk/>
          <pc:sldMk cId="2260720911" sldId="275"/>
        </pc:sldMkLst>
        <pc:spChg chg="mod">
          <ac:chgData name="Femi Kwesi" userId="8ab77692bc6c1e18" providerId="LiveId" clId="{55604EFF-A016-41DA-9C46-C6D6D80AF953}" dt="2025-07-05T21:18:48.785" v="2634" actId="20577"/>
          <ac:spMkLst>
            <pc:docMk/>
            <pc:sldMk cId="2260720911" sldId="275"/>
            <ac:spMk id="113" creationId="{24228A8F-B600-FA8B-5D0B-55ADB5D8BB24}"/>
          </ac:spMkLst>
        </pc:spChg>
        <pc:spChg chg="mod">
          <ac:chgData name="Femi Kwesi" userId="8ab77692bc6c1e18" providerId="LiveId" clId="{55604EFF-A016-41DA-9C46-C6D6D80AF953}" dt="2025-07-05T21:52:04.436" v="3012" actId="20577"/>
          <ac:spMkLst>
            <pc:docMk/>
            <pc:sldMk cId="2260720911" sldId="275"/>
            <ac:spMk id="114" creationId="{8FF91CE9-13A1-188B-EFA9-7097387D8D86}"/>
          </ac:spMkLst>
        </pc:spChg>
        <pc:picChg chg="add mod">
          <ac:chgData name="Femi Kwesi" userId="8ab77692bc6c1e18" providerId="LiveId" clId="{55604EFF-A016-41DA-9C46-C6D6D80AF953}" dt="2025-07-05T21:20:41.286" v="2646" actId="14100"/>
          <ac:picMkLst>
            <pc:docMk/>
            <pc:sldMk cId="2260720911" sldId="275"/>
            <ac:picMk id="5" creationId="{32F18D2B-20BC-4E72-F21E-08439C432F0E}"/>
          </ac:picMkLst>
        </pc:picChg>
      </pc:sldChg>
      <pc:sldChg chg="modSp add mod ord">
        <pc:chgData name="Femi Kwesi" userId="8ab77692bc6c1e18" providerId="LiveId" clId="{55604EFF-A016-41DA-9C46-C6D6D80AF953}" dt="2025-07-05T23:10:08.131" v="4049" actId="2711"/>
        <pc:sldMkLst>
          <pc:docMk/>
          <pc:sldMk cId="466234218" sldId="276"/>
        </pc:sldMkLst>
        <pc:spChg chg="mod">
          <ac:chgData name="Femi Kwesi" userId="8ab77692bc6c1e18" providerId="LiveId" clId="{55604EFF-A016-41DA-9C46-C6D6D80AF953}" dt="2025-07-05T23:10:08.131" v="4049" actId="2711"/>
          <ac:spMkLst>
            <pc:docMk/>
            <pc:sldMk cId="466234218" sldId="276"/>
            <ac:spMk id="103" creationId="{F438836A-25F7-70E3-8B7F-4F140114EC25}"/>
          </ac:spMkLst>
        </pc:spChg>
        <pc:spChg chg="mod">
          <ac:chgData name="Femi Kwesi" userId="8ab77692bc6c1e18" providerId="LiveId" clId="{55604EFF-A016-41DA-9C46-C6D6D80AF953}" dt="2025-07-05T21:12:48.859" v="2477" actId="20577"/>
          <ac:spMkLst>
            <pc:docMk/>
            <pc:sldMk cId="466234218" sldId="276"/>
            <ac:spMk id="104" creationId="{8C0B1409-DEF3-485C-C4C6-EC70BEE6B4A9}"/>
          </ac:spMkLst>
        </pc:spChg>
      </pc:sldChg>
      <pc:sldChg chg="addSp modSp add mod">
        <pc:chgData name="Femi Kwesi" userId="8ab77692bc6c1e18" providerId="LiveId" clId="{55604EFF-A016-41DA-9C46-C6D6D80AF953}" dt="2025-07-05T23:13:40.090" v="4077" actId="20577"/>
        <pc:sldMkLst>
          <pc:docMk/>
          <pc:sldMk cId="3547864478" sldId="277"/>
        </pc:sldMkLst>
        <pc:spChg chg="mod">
          <ac:chgData name="Femi Kwesi" userId="8ab77692bc6c1e18" providerId="LiveId" clId="{55604EFF-A016-41DA-9C46-C6D6D80AF953}" dt="2025-07-05T22:26:28.891" v="3696" actId="14100"/>
          <ac:spMkLst>
            <pc:docMk/>
            <pc:sldMk cId="3547864478" sldId="277"/>
            <ac:spMk id="113" creationId="{C9B9EEE5-BD0F-016A-0675-5C21DF66CFE1}"/>
          </ac:spMkLst>
        </pc:spChg>
        <pc:spChg chg="mod">
          <ac:chgData name="Femi Kwesi" userId="8ab77692bc6c1e18" providerId="LiveId" clId="{55604EFF-A016-41DA-9C46-C6D6D80AF953}" dt="2025-07-05T23:13:40.090" v="4077" actId="20577"/>
          <ac:spMkLst>
            <pc:docMk/>
            <pc:sldMk cId="3547864478" sldId="277"/>
            <ac:spMk id="114" creationId="{31D55057-A5F6-1D27-73F4-7DE9125CE7C7}"/>
          </ac:spMkLst>
        </pc:spChg>
        <pc:picChg chg="add mod">
          <ac:chgData name="Femi Kwesi" userId="8ab77692bc6c1e18" providerId="LiveId" clId="{55604EFF-A016-41DA-9C46-C6D6D80AF953}" dt="2025-07-05T22:28:14.743" v="3777" actId="962"/>
          <ac:picMkLst>
            <pc:docMk/>
            <pc:sldMk cId="3547864478" sldId="277"/>
            <ac:picMk id="3" creationId="{8A55AC8A-92EF-4F57-44F3-DC37FDF96053}"/>
          </ac:picMkLst>
        </pc:picChg>
      </pc:sldChg>
      <pc:sldChg chg="modSp add mod">
        <pc:chgData name="Femi Kwesi" userId="8ab77692bc6c1e18" providerId="LiveId" clId="{55604EFF-A016-41DA-9C46-C6D6D80AF953}" dt="2025-07-05T21:52:32.903" v="3025" actId="20577"/>
        <pc:sldMkLst>
          <pc:docMk/>
          <pc:sldMk cId="3185888035" sldId="278"/>
        </pc:sldMkLst>
        <pc:spChg chg="mod">
          <ac:chgData name="Femi Kwesi" userId="8ab77692bc6c1e18" providerId="LiveId" clId="{55604EFF-A016-41DA-9C46-C6D6D80AF953}" dt="2025-07-05T21:52:32.903" v="3025" actId="20577"/>
          <ac:spMkLst>
            <pc:docMk/>
            <pc:sldMk cId="3185888035" sldId="278"/>
            <ac:spMk id="114" creationId="{66FD6924-DE64-080A-3305-B1933106BC7B}"/>
          </ac:spMkLst>
        </pc:spChg>
      </pc:sldChg>
      <pc:sldChg chg="addSp delSp modSp add mod ord">
        <pc:chgData name="Femi Kwesi" userId="8ab77692bc6c1e18" providerId="LiveId" clId="{55604EFF-A016-41DA-9C46-C6D6D80AF953}" dt="2025-07-05T21:36:04.656" v="2719" actId="313"/>
        <pc:sldMkLst>
          <pc:docMk/>
          <pc:sldMk cId="1888719550" sldId="279"/>
        </pc:sldMkLst>
        <pc:spChg chg="mod">
          <ac:chgData name="Femi Kwesi" userId="8ab77692bc6c1e18" providerId="LiveId" clId="{55604EFF-A016-41DA-9C46-C6D6D80AF953}" dt="2025-07-05T21:35:46.639" v="2717" actId="20577"/>
          <ac:spMkLst>
            <pc:docMk/>
            <pc:sldMk cId="1888719550" sldId="279"/>
            <ac:spMk id="113" creationId="{4F01B324-1C3C-13C6-999F-B069A005C6E2}"/>
          </ac:spMkLst>
        </pc:spChg>
        <pc:spChg chg="mod">
          <ac:chgData name="Femi Kwesi" userId="8ab77692bc6c1e18" providerId="LiveId" clId="{55604EFF-A016-41DA-9C46-C6D6D80AF953}" dt="2025-07-05T21:36:04.656" v="2719" actId="313"/>
          <ac:spMkLst>
            <pc:docMk/>
            <pc:sldMk cId="1888719550" sldId="279"/>
            <ac:spMk id="114" creationId="{F7087D6F-27CF-078D-FC6A-2F4A1E163F19}"/>
          </ac:spMkLst>
        </pc:spChg>
        <pc:picChg chg="add mod">
          <ac:chgData name="Femi Kwesi" userId="8ab77692bc6c1e18" providerId="LiveId" clId="{55604EFF-A016-41DA-9C46-C6D6D80AF953}" dt="2025-07-05T21:35:08.547" v="2697" actId="962"/>
          <ac:picMkLst>
            <pc:docMk/>
            <pc:sldMk cId="1888719550" sldId="279"/>
            <ac:picMk id="3" creationId="{4A1AFEF1-3783-5597-19B4-F0B276E01772}"/>
          </ac:picMkLst>
        </pc:picChg>
      </pc:sldChg>
      <pc:sldChg chg="modSp add mod ord">
        <pc:chgData name="Femi Kwesi" userId="8ab77692bc6c1e18" providerId="LiveId" clId="{55604EFF-A016-41DA-9C46-C6D6D80AF953}" dt="2025-07-05T23:10:25.862" v="4050" actId="2711"/>
        <pc:sldMkLst>
          <pc:docMk/>
          <pc:sldMk cId="2419327021" sldId="280"/>
        </pc:sldMkLst>
        <pc:spChg chg="mod">
          <ac:chgData name="Femi Kwesi" userId="8ab77692bc6c1e18" providerId="LiveId" clId="{55604EFF-A016-41DA-9C46-C6D6D80AF953}" dt="2025-07-05T23:10:25.862" v="4050" actId="2711"/>
          <ac:spMkLst>
            <pc:docMk/>
            <pc:sldMk cId="2419327021" sldId="280"/>
            <ac:spMk id="103" creationId="{9B262EC9-F183-5AF9-71D5-EFD59A96E3BE}"/>
          </ac:spMkLst>
        </pc:spChg>
        <pc:spChg chg="mod">
          <ac:chgData name="Femi Kwesi" userId="8ab77692bc6c1e18" providerId="LiveId" clId="{55604EFF-A016-41DA-9C46-C6D6D80AF953}" dt="2025-07-05T21:36:48.574" v="2724" actId="20577"/>
          <ac:spMkLst>
            <pc:docMk/>
            <pc:sldMk cId="2419327021" sldId="280"/>
            <ac:spMk id="104" creationId="{27401B67-C61A-53A6-75E2-E4DE566313C2}"/>
          </ac:spMkLst>
        </pc:spChg>
      </pc:sldChg>
      <pc:sldChg chg="modSp add mod ord">
        <pc:chgData name="Femi Kwesi" userId="8ab77692bc6c1e18" providerId="LiveId" clId="{55604EFF-A016-41DA-9C46-C6D6D80AF953}" dt="2025-07-05T23:10:43.298" v="4052" actId="2711"/>
        <pc:sldMkLst>
          <pc:docMk/>
          <pc:sldMk cId="3019613679" sldId="281"/>
        </pc:sldMkLst>
        <pc:spChg chg="mod">
          <ac:chgData name="Femi Kwesi" userId="8ab77692bc6c1e18" providerId="LiveId" clId="{55604EFF-A016-41DA-9C46-C6D6D80AF953}" dt="2025-07-05T23:10:35.478" v="4051" actId="2711"/>
          <ac:spMkLst>
            <pc:docMk/>
            <pc:sldMk cId="3019613679" sldId="281"/>
            <ac:spMk id="100" creationId="{50124164-14D6-C856-A142-C6C1801A81F7}"/>
          </ac:spMkLst>
        </pc:spChg>
        <pc:spChg chg="mod">
          <ac:chgData name="Femi Kwesi" userId="8ab77692bc6c1e18" providerId="LiveId" clId="{55604EFF-A016-41DA-9C46-C6D6D80AF953}" dt="2025-07-05T21:47:06.858" v="3001" actId="20577"/>
          <ac:spMkLst>
            <pc:docMk/>
            <pc:sldMk cId="3019613679" sldId="281"/>
            <ac:spMk id="101" creationId="{FD3BC231-76F3-0418-0C11-78E9818175D6}"/>
          </ac:spMkLst>
        </pc:spChg>
        <pc:graphicFrameChg chg="mod modGraphic">
          <ac:chgData name="Femi Kwesi" userId="8ab77692bc6c1e18" providerId="LiveId" clId="{55604EFF-A016-41DA-9C46-C6D6D80AF953}" dt="2025-07-05T23:10:43.298" v="4052" actId="2711"/>
          <ac:graphicFrameMkLst>
            <pc:docMk/>
            <pc:sldMk cId="3019613679" sldId="281"/>
            <ac:graphicFrameMk id="7" creationId="{D29C498F-DAD7-7939-859B-4B47C9A111E3}"/>
          </ac:graphicFrameMkLst>
        </pc:graphicFrameChg>
      </pc:sldChg>
      <pc:sldChg chg="modSp add mod ord">
        <pc:chgData name="Femi Kwesi" userId="8ab77692bc6c1e18" providerId="LiveId" clId="{55604EFF-A016-41DA-9C46-C6D6D80AF953}" dt="2025-07-05T23:10:54.081" v="4053" actId="2711"/>
        <pc:sldMkLst>
          <pc:docMk/>
          <pc:sldMk cId="2066643830" sldId="282"/>
        </pc:sldMkLst>
        <pc:spChg chg="mod">
          <ac:chgData name="Femi Kwesi" userId="8ab77692bc6c1e18" providerId="LiveId" clId="{55604EFF-A016-41DA-9C46-C6D6D80AF953}" dt="2025-07-05T23:10:54.081" v="4053" actId="2711"/>
          <ac:spMkLst>
            <pc:docMk/>
            <pc:sldMk cId="2066643830" sldId="282"/>
            <ac:spMk id="103" creationId="{7B029147-C893-8F26-9740-D4BE27396345}"/>
          </ac:spMkLst>
        </pc:spChg>
        <pc:spChg chg="mod">
          <ac:chgData name="Femi Kwesi" userId="8ab77692bc6c1e18" providerId="LiveId" clId="{55604EFF-A016-41DA-9C46-C6D6D80AF953}" dt="2025-07-05T21:53:56.550" v="3030" actId="20577"/>
          <ac:spMkLst>
            <pc:docMk/>
            <pc:sldMk cId="2066643830" sldId="282"/>
            <ac:spMk id="104" creationId="{CEA19441-7775-5BE5-AE9B-332B5CB35CCD}"/>
          </ac:spMkLst>
        </pc:spChg>
      </pc:sldChg>
      <pc:sldChg chg="modSp add mod ord">
        <pc:chgData name="Femi Kwesi" userId="8ab77692bc6c1e18" providerId="LiveId" clId="{55604EFF-A016-41DA-9C46-C6D6D80AF953}" dt="2025-07-05T22:03:35.286" v="3392" actId="2165"/>
        <pc:sldMkLst>
          <pc:docMk/>
          <pc:sldMk cId="2527422332" sldId="283"/>
        </pc:sldMkLst>
        <pc:spChg chg="mod">
          <ac:chgData name="Femi Kwesi" userId="8ab77692bc6c1e18" providerId="LiveId" clId="{55604EFF-A016-41DA-9C46-C6D6D80AF953}" dt="2025-07-05T21:55:26.775" v="3079" actId="20577"/>
          <ac:spMkLst>
            <pc:docMk/>
            <pc:sldMk cId="2527422332" sldId="283"/>
            <ac:spMk id="113" creationId="{E9802A7E-87BF-260D-AB8E-4DA65C81C88F}"/>
          </ac:spMkLst>
        </pc:spChg>
        <pc:spChg chg="mod">
          <ac:chgData name="Femi Kwesi" userId="8ab77692bc6c1e18" providerId="LiveId" clId="{55604EFF-A016-41DA-9C46-C6D6D80AF953}" dt="2025-07-05T21:55:42.206" v="3090" actId="20577"/>
          <ac:spMkLst>
            <pc:docMk/>
            <pc:sldMk cId="2527422332" sldId="283"/>
            <ac:spMk id="114" creationId="{D0CF149E-5157-0BBB-C99E-E068801655B9}"/>
          </ac:spMkLst>
        </pc:spChg>
        <pc:graphicFrameChg chg="mod modGraphic">
          <ac:chgData name="Femi Kwesi" userId="8ab77692bc6c1e18" providerId="LiveId" clId="{55604EFF-A016-41DA-9C46-C6D6D80AF953}" dt="2025-07-05T22:03:35.286" v="3392" actId="2165"/>
          <ac:graphicFrameMkLst>
            <pc:docMk/>
            <pc:sldMk cId="2527422332" sldId="283"/>
            <ac:graphicFrameMk id="3" creationId="{B2B34772-9D74-D10D-E418-F3C37BDF0632}"/>
          </ac:graphicFrameMkLst>
        </pc:graphicFrameChg>
      </pc:sldChg>
      <pc:sldChg chg="addSp delSp modSp add mod ord">
        <pc:chgData name="Femi Kwesi" userId="8ab77692bc6c1e18" providerId="LiveId" clId="{55604EFF-A016-41DA-9C46-C6D6D80AF953}" dt="2025-07-05T22:21:20.103" v="3652"/>
        <pc:sldMkLst>
          <pc:docMk/>
          <pc:sldMk cId="148674469" sldId="284"/>
        </pc:sldMkLst>
        <pc:spChg chg="mod">
          <ac:chgData name="Femi Kwesi" userId="8ab77692bc6c1e18" providerId="LiveId" clId="{55604EFF-A016-41DA-9C46-C6D6D80AF953}" dt="2025-07-05T22:07:57.439" v="3455" actId="14100"/>
          <ac:spMkLst>
            <pc:docMk/>
            <pc:sldMk cId="148674469" sldId="284"/>
            <ac:spMk id="113" creationId="{742F1CB9-9496-7332-5EB6-6504FE48B5FB}"/>
          </ac:spMkLst>
        </pc:spChg>
        <pc:spChg chg="mod">
          <ac:chgData name="Femi Kwesi" userId="8ab77692bc6c1e18" providerId="LiveId" clId="{55604EFF-A016-41DA-9C46-C6D6D80AF953}" dt="2025-07-05T22:08:00.235" v="3456" actId="14100"/>
          <ac:spMkLst>
            <pc:docMk/>
            <pc:sldMk cId="148674469" sldId="284"/>
            <ac:spMk id="114" creationId="{984B5D07-A36A-1927-4743-8EB800668505}"/>
          </ac:spMkLst>
        </pc:spChg>
        <pc:picChg chg="add mod">
          <ac:chgData name="Femi Kwesi" userId="8ab77692bc6c1e18" providerId="LiveId" clId="{55604EFF-A016-41DA-9C46-C6D6D80AF953}" dt="2025-07-05T22:08:09.457" v="3459" actId="14100"/>
          <ac:picMkLst>
            <pc:docMk/>
            <pc:sldMk cId="148674469" sldId="284"/>
            <ac:picMk id="4" creationId="{92557EA8-48F6-E1B2-65E6-01A6323CBBF1}"/>
          </ac:picMkLst>
        </pc:picChg>
      </pc:sldChg>
      <pc:sldChg chg="modSp add mod ord">
        <pc:chgData name="Femi Kwesi" userId="8ab77692bc6c1e18" providerId="LiveId" clId="{55604EFF-A016-41DA-9C46-C6D6D80AF953}" dt="2025-07-05T23:11:47.487" v="4054" actId="2711"/>
        <pc:sldMkLst>
          <pc:docMk/>
          <pc:sldMk cId="3429399231" sldId="285"/>
        </pc:sldMkLst>
        <pc:spChg chg="mod">
          <ac:chgData name="Femi Kwesi" userId="8ab77692bc6c1e18" providerId="LiveId" clId="{55604EFF-A016-41DA-9C46-C6D6D80AF953}" dt="2025-07-05T23:11:47.487" v="4054" actId="2711"/>
          <ac:spMkLst>
            <pc:docMk/>
            <pc:sldMk cId="3429399231" sldId="285"/>
            <ac:spMk id="103" creationId="{5C179AF4-991C-57FA-EA0D-6B058DD0ABDA}"/>
          </ac:spMkLst>
        </pc:spChg>
        <pc:spChg chg="mod">
          <ac:chgData name="Femi Kwesi" userId="8ab77692bc6c1e18" providerId="LiveId" clId="{55604EFF-A016-41DA-9C46-C6D6D80AF953}" dt="2025-07-05T22:22:53.055" v="3656" actId="20577"/>
          <ac:spMkLst>
            <pc:docMk/>
            <pc:sldMk cId="3429399231" sldId="285"/>
            <ac:spMk id="104" creationId="{D0C47F08-55D7-B510-6417-B97177BCB266}"/>
          </ac:spMkLst>
        </pc:spChg>
      </pc:sldChg>
      <pc:sldChg chg="addSp delSp modSp add mod ord">
        <pc:chgData name="Femi Kwesi" userId="8ab77692bc6c1e18" providerId="LiveId" clId="{55604EFF-A016-41DA-9C46-C6D6D80AF953}" dt="2025-07-05T22:21:28.150" v="3654"/>
        <pc:sldMkLst>
          <pc:docMk/>
          <pc:sldMk cId="3245008476" sldId="286"/>
        </pc:sldMkLst>
        <pc:spChg chg="add mod">
          <ac:chgData name="Femi Kwesi" userId="8ab77692bc6c1e18" providerId="LiveId" clId="{55604EFF-A016-41DA-9C46-C6D6D80AF953}" dt="2025-07-05T22:20:40.017" v="3647" actId="1076"/>
          <ac:spMkLst>
            <pc:docMk/>
            <pc:sldMk cId="3245008476" sldId="286"/>
            <ac:spMk id="7" creationId="{794906B2-65A5-D49C-0C22-E0A481F7931F}"/>
          </ac:spMkLst>
        </pc:spChg>
        <pc:spChg chg="add mod">
          <ac:chgData name="Femi Kwesi" userId="8ab77692bc6c1e18" providerId="LiveId" clId="{55604EFF-A016-41DA-9C46-C6D6D80AF953}" dt="2025-07-05T22:20:46.087" v="3648" actId="1076"/>
          <ac:spMkLst>
            <pc:docMk/>
            <pc:sldMk cId="3245008476" sldId="286"/>
            <ac:spMk id="10" creationId="{AFFAAB95-8F17-2006-A8FE-AC794043B525}"/>
          </ac:spMkLst>
        </pc:spChg>
        <pc:spChg chg="mod">
          <ac:chgData name="Femi Kwesi" userId="8ab77692bc6c1e18" providerId="LiveId" clId="{55604EFF-A016-41DA-9C46-C6D6D80AF953}" dt="2025-07-05T22:12:06.881" v="3479" actId="20577"/>
          <ac:spMkLst>
            <pc:docMk/>
            <pc:sldMk cId="3245008476" sldId="286"/>
            <ac:spMk id="113" creationId="{8C245DA8-7F73-3D53-6C19-51FE00AA4E7F}"/>
          </ac:spMkLst>
        </pc:spChg>
        <pc:spChg chg="mod">
          <ac:chgData name="Femi Kwesi" userId="8ab77692bc6c1e18" providerId="LiveId" clId="{55604EFF-A016-41DA-9C46-C6D6D80AF953}" dt="2025-07-05T22:12:46.689" v="3513" actId="20577"/>
          <ac:spMkLst>
            <pc:docMk/>
            <pc:sldMk cId="3245008476" sldId="286"/>
            <ac:spMk id="114" creationId="{EA0E2303-6E5D-E6C6-649D-3DA667B6ED46}"/>
          </ac:spMkLst>
        </pc:spChg>
        <pc:graphicFrameChg chg="mod modGraphic">
          <ac:chgData name="Femi Kwesi" userId="8ab77692bc6c1e18" providerId="LiveId" clId="{55604EFF-A016-41DA-9C46-C6D6D80AF953}" dt="2025-07-05T22:20:14.258" v="3645" actId="14100"/>
          <ac:graphicFrameMkLst>
            <pc:docMk/>
            <pc:sldMk cId="3245008476" sldId="286"/>
            <ac:graphicFrameMk id="3" creationId="{0AC720FC-6972-6C75-4A6E-9594C9C641AD}"/>
          </ac:graphicFrameMkLst>
        </pc:graphicFrameChg>
      </pc:sldChg>
      <pc:sldChg chg="modSp add mod">
        <pc:chgData name="Femi Kwesi" userId="8ab77692bc6c1e18" providerId="LiveId" clId="{55604EFF-A016-41DA-9C46-C6D6D80AF953}" dt="2025-07-05T23:14:56.967" v="4096" actId="2711"/>
        <pc:sldMkLst>
          <pc:docMk/>
          <pc:sldMk cId="3863797165" sldId="287"/>
        </pc:sldMkLst>
        <pc:spChg chg="mod">
          <ac:chgData name="Femi Kwesi" userId="8ab77692bc6c1e18" providerId="LiveId" clId="{55604EFF-A016-41DA-9C46-C6D6D80AF953}" dt="2025-07-05T23:14:49.593" v="4095" actId="2711"/>
          <ac:spMkLst>
            <pc:docMk/>
            <pc:sldMk cId="3863797165" sldId="287"/>
            <ac:spMk id="113" creationId="{B9A9F403-24A7-9F04-40A9-915BC674AF66}"/>
          </ac:spMkLst>
        </pc:spChg>
        <pc:spChg chg="mod">
          <ac:chgData name="Femi Kwesi" userId="8ab77692bc6c1e18" providerId="LiveId" clId="{55604EFF-A016-41DA-9C46-C6D6D80AF953}" dt="2025-07-05T23:14:56.967" v="4096" actId="2711"/>
          <ac:spMkLst>
            <pc:docMk/>
            <pc:sldMk cId="3863797165" sldId="287"/>
            <ac:spMk id="114" creationId="{140EE91D-7593-79D0-E029-F9EB52C06EF1}"/>
          </ac:spMkLst>
        </pc:spChg>
      </pc:sldChg>
      <pc:sldChg chg="addSp delSp modSp add mod">
        <pc:chgData name="Femi Kwesi" userId="8ab77692bc6c1e18" providerId="LiveId" clId="{55604EFF-A016-41DA-9C46-C6D6D80AF953}" dt="2025-07-05T23:14:18.156" v="4090" actId="20577"/>
        <pc:sldMkLst>
          <pc:docMk/>
          <pc:sldMk cId="3505508593" sldId="288"/>
        </pc:sldMkLst>
        <pc:spChg chg="mod">
          <ac:chgData name="Femi Kwesi" userId="8ab77692bc6c1e18" providerId="LiveId" clId="{55604EFF-A016-41DA-9C46-C6D6D80AF953}" dt="2025-07-05T23:14:06.171" v="4078" actId="2711"/>
          <ac:spMkLst>
            <pc:docMk/>
            <pc:sldMk cId="3505508593" sldId="288"/>
            <ac:spMk id="113" creationId="{57EBD7C1-FBAC-7C31-4BBE-9BD80147F69A}"/>
          </ac:spMkLst>
        </pc:spChg>
        <pc:spChg chg="mod">
          <ac:chgData name="Femi Kwesi" userId="8ab77692bc6c1e18" providerId="LiveId" clId="{55604EFF-A016-41DA-9C46-C6D6D80AF953}" dt="2025-07-05T23:14:18.156" v="4090" actId="20577"/>
          <ac:spMkLst>
            <pc:docMk/>
            <pc:sldMk cId="3505508593" sldId="288"/>
            <ac:spMk id="114" creationId="{5B3891FD-C148-5328-06C5-09003787ADBE}"/>
          </ac:spMkLst>
        </pc:spChg>
        <pc:picChg chg="add mod">
          <ac:chgData name="Femi Kwesi" userId="8ab77692bc6c1e18" providerId="LiveId" clId="{55604EFF-A016-41DA-9C46-C6D6D80AF953}" dt="2025-07-05T22:31:28.057" v="3854" actId="962"/>
          <ac:picMkLst>
            <pc:docMk/>
            <pc:sldMk cId="3505508593" sldId="288"/>
            <ac:picMk id="4" creationId="{380DBD9B-C1DE-68FA-3CEE-8F31F93AA8BE}"/>
          </ac:picMkLst>
        </pc:picChg>
      </pc:sldChg>
      <pc:sldChg chg="addSp delSp modSp add mod ord">
        <pc:chgData name="Femi Kwesi" userId="8ab77692bc6c1e18" providerId="LiveId" clId="{55604EFF-A016-41DA-9C46-C6D6D80AF953}" dt="2025-07-05T23:13:04.876" v="4060" actId="2165"/>
        <pc:sldMkLst>
          <pc:docMk/>
          <pc:sldMk cId="4068871087" sldId="289"/>
        </pc:sldMkLst>
        <pc:spChg chg="mod">
          <ac:chgData name="Femi Kwesi" userId="8ab77692bc6c1e18" providerId="LiveId" clId="{55604EFF-A016-41DA-9C46-C6D6D80AF953}" dt="2025-07-05T23:11:57.772" v="4055" actId="2711"/>
          <ac:spMkLst>
            <pc:docMk/>
            <pc:sldMk cId="4068871087" sldId="289"/>
            <ac:spMk id="113" creationId="{52AFB00D-FA7F-0113-9D03-880A74814E38}"/>
          </ac:spMkLst>
        </pc:spChg>
        <pc:spChg chg="mod">
          <ac:chgData name="Femi Kwesi" userId="8ab77692bc6c1e18" providerId="LiveId" clId="{55604EFF-A016-41DA-9C46-C6D6D80AF953}" dt="2025-07-05T23:12:06.615" v="4056" actId="2711"/>
          <ac:spMkLst>
            <pc:docMk/>
            <pc:sldMk cId="4068871087" sldId="289"/>
            <ac:spMk id="114" creationId="{EEC3F6CC-50FE-DC29-3CC8-CFA003693946}"/>
          </ac:spMkLst>
        </pc:spChg>
        <pc:graphicFrameChg chg="add mod modGraphic">
          <ac:chgData name="Femi Kwesi" userId="8ab77692bc6c1e18" providerId="LiveId" clId="{55604EFF-A016-41DA-9C46-C6D6D80AF953}" dt="2025-07-05T23:13:04.876" v="4060" actId="2165"/>
          <ac:graphicFrameMkLst>
            <pc:docMk/>
            <pc:sldMk cId="4068871087" sldId="289"/>
            <ac:graphicFrameMk id="3" creationId="{D48C4927-C7D0-DABA-3FF1-EE00827A6A03}"/>
          </ac:graphicFrameMkLst>
        </pc:graphicFrameChg>
      </pc:sldChg>
      <pc:sldChg chg="modSp add mod ord">
        <pc:chgData name="Femi Kwesi" userId="8ab77692bc6c1e18" providerId="LiveId" clId="{55604EFF-A016-41DA-9C46-C6D6D80AF953}" dt="2025-07-05T22:55:51.137" v="3944" actId="20577"/>
        <pc:sldMkLst>
          <pc:docMk/>
          <pc:sldMk cId="260608275" sldId="290"/>
        </pc:sldMkLst>
        <pc:spChg chg="mod">
          <ac:chgData name="Femi Kwesi" userId="8ab77692bc6c1e18" providerId="LiveId" clId="{55604EFF-A016-41DA-9C46-C6D6D80AF953}" dt="2025-07-05T22:55:51.137" v="3944" actId="20577"/>
          <ac:spMkLst>
            <pc:docMk/>
            <pc:sldMk cId="260608275" sldId="290"/>
            <ac:spMk id="103" creationId="{EA1EB86E-05B7-29E0-306F-CC8A619FBBAD}"/>
          </ac:spMkLst>
        </pc:spChg>
        <pc:spChg chg="mod">
          <ac:chgData name="Femi Kwesi" userId="8ab77692bc6c1e18" providerId="LiveId" clId="{55604EFF-A016-41DA-9C46-C6D6D80AF953}" dt="2025-07-05T22:55:35.817" v="3934" actId="20577"/>
          <ac:spMkLst>
            <pc:docMk/>
            <pc:sldMk cId="260608275" sldId="290"/>
            <ac:spMk id="104" creationId="{9F188E7D-97E7-15AA-CB27-48BA27905F0E}"/>
          </ac:spMkLst>
        </pc:spChg>
      </pc:sldChg>
      <pc:sldChg chg="modSp add mod ord">
        <pc:chgData name="Femi Kwesi" userId="8ab77692bc6c1e18" providerId="LiveId" clId="{55604EFF-A016-41DA-9C46-C6D6D80AF953}" dt="2025-07-05T23:00:59.238" v="4017" actId="14734"/>
        <pc:sldMkLst>
          <pc:docMk/>
          <pc:sldMk cId="813052167" sldId="291"/>
        </pc:sldMkLst>
        <pc:spChg chg="mod">
          <ac:chgData name="Femi Kwesi" userId="8ab77692bc6c1e18" providerId="LiveId" clId="{55604EFF-A016-41DA-9C46-C6D6D80AF953}" dt="2025-07-05T22:57:30.251" v="3961" actId="20577"/>
          <ac:spMkLst>
            <pc:docMk/>
            <pc:sldMk cId="813052167" sldId="291"/>
            <ac:spMk id="113" creationId="{316E6317-3CB2-3098-2307-7C2F0659CB8C}"/>
          </ac:spMkLst>
        </pc:spChg>
        <pc:spChg chg="mod">
          <ac:chgData name="Femi Kwesi" userId="8ab77692bc6c1e18" providerId="LiveId" clId="{55604EFF-A016-41DA-9C46-C6D6D80AF953}" dt="2025-07-05T22:58:10.304" v="3967" actId="255"/>
          <ac:spMkLst>
            <pc:docMk/>
            <pc:sldMk cId="813052167" sldId="291"/>
            <ac:spMk id="114" creationId="{97D48244-4297-C8B4-F1E1-CEEB6A7E17D2}"/>
          </ac:spMkLst>
        </pc:spChg>
        <pc:graphicFrameChg chg="mod modGraphic">
          <ac:chgData name="Femi Kwesi" userId="8ab77692bc6c1e18" providerId="LiveId" clId="{55604EFF-A016-41DA-9C46-C6D6D80AF953}" dt="2025-07-05T23:00:59.238" v="4017" actId="14734"/>
          <ac:graphicFrameMkLst>
            <pc:docMk/>
            <pc:sldMk cId="813052167" sldId="291"/>
            <ac:graphicFrameMk id="3" creationId="{7C0EE347-57D2-633E-D076-0F9CEA7E0EFC}"/>
          </ac:graphicFrameMkLst>
        </pc:graphicFrameChg>
      </pc:sldChg>
      <pc:sldMasterChg chg="add del addSldLayout delSldLayout">
        <pc:chgData name="Femi Kwesi" userId="8ab77692bc6c1e18" providerId="LiveId" clId="{55604EFF-A016-41DA-9C46-C6D6D80AF953}" dt="2025-07-05T20:14:06.197" v="1164" actId="700"/>
        <pc:sldMasterMkLst>
          <pc:docMk/>
          <pc:sldMasterMk cId="0" sldId="2147483673"/>
        </pc:sldMasterMkLst>
        <pc:sldLayoutChg chg="add del">
          <pc:chgData name="Femi Kwesi" userId="8ab77692bc6c1e18" providerId="LiveId" clId="{55604EFF-A016-41DA-9C46-C6D6D80AF953}" dt="2025-07-05T20:14:06.197" v="1164" actId="700"/>
          <pc:sldLayoutMkLst>
            <pc:docMk/>
            <pc:sldMasterMk cId="0" sldId="2147483673"/>
            <pc:sldLayoutMk cId="0" sldId="2147483674"/>
          </pc:sldLayoutMkLst>
        </pc:sldLayoutChg>
        <pc:sldLayoutChg chg="add del">
          <pc:chgData name="Femi Kwesi" userId="8ab77692bc6c1e18" providerId="LiveId" clId="{55604EFF-A016-41DA-9C46-C6D6D80AF953}" dt="2025-07-05T20:14:06.197" v="1164" actId="700"/>
          <pc:sldLayoutMkLst>
            <pc:docMk/>
            <pc:sldMasterMk cId="0" sldId="2147483673"/>
            <pc:sldLayoutMk cId="0" sldId="21474836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6"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7"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1"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2"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46"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7"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49"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1"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sp>
        <p:nvSpPr>
          <p:cNvPr id="52"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4"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40000"/>
            <a:ext cx="5160240" cy="10584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56" name="Google Shape;155;p23"/>
          <p:cNvSpPr/>
          <p:nvPr/>
        </p:nvSpPr>
        <p:spPr>
          <a:xfrm>
            <a:off x="713160" y="3567600"/>
            <a:ext cx="4077360" cy="600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IBM Plex Sans"/>
                <a:ea typeface="IBM Plex Sans"/>
              </a:rPr>
              <a:t>CREDITS:</a:t>
            </a:r>
            <a:r>
              <a:rPr lang="en" sz="1000" b="0" u="none" strike="noStrike">
                <a:solidFill>
                  <a:schemeClr val="dk1"/>
                </a:solidFill>
                <a:effectLst/>
                <a:uFillTx/>
                <a:latin typeface="IBM Plex Sans"/>
                <a:ea typeface="IBM Plex Sans"/>
              </a:rPr>
              <a:t> This presentation template was created by </a:t>
            </a:r>
            <a:r>
              <a:rPr lang="en" sz="1000" b="1" u="sng" strike="noStrike">
                <a:solidFill>
                  <a:schemeClr val="hlink"/>
                </a:solidFill>
                <a:effectLst/>
                <a:uFillTx/>
                <a:latin typeface="IBM Plex Sans"/>
                <a:ea typeface="IBM Plex Sans"/>
                <a:hlinkClick r:id="rId2"/>
              </a:rPr>
              <a:t>Slidesgo</a:t>
            </a:r>
            <a:r>
              <a:rPr lang="en" sz="1000" b="0" u="none" strike="noStrike">
                <a:solidFill>
                  <a:schemeClr val="dk1"/>
                </a:solidFill>
                <a:effectLst/>
                <a:uFillTx/>
                <a:latin typeface="IBM Plex Sans"/>
                <a:ea typeface="IBM Plex Sans"/>
              </a:rPr>
              <a:t>, and includes icons, infographics &amp; images by </a:t>
            </a:r>
            <a:r>
              <a:rPr lang="en" sz="1000" b="1" u="sng" strike="noStrike">
                <a:solidFill>
                  <a:schemeClr val="dk1"/>
                </a:solidFill>
                <a:effectLst/>
                <a:uFillTx/>
                <a:latin typeface="IBM Plex Sans"/>
                <a:ea typeface="IBM Plex Sans"/>
                <a:hlinkClick r:id="rId3"/>
              </a:rPr>
              <a:t>Freepik</a:t>
            </a:r>
            <a:r>
              <a:rPr lang="en" sz="1000" b="0" u="sng" strike="noStrike">
                <a:solidFill>
                  <a:schemeClr val="dk1"/>
                </a:solidFill>
                <a:effectLst/>
                <a:uFillTx/>
                <a:latin typeface="IBM Plex Sans"/>
                <a:ea typeface="IBM Plex Sans"/>
              </a:rPr>
              <a:t> </a:t>
            </a:r>
            <a:endParaRPr lang="en-US" sz="1000" b="0" u="none" strike="noStrike">
              <a:solidFill>
                <a:srgbClr val="000000"/>
              </a:solidFill>
              <a:effectLst/>
              <a:uFillTx/>
              <a:latin typeface="OpenSymbol"/>
            </a:endParaRPr>
          </a:p>
        </p:txBody>
      </p:sp>
      <p:sp>
        <p:nvSpPr>
          <p:cNvPr id="57" name="PlaceHolder 2"/>
          <p:cNvSpPr>
            <a:spLocks noGrp="1"/>
          </p:cNvSpPr>
          <p:nvPr>
            <p:ph type="body"/>
          </p:nvPr>
        </p:nvSpPr>
        <p:spPr>
          <a:xfrm>
            <a:off x="6079320" y="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Google Shape;157;p23"/>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9" name="Google Shape;158;p2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60"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62"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5"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66"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9"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1"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5"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3"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76"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7"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80"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83"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6"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9"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0"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1"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2"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3"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4"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5"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8"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9"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1"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3"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 id="21474836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www.liferootswellness.co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75;p29"/>
          <p:cNvPicPr/>
          <p:nvPr/>
        </p:nvPicPr>
        <p:blipFill>
          <a:blip r:embed="rId2"/>
          <a:srcRect l="24235" t="2762" r="34001"/>
          <a:stretch/>
        </p:blipFill>
        <p:spPr>
          <a:xfrm>
            <a:off x="6079320" y="387360"/>
            <a:ext cx="3064320" cy="4755960"/>
          </a:xfrm>
          <a:prstGeom prst="rect">
            <a:avLst/>
          </a:prstGeom>
          <a:noFill/>
          <a:ln w="0">
            <a:noFill/>
          </a:ln>
        </p:spPr>
      </p:pic>
      <p:sp>
        <p:nvSpPr>
          <p:cNvPr id="89" name="PlaceHolder 1"/>
          <p:cNvSpPr>
            <a:spLocks noGrp="1"/>
          </p:cNvSpPr>
          <p:nvPr>
            <p:ph type="title"/>
          </p:nvPr>
        </p:nvSpPr>
        <p:spPr>
          <a:xfrm>
            <a:off x="272143" y="751114"/>
            <a:ext cx="5366177" cy="1524001"/>
          </a:xfrm>
          <a:prstGeom prst="rect">
            <a:avLst/>
          </a:prstGeom>
          <a:noFill/>
          <a:ln w="0">
            <a:noFill/>
          </a:ln>
        </p:spPr>
        <p:txBody>
          <a:bodyPr lIns="91440" tIns="91440" rIns="91440" bIns="91440" anchor="b">
            <a:normAutofit/>
          </a:bodyPr>
          <a:lstStyle/>
          <a:p>
            <a:r>
              <a:rPr lang="en-US" sz="2800" b="1" dirty="0">
                <a:latin typeface="Roboto" panose="02000000000000000000" pitchFamily="2" charset="0"/>
                <a:ea typeface="Roboto" panose="02000000000000000000" pitchFamily="2" charset="0"/>
                <a:cs typeface="Roboto" panose="02000000000000000000" pitchFamily="2" charset="0"/>
              </a:rPr>
              <a:t>Website Development Project Management Portfolio</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90" name="PlaceHolder 2"/>
          <p:cNvSpPr>
            <a:spLocks noGrp="1"/>
          </p:cNvSpPr>
          <p:nvPr>
            <p:ph type="subTitle"/>
          </p:nvPr>
        </p:nvSpPr>
        <p:spPr>
          <a:xfrm>
            <a:off x="272143" y="2868385"/>
            <a:ext cx="5366177" cy="1050471"/>
          </a:xfrm>
          <a:prstGeom prst="rect">
            <a:avLst/>
          </a:prstGeom>
          <a:solidFill>
            <a:schemeClr val="accent1"/>
          </a:solidFill>
          <a:ln w="0">
            <a:noFill/>
          </a:ln>
        </p:spPr>
        <p:txBody>
          <a:bodyPr lIns="91440" tIns="91440" rIns="91440" bIns="91440" anchor="t">
            <a:normAutofit/>
          </a:bodyPr>
          <a:lstStyle/>
          <a:p>
            <a:pPr indent="0">
              <a:buNone/>
            </a:pPr>
            <a:r>
              <a:rPr lang="en-US" sz="2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a:t>
            </a:r>
            <a:r>
              <a:rPr lang="en-US" sz="2000" b="1" u="none" strike="noStrike" dirty="0" err="1">
                <a:solidFill>
                  <a:schemeClr val="dk1"/>
                </a:solidFill>
                <a:effectLst/>
                <a:uFillTx/>
                <a:latin typeface="Roboto" panose="02000000000000000000" pitchFamily="2" charset="0"/>
                <a:ea typeface="Roboto" panose="02000000000000000000" pitchFamily="2" charset="0"/>
                <a:cs typeface="Roboto" panose="02000000000000000000" pitchFamily="2" charset="0"/>
              </a:rPr>
              <a:t>LifeRoots</a:t>
            </a:r>
            <a:r>
              <a:rPr lang="en-US" sz="2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 Wellness </a:t>
            </a:r>
            <a:r>
              <a:rPr lang="en-US" sz="2000" b="1" dirty="0">
                <a:solidFill>
                  <a:schemeClr val="dk1"/>
                </a:solidFill>
                <a:latin typeface="Roboto" panose="02000000000000000000" pitchFamily="2" charset="0"/>
                <a:ea typeface="Roboto" panose="02000000000000000000" pitchFamily="2" charset="0"/>
                <a:cs typeface="Roboto" panose="02000000000000000000" pitchFamily="2" charset="0"/>
              </a:rPr>
              <a:t>Website </a:t>
            </a:r>
            <a:r>
              <a:rPr lang="en-US" sz="2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Design</a:t>
            </a:r>
          </a:p>
          <a:p>
            <a:pPr indent="0">
              <a:buNone/>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rPr>
              <a:t>Project Manager: </a:t>
            </a:r>
            <a:r>
              <a:rPr lang="en-US" sz="2000" b="1" dirty="0">
                <a:solidFill>
                  <a:schemeClr val="dk1"/>
                </a:solidFill>
                <a:latin typeface="Roboto" panose="02000000000000000000" pitchFamily="2" charset="0"/>
                <a:ea typeface="Roboto" panose="02000000000000000000" pitchFamily="2" charset="0"/>
                <a:cs typeface="Roboto" panose="02000000000000000000" pitchFamily="2" charset="0"/>
              </a:rPr>
              <a:t>Femi Kwesi</a:t>
            </a:r>
          </a:p>
          <a:p>
            <a:pPr indent="0">
              <a:buNone/>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rPr>
              <a:t>Email: </a:t>
            </a:r>
            <a:r>
              <a:rPr lang="en-US" sz="2000" b="1" dirty="0">
                <a:solidFill>
                  <a:schemeClr val="dk1"/>
                </a:solidFill>
                <a:latin typeface="Roboto" panose="02000000000000000000" pitchFamily="2" charset="0"/>
                <a:ea typeface="Roboto" panose="02000000000000000000" pitchFamily="2" charset="0"/>
                <a:cs typeface="Roboto" panose="02000000000000000000" pitchFamily="2" charset="0"/>
              </a:rPr>
              <a:t>femi.Kwesi@gmail.com </a:t>
            </a:r>
            <a:endParaRPr lang="en-US" sz="2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indent="0" algn="ctr">
              <a:buNone/>
            </a:pPr>
            <a:endParaRPr lang="en-US" sz="2000" b="0" u="none" strike="noStrike" dirty="0">
              <a:solidFill>
                <a:schemeClr val="dk1"/>
              </a:solidFill>
              <a:effectLst/>
              <a:uFillTx/>
              <a:latin typeface="IBM Plex Sans"/>
              <a:ea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771560" y="923760"/>
            <a:ext cx="4723920" cy="651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SCOPE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7" name="PlaceHolder 2"/>
          <p:cNvSpPr>
            <a:spLocks noGrp="1"/>
          </p:cNvSpPr>
          <p:nvPr>
            <p:ph type="body"/>
          </p:nvPr>
        </p:nvSpPr>
        <p:spPr>
          <a:xfrm>
            <a:off x="406400" y="1574800"/>
            <a:ext cx="3577772" cy="262532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6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In-Scope Deliverable</a:t>
            </a:r>
          </a:p>
          <a:p>
            <a:pPr marL="457200" indent="-304920">
              <a:lnSpc>
                <a:spcPct val="100000"/>
              </a:lnSpc>
              <a:buNone/>
              <a:tabLst>
                <a:tab pos="0" algn="l"/>
              </a:tabLst>
            </a:pPr>
            <a:endParaRPr lang="en" sz="16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Responsive website for mobile and desktop devices.</a:t>
            </a:r>
          </a:p>
          <a:p>
            <a:pPr marL="457200" indent="-304920">
              <a:lnSpc>
                <a:spcPct val="100000"/>
              </a:lnSpc>
              <a:buClr>
                <a:srgbClr val="00B050"/>
              </a:buClr>
              <a:buFont typeface="Wingdings" panose="05000000000000000000" pitchFamily="2" charset="2"/>
              <a:buChar char="ü"/>
              <a:tabLst>
                <a:tab pos="0" algn="l"/>
              </a:tabLst>
            </a:pPr>
            <a:r>
              <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Ordering and payment gateway integration.</a:t>
            </a: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Blog +Resource Center (5 articles).</a:t>
            </a:r>
          </a:p>
          <a:p>
            <a:pPr marL="457200" indent="-304920">
              <a:lnSpc>
                <a:spcPct val="100000"/>
              </a:lnSpc>
              <a:buClr>
                <a:srgbClr val="00B050"/>
              </a:buClr>
              <a:buFont typeface="Wingdings" panose="05000000000000000000" pitchFamily="2" charset="2"/>
              <a:buChar char="ü"/>
              <a:tabLst>
                <a:tab pos="0" algn="l"/>
              </a:tabLst>
            </a:pPr>
            <a:r>
              <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SEO Optimization.</a:t>
            </a: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Shopping Cart.</a:t>
            </a:r>
            <a:endPar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Staff Training.</a:t>
            </a:r>
            <a:endParaRPr lang="en-US" sz="14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 name="PlaceHolder 2">
            <a:extLst>
              <a:ext uri="{FF2B5EF4-FFF2-40B4-BE49-F238E27FC236}">
                <a16:creationId xmlns:a16="http://schemas.microsoft.com/office/drawing/2014/main" id="{AFAE47DB-5A9A-DEBE-F4DD-B302EF0D4301}"/>
              </a:ext>
            </a:extLst>
          </p:cNvPr>
          <p:cNvSpPr>
            <a:spLocks noGrp="1"/>
          </p:cNvSpPr>
          <p:nvPr>
            <p:ph type="body"/>
          </p:nvPr>
        </p:nvSpPr>
        <p:spPr>
          <a:xfrm>
            <a:off x="3984170" y="1574800"/>
            <a:ext cx="4296230" cy="2625320"/>
          </a:xfrm>
          <a:prstGeom prst="rect">
            <a:avLst/>
          </a:prstGeom>
          <a:noFill/>
          <a:ln w="0">
            <a:noFill/>
          </a:ln>
        </p:spPr>
        <p:txBody>
          <a:bodyPr lIns="91440" tIns="91440" rIns="91440" bIns="91440" anchor="t">
            <a:normAutofit/>
          </a:bodyPr>
          <a:lstStyle/>
          <a:p>
            <a:pPr marL="457200" indent="-304920">
              <a:lnSpc>
                <a:spcPct val="100000"/>
              </a:lnSpc>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Out-of-Scope Deliverable</a:t>
            </a:r>
          </a:p>
          <a:p>
            <a:pPr marL="457200" indent="-304920">
              <a:lnSpc>
                <a:spcPct val="100000"/>
              </a:lnSpc>
              <a:tabLst>
                <a:tab pos="0" algn="l"/>
              </a:tabLst>
            </a:pPr>
            <a:endParaRPr lang="en" sz="1400"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Mobile app development.</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Social media marketing.</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Ongoing content creation</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CRM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47E65-8F02-A464-0D5C-1E8FEF398391}"/>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647A1ED3-55B7-88C3-A76F-3CB969B583FE}"/>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Methodology</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91F02E83-28B9-52F7-11D0-B0F0B9BA5D18}"/>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05</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766E9B53-51E6-311B-89D3-D4A4353A75DD}"/>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99679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4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The Methodology used on this project is Agile</a:t>
            </a:r>
            <a:endParaRPr lang="fr-FR" sz="24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1"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Why Agile ?</a:t>
            </a:r>
          </a:p>
          <a:p>
            <a:pPr marL="285750" indent="-28575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Flexibility for client feedback</a:t>
            </a:r>
          </a:p>
          <a:p>
            <a:pPr marL="285750" indent="-28575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Faster issue resolution</a:t>
            </a:r>
          </a:p>
          <a:p>
            <a:pPr marL="285750" indent="-28575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Adaptive</a:t>
            </a:r>
          </a:p>
          <a:p>
            <a:pPr marL="285750" indent="-28575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Testing, debugging and Development in Phases</a:t>
            </a:r>
          </a:p>
          <a:p>
            <a:pPr>
              <a:lnSpc>
                <a:spcPct val="100000"/>
              </a:lnSpc>
              <a:tabLst>
                <a:tab pos="0" algn="l"/>
              </a:tabLst>
            </a:pPr>
            <a:endPar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a:lnSpc>
                <a:spcPct val="100000"/>
              </a:lnSpc>
              <a:tabLst>
                <a:tab pos="0" algn="l"/>
              </a:tabLst>
            </a:pPr>
            <a:r>
              <a:rPr lang="en" sz="1050" dirty="0">
                <a:solidFill>
                  <a:schemeClr val="dk1"/>
                </a:solidFill>
                <a:latin typeface="Roboto" panose="02000000000000000000" pitchFamily="2" charset="0"/>
                <a:ea typeface="Roboto" panose="02000000000000000000" pitchFamily="2" charset="0"/>
                <a:cs typeface="Roboto" panose="02000000000000000000" pitchFamily="2" charset="0"/>
              </a:rPr>
              <a:t>Please see Appendix I for scrum workflow</a:t>
            </a:r>
            <a:endParaRPr lang="en-US" sz="105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12"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3939E-BC88-902F-EE85-876033811482}"/>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4F01B324-1C3C-13C6-999F-B069A005C6E2}"/>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Sprint Structure Visual</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F7087D6F-27CF-078D-FC6A-2F4A1E163F19}"/>
              </a:ext>
            </a:extLst>
          </p:cNvPr>
          <p:cNvSpPr>
            <a:spLocks noGrp="1"/>
          </p:cNvSpPr>
          <p:nvPr>
            <p:ph type="subTitle"/>
          </p:nvPr>
        </p:nvSpPr>
        <p:spPr>
          <a:xfrm>
            <a:off x="76200" y="933338"/>
            <a:ext cx="8534400" cy="3959789"/>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Appendix I</a:t>
            </a:r>
          </a:p>
        </p:txBody>
      </p:sp>
      <p:pic>
        <p:nvPicPr>
          <p:cNvPr id="3" name="Picture 2" descr="A diagram of a business&#10;&#10;AI-generated content may be incorrect.">
            <a:extLst>
              <a:ext uri="{FF2B5EF4-FFF2-40B4-BE49-F238E27FC236}">
                <a16:creationId xmlns:a16="http://schemas.microsoft.com/office/drawing/2014/main" id="{4A1AFEF1-3783-5597-19B4-F0B276E0177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33" y="1283110"/>
            <a:ext cx="5664134" cy="3610018"/>
          </a:xfrm>
          <a:prstGeom prst="rect">
            <a:avLst/>
          </a:prstGeom>
        </p:spPr>
      </p:pic>
    </p:spTree>
    <p:extLst>
      <p:ext uri="{BB962C8B-B14F-4D97-AF65-F5344CB8AC3E}">
        <p14:creationId xmlns:p14="http://schemas.microsoft.com/office/powerpoint/2010/main" val="188871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EFF20-F7D6-FCBC-AFCF-F842C223E83E}"/>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2A92208C-FE56-9A68-698D-C4A8465E6310}"/>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Aboreto"/>
                <a:ea typeface="Aboreto"/>
              </a:rPr>
              <a:t>Project Timeline</a:t>
            </a:r>
            <a:endParaRPr lang="fr-FR" sz="4000" b="0" u="none" strike="noStrike" dirty="0">
              <a:solidFill>
                <a:schemeClr val="dk1"/>
              </a:solidFill>
              <a:effectLst/>
              <a:uFillTx/>
              <a:latin typeface="Arial"/>
            </a:endParaRPr>
          </a:p>
        </p:txBody>
      </p:sp>
      <p:sp>
        <p:nvSpPr>
          <p:cNvPr id="104" name="PlaceHolder 2">
            <a:extLst>
              <a:ext uri="{FF2B5EF4-FFF2-40B4-BE49-F238E27FC236}">
                <a16:creationId xmlns:a16="http://schemas.microsoft.com/office/drawing/2014/main" id="{9CD57EDB-FF8E-CCC6-2C5E-EEDEB4153C4B}"/>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06</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CDFA149E-D0A7-C62C-03CC-8FF50A88F3C2}"/>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387131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Timeline Breakdown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Please see Appendix </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II</a:t>
            </a: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 for Gantt Chart</a:t>
            </a:r>
          </a:p>
        </p:txBody>
      </p:sp>
      <p:graphicFrame>
        <p:nvGraphicFramePr>
          <p:cNvPr id="3" name="Table 2">
            <a:extLst>
              <a:ext uri="{FF2B5EF4-FFF2-40B4-BE49-F238E27FC236}">
                <a16:creationId xmlns:a16="http://schemas.microsoft.com/office/drawing/2014/main" id="{E45BF7B1-D68C-22BA-C714-74B32E20C595}"/>
              </a:ext>
            </a:extLst>
          </p:cNvPr>
          <p:cNvGraphicFramePr>
            <a:graphicFrameLocks noGrp="1"/>
          </p:cNvGraphicFramePr>
          <p:nvPr>
            <p:extLst>
              <p:ext uri="{D42A27DB-BD31-4B8C-83A1-F6EECF244321}">
                <p14:modId xmlns:p14="http://schemas.microsoft.com/office/powerpoint/2010/main" val="717393890"/>
              </p:ext>
            </p:extLst>
          </p:nvPr>
        </p:nvGraphicFramePr>
        <p:xfrm>
          <a:off x="533399" y="1393371"/>
          <a:ext cx="7739745" cy="3246205"/>
        </p:xfrm>
        <a:graphic>
          <a:graphicData uri="http://schemas.openxmlformats.org/drawingml/2006/table">
            <a:tbl>
              <a:tblPr firstRow="1" bandRow="1">
                <a:tableStyleId>{073A0DAA-6AF3-43AB-8588-CEC1D06C72B9}</a:tableStyleId>
              </a:tblPr>
              <a:tblGrid>
                <a:gridCol w="1547949">
                  <a:extLst>
                    <a:ext uri="{9D8B030D-6E8A-4147-A177-3AD203B41FA5}">
                      <a16:colId xmlns:a16="http://schemas.microsoft.com/office/drawing/2014/main" val="1909273884"/>
                    </a:ext>
                  </a:extLst>
                </a:gridCol>
                <a:gridCol w="1547949">
                  <a:extLst>
                    <a:ext uri="{9D8B030D-6E8A-4147-A177-3AD203B41FA5}">
                      <a16:colId xmlns:a16="http://schemas.microsoft.com/office/drawing/2014/main" val="790625770"/>
                    </a:ext>
                  </a:extLst>
                </a:gridCol>
                <a:gridCol w="1547949">
                  <a:extLst>
                    <a:ext uri="{9D8B030D-6E8A-4147-A177-3AD203B41FA5}">
                      <a16:colId xmlns:a16="http://schemas.microsoft.com/office/drawing/2014/main" val="3139811928"/>
                    </a:ext>
                  </a:extLst>
                </a:gridCol>
                <a:gridCol w="1547949">
                  <a:extLst>
                    <a:ext uri="{9D8B030D-6E8A-4147-A177-3AD203B41FA5}">
                      <a16:colId xmlns:a16="http://schemas.microsoft.com/office/drawing/2014/main" val="2061628240"/>
                    </a:ext>
                  </a:extLst>
                </a:gridCol>
                <a:gridCol w="1547949">
                  <a:extLst>
                    <a:ext uri="{9D8B030D-6E8A-4147-A177-3AD203B41FA5}">
                      <a16:colId xmlns:a16="http://schemas.microsoft.com/office/drawing/2014/main" val="15323157"/>
                    </a:ext>
                  </a:extLst>
                </a:gridCol>
              </a:tblGrid>
              <a:tr h="386497">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Phase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Start Date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End Date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Duration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Deliverable</a:t>
                      </a:r>
                    </a:p>
                  </a:txBody>
                  <a:tcPr/>
                </a:tc>
                <a:extLst>
                  <a:ext uri="{0D108BD9-81ED-4DB2-BD59-A6C34878D82A}">
                    <a16:rowId xmlns:a16="http://schemas.microsoft.com/office/drawing/2014/main" val="29665568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Discovery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01,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14,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14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Stakeholders interview, Sitemap, Tech stack selection</a:t>
                      </a:r>
                    </a:p>
                  </a:txBody>
                  <a:tcPr/>
                </a:tc>
                <a:extLst>
                  <a:ext uri="{0D108BD9-81ED-4DB2-BD59-A6C34878D82A}">
                    <a16:rowId xmlns:a16="http://schemas.microsoft.com/office/drawing/2014/main" val="4153593445"/>
                  </a:ext>
                </a:extLst>
              </a:tr>
              <a:tr h="39186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Design</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15,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Oct 05,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21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Wireframes, UI Kit,</a:t>
                      </a:r>
                    </a:p>
                  </a:txBody>
                  <a:tcPr/>
                </a:tc>
                <a:extLst>
                  <a:ext uri="{0D108BD9-81ED-4DB2-BD59-A6C34878D82A}">
                    <a16:rowId xmlns:a16="http://schemas.microsoft.com/office/drawing/2014/main" val="16744926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Development</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Oct 06,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10,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35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Ordering System, Responsive build, shopping cart</a:t>
                      </a:r>
                    </a:p>
                  </a:txBody>
                  <a:tcPr/>
                </a:tc>
                <a:extLst>
                  <a:ext uri="{0D108BD9-81ED-4DB2-BD59-A6C34878D82A}">
                    <a16:rowId xmlns:a16="http://schemas.microsoft.com/office/drawing/2014/main" val="2631128345"/>
                  </a:ext>
                </a:extLst>
              </a:tr>
              <a:tr h="603902">
                <a:tc>
                  <a:txBody>
                    <a:bodyPr/>
                    <a:lstStyle/>
                    <a:p>
                      <a:r>
                        <a:rPr lang="en-US" sz="1050" dirty="0">
                          <a:latin typeface="Roboto" panose="02000000000000000000" pitchFamily="2" charset="0"/>
                          <a:ea typeface="Roboto" panose="02000000000000000000" pitchFamily="2" charset="0"/>
                          <a:cs typeface="Roboto" panose="02000000000000000000" pitchFamily="2" charset="0"/>
                        </a:rPr>
                        <a:t>Testing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11, 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Roboto" panose="02000000000000000000" pitchFamily="2" charset="0"/>
                          <a:ea typeface="Roboto" panose="02000000000000000000" pitchFamily="2" charset="0"/>
                          <a:cs typeface="Roboto" panose="02000000000000000000" pitchFamily="2" charset="0"/>
                        </a:rPr>
                        <a:t>Nov 24,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14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Performance optimization, Test Reporting, Bug Fixes,</a:t>
                      </a:r>
                    </a:p>
                  </a:txBody>
                  <a:tcPr/>
                </a:tc>
                <a:extLst>
                  <a:ext uri="{0D108BD9-81ED-4DB2-BD59-A6C34878D82A}">
                    <a16:rowId xmlns:a16="http://schemas.microsoft.com/office/drawing/2014/main" val="3299115263"/>
                  </a:ext>
                </a:extLst>
              </a:tr>
              <a:tr h="43481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Lunch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25,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Dec 01</a:t>
                      </a:r>
                      <a:r>
                        <a:rPr lang="en-US" sz="1050">
                          <a:latin typeface="Roboto" panose="02000000000000000000" pitchFamily="2" charset="0"/>
                          <a:ea typeface="Roboto" panose="02000000000000000000" pitchFamily="2" charset="0"/>
                          <a:cs typeface="Roboto" panose="02000000000000000000" pitchFamily="2" charset="0"/>
                        </a:rPr>
                        <a:t>, 2024</a:t>
                      </a:r>
                      <a:endParaRPr lang="en-US" sz="1050" dirty="0">
                        <a:latin typeface="Roboto" panose="02000000000000000000" pitchFamily="2" charset="0"/>
                        <a:ea typeface="Roboto" panose="02000000000000000000" pitchFamily="2" charset="0"/>
                        <a:cs typeface="Roboto" panose="02000000000000000000" pitchFamily="2" charset="0"/>
                      </a:endParaRP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7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Livee website, Analytics, Training</a:t>
                      </a:r>
                    </a:p>
                  </a:txBody>
                  <a:tcPr/>
                </a:tc>
                <a:extLst>
                  <a:ext uri="{0D108BD9-81ED-4DB2-BD59-A6C34878D82A}">
                    <a16:rowId xmlns:a16="http://schemas.microsoft.com/office/drawing/2014/main" val="33481183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134AB-4767-DB27-F059-7411F3D0E350}"/>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24228A8F-B600-FA8B-5D0B-55ADB5D8BB24}"/>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Timeline Breakdown Visual</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8FF91CE9-13A1-188B-EFA9-7097387D8D86}"/>
              </a:ext>
            </a:extLst>
          </p:cNvPr>
          <p:cNvSpPr>
            <a:spLocks noGrp="1"/>
          </p:cNvSpPr>
          <p:nvPr>
            <p:ph type="subTitle"/>
          </p:nvPr>
        </p:nvSpPr>
        <p:spPr>
          <a:xfrm>
            <a:off x="76200" y="923299"/>
            <a:ext cx="8534400" cy="3276822"/>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Appendix II</a:t>
            </a:r>
          </a:p>
        </p:txBody>
      </p:sp>
      <p:pic>
        <p:nvPicPr>
          <p:cNvPr id="5" name="Picture 4" descr="A screenshot of a project timeline&#10;&#10;AI-generated content may be incorrect.">
            <a:extLst>
              <a:ext uri="{FF2B5EF4-FFF2-40B4-BE49-F238E27FC236}">
                <a16:creationId xmlns:a16="http://schemas.microsoft.com/office/drawing/2014/main" id="{32F18D2B-20BC-4E72-F21E-08439C432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6" y="1251857"/>
            <a:ext cx="8371115" cy="3641271"/>
          </a:xfrm>
          <a:prstGeom prst="rect">
            <a:avLst/>
          </a:prstGeom>
        </p:spPr>
      </p:pic>
    </p:spTree>
    <p:extLst>
      <p:ext uri="{BB962C8B-B14F-4D97-AF65-F5344CB8AC3E}">
        <p14:creationId xmlns:p14="http://schemas.microsoft.com/office/powerpoint/2010/main" val="226072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9AA6B-FF90-5C73-E3FA-150D98707CD1}"/>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F438836A-25F7-70E3-8B7F-4F140114EC25}"/>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Team &amp; Roles</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8C0B1409-DEF3-485C-C4C6-EC70BEE6B4A9}"/>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07</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3B06842E-6EE2-F21D-EB38-59B6216EAD76}"/>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46623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61E7A-19CE-B8B9-AA97-EDE570EF0EDC}"/>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C2B78C3-457C-5317-DE03-74129BCA9E6E}"/>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Team Structure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66FD6924-DE64-080A-3305-B1933106BC7B}"/>
              </a:ext>
            </a:extLst>
          </p:cNvPr>
          <p:cNvSpPr>
            <a:spLocks noGrp="1"/>
          </p:cNvSpPr>
          <p:nvPr>
            <p:ph type="subTitle"/>
          </p:nvPr>
        </p:nvSpPr>
        <p:spPr>
          <a:xfrm>
            <a:off x="76200" y="923299"/>
            <a:ext cx="8534400" cy="3276822"/>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Human Resources: 6 team members @ $20/hrs./week each</a:t>
            </a:r>
          </a:p>
          <a:p>
            <a:pPr marL="457200" indent="-304920">
              <a:lnSpc>
                <a:spcPct val="100000"/>
              </a:lnSpc>
              <a:buNone/>
              <a:tabLst>
                <a:tab pos="0" algn="l"/>
              </a:tabLst>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Appendix III</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diagram of a project&#10;&#10;AI-generated content may be incorrect.">
            <a:extLst>
              <a:ext uri="{FF2B5EF4-FFF2-40B4-BE49-F238E27FC236}">
                <a16:creationId xmlns:a16="http://schemas.microsoft.com/office/drawing/2014/main" id="{84F73A75-B5DC-DE93-DA04-9263EC6E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5" y="1766865"/>
            <a:ext cx="8098972" cy="2082924"/>
          </a:xfrm>
          <a:prstGeom prst="rect">
            <a:avLst/>
          </a:prstGeom>
        </p:spPr>
      </p:pic>
    </p:spTree>
    <p:extLst>
      <p:ext uri="{BB962C8B-B14F-4D97-AF65-F5344CB8AC3E}">
        <p14:creationId xmlns:p14="http://schemas.microsoft.com/office/powerpoint/2010/main" val="318588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62BC9-5D56-FFF5-F77F-69076FED9EEB}"/>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9B262EC9-F183-5AF9-71D5-EFD59A96E3BE}"/>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Communication Plan</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27401B67-C61A-53A6-75E2-E4DE566313C2}"/>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08</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34D5240D-0F27-FEF4-9503-99A7CC5D096B}"/>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41932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396D7-71CF-DFA3-0830-5AA04F8E9471}"/>
            </a:ext>
          </a:extLst>
        </p:cNvPr>
        <p:cNvGrpSpPr/>
        <p:nvPr/>
      </p:nvGrpSpPr>
      <p:grpSpPr>
        <a:xfrm>
          <a:off x="0" y="0"/>
          <a:ext cx="0" cy="0"/>
          <a:chOff x="0" y="0"/>
          <a:chExt cx="0" cy="0"/>
        </a:xfrm>
      </p:grpSpPr>
      <p:sp>
        <p:nvSpPr>
          <p:cNvPr id="91" name="PlaceHolder 1">
            <a:extLst>
              <a:ext uri="{FF2B5EF4-FFF2-40B4-BE49-F238E27FC236}">
                <a16:creationId xmlns:a16="http://schemas.microsoft.com/office/drawing/2014/main" id="{BD3A415E-25DB-ADFC-DEFC-D3183F0D4604}"/>
              </a:ext>
            </a:extLst>
          </p:cNvPr>
          <p:cNvSpPr>
            <a:spLocks noGrp="1"/>
          </p:cNvSpPr>
          <p:nvPr>
            <p:ph type="title"/>
          </p:nvPr>
        </p:nvSpPr>
        <p:spPr>
          <a:xfrm>
            <a:off x="881743" y="923760"/>
            <a:ext cx="6172200" cy="1056960"/>
          </a:xfrm>
          <a:prstGeom prst="rect">
            <a:avLst/>
          </a:prstGeom>
          <a:noFill/>
          <a:ln w="0">
            <a:noFill/>
          </a:ln>
        </p:spPr>
        <p:txBody>
          <a:bodyPr lIns="91440" tIns="91440" rIns="91440" bIns="91440" anchor="b">
            <a:normAutofit/>
          </a:bodyPr>
          <a:lstStyle/>
          <a:p>
            <a:pPr lvl="0">
              <a:defRPr/>
            </a:pPr>
            <a:r>
              <a:rPr lang="en-US" sz="2800" b="1" dirty="0" err="1">
                <a:solidFill>
                  <a:srgbClr val="172C44"/>
                </a:solidFill>
                <a:latin typeface="Roboto" panose="02000000000000000000" pitchFamily="2" charset="0"/>
                <a:ea typeface="Roboto" panose="02000000000000000000" pitchFamily="2" charset="0"/>
                <a:cs typeface="Roboto" panose="02000000000000000000" pitchFamily="2" charset="0"/>
              </a:rPr>
              <a:t>LifeRoots</a:t>
            </a:r>
            <a:r>
              <a:rPr lang="en-US" sz="2800" b="1" dirty="0">
                <a:solidFill>
                  <a:srgbClr val="172C44"/>
                </a:solidFill>
                <a:latin typeface="Roboto" panose="02000000000000000000" pitchFamily="2" charset="0"/>
                <a:ea typeface="Roboto" panose="02000000000000000000" pitchFamily="2" charset="0"/>
                <a:cs typeface="Roboto" panose="02000000000000000000" pitchFamily="2" charset="0"/>
              </a:rPr>
              <a:t> Wellness Website Design</a:t>
            </a:r>
          </a:p>
        </p:txBody>
      </p:sp>
      <p:sp>
        <p:nvSpPr>
          <p:cNvPr id="92" name="PlaceHolder 2">
            <a:extLst>
              <a:ext uri="{FF2B5EF4-FFF2-40B4-BE49-F238E27FC236}">
                <a16:creationId xmlns:a16="http://schemas.microsoft.com/office/drawing/2014/main" id="{160EB8A0-7F2F-33F3-4AED-05874CD7D1D8}"/>
              </a:ext>
            </a:extLst>
          </p:cNvPr>
          <p:cNvSpPr>
            <a:spLocks noGrp="1"/>
          </p:cNvSpPr>
          <p:nvPr>
            <p:ph type="subTitle"/>
          </p:nvPr>
        </p:nvSpPr>
        <p:spPr>
          <a:xfrm>
            <a:off x="881743" y="2133720"/>
            <a:ext cx="7467599" cy="2066400"/>
          </a:xfrm>
          <a:prstGeom prst="rect">
            <a:avLst/>
          </a:prstGeom>
          <a:noFill/>
          <a:ln w="0">
            <a:noFill/>
          </a:ln>
        </p:spPr>
        <p:txBody>
          <a:bodyPr lIns="91440" tIns="91440" rIns="91440" bIns="91440" anchor="t">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Title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0" i="0" u="none" strike="noStrike" kern="1200" cap="none" spc="0" normalizeH="0" baseline="0" noProof="0" dirty="0" err="1">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LifeRoots</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Wellness Website Design </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hlinkClick r:id="rId2"/>
              </a:rPr>
              <a:t>www.liferootswellness.com</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Subtitle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Project Management Plan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Tagline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0" i="1"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“Quality Delivery of a seamless user experience on time and within budget</a:t>
            </a:r>
            <a:r>
              <a:rPr kumimoji="0" lang="en-US" sz="1800" b="0" i="1"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endParaRPr kumimoji="0" lang="en-US" sz="18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4770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EB7A-643B-AAF7-C454-3C6ADD43C8F4}"/>
            </a:ext>
          </a:extLst>
        </p:cNvPr>
        <p:cNvGrpSpPr/>
        <p:nvPr/>
      </p:nvGrpSpPr>
      <p:grpSpPr>
        <a:xfrm>
          <a:off x="0" y="0"/>
          <a:ext cx="0" cy="0"/>
          <a:chOff x="0" y="0"/>
          <a:chExt cx="0" cy="0"/>
        </a:xfrm>
      </p:grpSpPr>
      <p:sp>
        <p:nvSpPr>
          <p:cNvPr id="100" name="PlaceHolder 1">
            <a:extLst>
              <a:ext uri="{FF2B5EF4-FFF2-40B4-BE49-F238E27FC236}">
                <a16:creationId xmlns:a16="http://schemas.microsoft.com/office/drawing/2014/main" id="{50124164-14D6-C856-A142-C6C1801A81F7}"/>
              </a:ext>
            </a:extLst>
          </p:cNvPr>
          <p:cNvSpPr>
            <a:spLocks noGrp="1"/>
          </p:cNvSpPr>
          <p:nvPr>
            <p:ph type="title"/>
          </p:nvPr>
        </p:nvSpPr>
        <p:spPr>
          <a:xfrm>
            <a:off x="3743280" y="261258"/>
            <a:ext cx="4495320" cy="6252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Communication Plan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1" name="PlaceHolder 2">
            <a:extLst>
              <a:ext uri="{FF2B5EF4-FFF2-40B4-BE49-F238E27FC236}">
                <a16:creationId xmlns:a16="http://schemas.microsoft.com/office/drawing/2014/main" id="{FD3BC231-76F3-0418-0C11-78E9818175D6}"/>
              </a:ext>
            </a:extLst>
          </p:cNvPr>
          <p:cNvSpPr>
            <a:spLocks noGrp="1"/>
          </p:cNvSpPr>
          <p:nvPr>
            <p:ph type="subTitle"/>
          </p:nvPr>
        </p:nvSpPr>
        <p:spPr>
          <a:xfrm>
            <a:off x="3222171" y="886499"/>
            <a:ext cx="5791200" cy="3663729"/>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Communication Matrix</a:t>
            </a:r>
          </a:p>
        </p:txBody>
      </p:sp>
      <p:pic>
        <p:nvPicPr>
          <p:cNvPr id="102" name="Google Shape;216;p32">
            <a:extLst>
              <a:ext uri="{FF2B5EF4-FFF2-40B4-BE49-F238E27FC236}">
                <a16:creationId xmlns:a16="http://schemas.microsoft.com/office/drawing/2014/main" id="{A96E2CB1-5E2D-3D6D-B0F9-1045D3F701EE}"/>
              </a:ext>
            </a:extLst>
          </p:cNvPr>
          <p:cNvPicPr/>
          <p:nvPr/>
        </p:nvPicPr>
        <p:blipFill>
          <a:blip r:embed="rId2"/>
          <a:srcRect l="23917" r="34321" b="3137"/>
          <a:stretch/>
        </p:blipFill>
        <p:spPr>
          <a:xfrm>
            <a:off x="0" y="0"/>
            <a:ext cx="3064320" cy="4737240"/>
          </a:xfrm>
          <a:prstGeom prst="rect">
            <a:avLst/>
          </a:prstGeom>
          <a:noFill/>
          <a:ln w="0">
            <a:noFill/>
          </a:ln>
        </p:spPr>
      </p:pic>
      <p:graphicFrame>
        <p:nvGraphicFramePr>
          <p:cNvPr id="4" name="Object 3">
            <a:extLst>
              <a:ext uri="{FF2B5EF4-FFF2-40B4-BE49-F238E27FC236}">
                <a16:creationId xmlns:a16="http://schemas.microsoft.com/office/drawing/2014/main" id="{FA49B14E-71AC-634D-218D-72573B9AA380}"/>
              </a:ext>
            </a:extLst>
          </p:cNvPr>
          <p:cNvGraphicFramePr>
            <a:graphicFrameLocks noChangeAspect="1"/>
          </p:cNvGraphicFramePr>
          <p:nvPr/>
        </p:nvGraphicFramePr>
        <p:xfrm>
          <a:off x="3957638" y="2376488"/>
          <a:ext cx="1228725" cy="390525"/>
        </p:xfrm>
        <a:graphic>
          <a:graphicData uri="http://schemas.openxmlformats.org/presentationml/2006/ole">
            <mc:AlternateContent xmlns:mc="http://schemas.openxmlformats.org/markup-compatibility/2006">
              <mc:Choice xmlns:v="urn:schemas-microsoft-com:vml" Requires="v">
                <p:oleObj name="Worksheet" r:id="rId3" imgW="1228869" imgH="390460" progId="Excel.Sheet.12">
                  <p:embed/>
                </p:oleObj>
              </mc:Choice>
              <mc:Fallback>
                <p:oleObj name="Worksheet" r:id="rId3" imgW="1228869" imgH="390460" progId="Excel.Sheet.12">
                  <p:embed/>
                  <p:pic>
                    <p:nvPicPr>
                      <p:cNvPr id="4" name="Object 3">
                        <a:extLst>
                          <a:ext uri="{FF2B5EF4-FFF2-40B4-BE49-F238E27FC236}">
                            <a16:creationId xmlns:a16="http://schemas.microsoft.com/office/drawing/2014/main" id="{FA49B14E-71AC-634D-218D-72573B9AA380}"/>
                          </a:ext>
                        </a:extLst>
                      </p:cNvPr>
                      <p:cNvPicPr/>
                      <p:nvPr/>
                    </p:nvPicPr>
                    <p:blipFill>
                      <a:blip r:embed="rId4"/>
                      <a:stretch>
                        <a:fillRect/>
                      </a:stretch>
                    </p:blipFill>
                    <p:spPr>
                      <a:xfrm>
                        <a:off x="3957638" y="2376488"/>
                        <a:ext cx="1228725" cy="390525"/>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D29C498F-DAD7-7939-859B-4B47C9A111E3}"/>
              </a:ext>
            </a:extLst>
          </p:cNvPr>
          <p:cNvGraphicFramePr>
            <a:graphicFrameLocks noGrp="1"/>
          </p:cNvGraphicFramePr>
          <p:nvPr>
            <p:extLst>
              <p:ext uri="{D42A27DB-BD31-4B8C-83A1-F6EECF244321}">
                <p14:modId xmlns:p14="http://schemas.microsoft.com/office/powerpoint/2010/main" val="105672096"/>
              </p:ext>
            </p:extLst>
          </p:nvPr>
        </p:nvGraphicFramePr>
        <p:xfrm>
          <a:off x="3385458" y="1393372"/>
          <a:ext cx="5475513" cy="2594771"/>
        </p:xfrm>
        <a:graphic>
          <a:graphicData uri="http://schemas.openxmlformats.org/drawingml/2006/table">
            <a:tbl>
              <a:tblPr firstRow="1" bandRow="1">
                <a:tableStyleId>{073A0DAA-6AF3-43AB-8588-CEC1D06C72B9}</a:tableStyleId>
              </a:tblPr>
              <a:tblGrid>
                <a:gridCol w="1825171">
                  <a:extLst>
                    <a:ext uri="{9D8B030D-6E8A-4147-A177-3AD203B41FA5}">
                      <a16:colId xmlns:a16="http://schemas.microsoft.com/office/drawing/2014/main" val="1622045706"/>
                    </a:ext>
                  </a:extLst>
                </a:gridCol>
                <a:gridCol w="1825171">
                  <a:extLst>
                    <a:ext uri="{9D8B030D-6E8A-4147-A177-3AD203B41FA5}">
                      <a16:colId xmlns:a16="http://schemas.microsoft.com/office/drawing/2014/main" val="290709864"/>
                    </a:ext>
                  </a:extLst>
                </a:gridCol>
                <a:gridCol w="1825171">
                  <a:extLst>
                    <a:ext uri="{9D8B030D-6E8A-4147-A177-3AD203B41FA5}">
                      <a16:colId xmlns:a16="http://schemas.microsoft.com/office/drawing/2014/main" val="2068079232"/>
                    </a:ext>
                  </a:extLst>
                </a:gridCol>
              </a:tblGrid>
              <a:tr h="404304">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Purpose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Tools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Frequency</a:t>
                      </a:r>
                    </a:p>
                  </a:txBody>
                  <a:tcPr/>
                </a:tc>
                <a:extLst>
                  <a:ext uri="{0D108BD9-81ED-4DB2-BD59-A6C34878D82A}">
                    <a16:rowId xmlns:a16="http://schemas.microsoft.com/office/drawing/2014/main" val="2209169477"/>
                  </a:ext>
                </a:extLst>
              </a:tr>
              <a:tr h="423010">
                <a:tc>
                  <a:txBody>
                    <a:bodyPr/>
                    <a:lstStyle/>
                    <a:p>
                      <a:pPr algn="l"/>
                      <a:r>
                        <a:rPr lang="en-US" sz="1000" dirty="0">
                          <a:latin typeface="Roboto" panose="02000000000000000000" pitchFamily="2" charset="0"/>
                          <a:ea typeface="Roboto" panose="02000000000000000000" pitchFamily="2" charset="0"/>
                          <a:cs typeface="Roboto" panose="02000000000000000000" pitchFamily="2" charset="0"/>
                        </a:rPr>
                        <a:t>Daily update</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Slack</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Daily</a:t>
                      </a:r>
                    </a:p>
                  </a:txBody>
                  <a:tcPr/>
                </a:tc>
                <a:extLst>
                  <a:ext uri="{0D108BD9-81ED-4DB2-BD59-A6C34878D82A}">
                    <a16:rowId xmlns:a16="http://schemas.microsoft.com/office/drawing/2014/main" val="888745366"/>
                  </a:ext>
                </a:extLst>
              </a:tr>
              <a:tr h="328690">
                <a:tc>
                  <a:txBody>
                    <a:bodyPr/>
                    <a:lstStyle/>
                    <a:p>
                      <a:pPr algn="l"/>
                      <a:r>
                        <a:rPr lang="en-US" sz="1000" dirty="0">
                          <a:latin typeface="Roboto" panose="02000000000000000000" pitchFamily="2" charset="0"/>
                          <a:ea typeface="Roboto" panose="02000000000000000000" pitchFamily="2" charset="0"/>
                          <a:cs typeface="Roboto" panose="02000000000000000000" pitchFamily="2" charset="0"/>
                        </a:rPr>
                        <a:t>Task Tracking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Jira</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Real-time</a:t>
                      </a:r>
                    </a:p>
                  </a:txBody>
                  <a:tcPr/>
                </a:tc>
                <a:extLst>
                  <a:ext uri="{0D108BD9-81ED-4DB2-BD59-A6C34878D82A}">
                    <a16:rowId xmlns:a16="http://schemas.microsoft.com/office/drawing/2014/main" val="2071327609"/>
                  </a:ext>
                </a:extLst>
              </a:tr>
              <a:tr h="589659">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Client Reporting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Email &amp; Power BI Dashboard</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Bi-Weekly</a:t>
                      </a:r>
                    </a:p>
                  </a:txBody>
                  <a:tcPr/>
                </a:tc>
                <a:extLst>
                  <a:ext uri="{0D108BD9-81ED-4DB2-BD59-A6C34878D82A}">
                    <a16:rowId xmlns:a16="http://schemas.microsoft.com/office/drawing/2014/main" val="446474136"/>
                  </a:ext>
                </a:extLst>
              </a:tr>
              <a:tr h="424554">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Sprint Reviews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Zoom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Every 2 Weeks</a:t>
                      </a:r>
                    </a:p>
                  </a:txBody>
                  <a:tcPr/>
                </a:tc>
                <a:extLst>
                  <a:ext uri="{0D108BD9-81ED-4DB2-BD59-A6C34878D82A}">
                    <a16:rowId xmlns:a16="http://schemas.microsoft.com/office/drawing/2014/main" val="3805154410"/>
                  </a:ext>
                </a:extLst>
              </a:tr>
              <a:tr h="424554">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Risk Alert</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Microsoft Teams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As needed</a:t>
                      </a:r>
                    </a:p>
                  </a:txBody>
                  <a:tcPr/>
                </a:tc>
                <a:extLst>
                  <a:ext uri="{0D108BD9-81ED-4DB2-BD59-A6C34878D82A}">
                    <a16:rowId xmlns:a16="http://schemas.microsoft.com/office/drawing/2014/main" val="246773243"/>
                  </a:ext>
                </a:extLst>
              </a:tr>
            </a:tbl>
          </a:graphicData>
        </a:graphic>
      </p:graphicFrame>
    </p:spTree>
    <p:extLst>
      <p:ext uri="{BB962C8B-B14F-4D97-AF65-F5344CB8AC3E}">
        <p14:creationId xmlns:p14="http://schemas.microsoft.com/office/powerpoint/2010/main" val="301961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ABE5B-8DCB-A97A-71B9-E8FDBA137DC6}"/>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7B029147-C893-8F26-9740-D4BE27396345}"/>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Management</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CEA19441-7775-5BE5-AE9B-332B5CB35CCD}"/>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09</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D787BDB6-BC4E-AC8A-93A1-AE5D05015577}"/>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06664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179AC-4489-D7BE-A994-8FE45CB4664E}"/>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E9802A7E-87BF-260D-AB8E-4DA65C81C88F}"/>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Management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D0CF149E-5157-0BBB-C99E-E068801655B9}"/>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Matrix</a:t>
            </a:r>
          </a:p>
        </p:txBody>
      </p:sp>
      <p:graphicFrame>
        <p:nvGraphicFramePr>
          <p:cNvPr id="3" name="Table 2">
            <a:extLst>
              <a:ext uri="{FF2B5EF4-FFF2-40B4-BE49-F238E27FC236}">
                <a16:creationId xmlns:a16="http://schemas.microsoft.com/office/drawing/2014/main" id="{B2B34772-9D74-D10D-E418-F3C37BDF0632}"/>
              </a:ext>
            </a:extLst>
          </p:cNvPr>
          <p:cNvGraphicFramePr>
            <a:graphicFrameLocks noGrp="1"/>
          </p:cNvGraphicFramePr>
          <p:nvPr>
            <p:extLst>
              <p:ext uri="{D42A27DB-BD31-4B8C-83A1-F6EECF244321}">
                <p14:modId xmlns:p14="http://schemas.microsoft.com/office/powerpoint/2010/main" val="2298861681"/>
              </p:ext>
            </p:extLst>
          </p:nvPr>
        </p:nvGraphicFramePr>
        <p:xfrm>
          <a:off x="533398" y="1393371"/>
          <a:ext cx="7913916" cy="2811395"/>
        </p:xfrm>
        <a:graphic>
          <a:graphicData uri="http://schemas.openxmlformats.org/drawingml/2006/table">
            <a:tbl>
              <a:tblPr firstRow="1" bandRow="1">
                <a:tableStyleId>{073A0DAA-6AF3-43AB-8588-CEC1D06C72B9}</a:tableStyleId>
              </a:tblPr>
              <a:tblGrid>
                <a:gridCol w="1698173">
                  <a:extLst>
                    <a:ext uri="{9D8B030D-6E8A-4147-A177-3AD203B41FA5}">
                      <a16:colId xmlns:a16="http://schemas.microsoft.com/office/drawing/2014/main" val="1909273884"/>
                    </a:ext>
                  </a:extLst>
                </a:gridCol>
                <a:gridCol w="1382486">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386497">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Risk</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Probability</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Impact</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Mitigation Strategy</a:t>
                      </a:r>
                    </a:p>
                  </a:txBody>
                  <a:tcPr/>
                </a:tc>
                <a:extLst>
                  <a:ext uri="{0D108BD9-81ED-4DB2-BD59-A6C34878D82A}">
                    <a16:rowId xmlns:a16="http://schemas.microsoft.com/office/drawing/2014/main" val="29665568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Scope Creep</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Change request process</a:t>
                      </a:r>
                    </a:p>
                  </a:txBody>
                  <a:tcPr/>
                </a:tc>
                <a:extLst>
                  <a:ext uri="{0D108BD9-81ED-4DB2-BD59-A6C34878D82A}">
                    <a16:rowId xmlns:a16="http://schemas.microsoft.com/office/drawing/2014/main" val="4153593445"/>
                  </a:ext>
                </a:extLst>
              </a:tr>
              <a:tr h="39186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Delayed Content Delivery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Buffer time &amp; Pre-approved templates</a:t>
                      </a:r>
                    </a:p>
                  </a:txBody>
                  <a:tcPr/>
                </a:tc>
                <a:extLst>
                  <a:ext uri="{0D108BD9-81ED-4DB2-BD59-A6C34878D82A}">
                    <a16:rowId xmlns:a16="http://schemas.microsoft.com/office/drawing/2014/main" val="16744926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Tech Debt Accumulation</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Low</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Code reviews every sprint</a:t>
                      </a:r>
                    </a:p>
                  </a:txBody>
                  <a:tcPr/>
                </a:tc>
                <a:extLst>
                  <a:ext uri="{0D108BD9-81ED-4DB2-BD59-A6C34878D82A}">
                    <a16:rowId xmlns:a16="http://schemas.microsoft.com/office/drawing/2014/main" val="2631128345"/>
                  </a:ext>
                </a:extLst>
              </a:tr>
              <a:tr h="603902">
                <a:tc>
                  <a:txBody>
                    <a:bodyPr/>
                    <a:lstStyle/>
                    <a:p>
                      <a:r>
                        <a:rPr lang="en-US" sz="1050" dirty="0">
                          <a:latin typeface="Roboto" panose="02000000000000000000" pitchFamily="2" charset="0"/>
                          <a:ea typeface="Roboto" panose="02000000000000000000" pitchFamily="2" charset="0"/>
                          <a:cs typeface="Roboto" panose="02000000000000000000" pitchFamily="2" charset="0"/>
                        </a:rPr>
                        <a:t>Vendor Delays (Payment Gateway)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Backup Provider (Square/PayPal)</a:t>
                      </a:r>
                    </a:p>
                  </a:txBody>
                  <a:tcPr/>
                </a:tc>
                <a:extLst>
                  <a:ext uri="{0D108BD9-81ED-4DB2-BD59-A6C34878D82A}">
                    <a16:rowId xmlns:a16="http://schemas.microsoft.com/office/drawing/2014/main" val="3299115263"/>
                  </a:ext>
                </a:extLst>
              </a:tr>
            </a:tbl>
          </a:graphicData>
        </a:graphic>
      </p:graphicFrame>
    </p:spTree>
    <p:extLst>
      <p:ext uri="{BB962C8B-B14F-4D97-AF65-F5344CB8AC3E}">
        <p14:creationId xmlns:p14="http://schemas.microsoft.com/office/powerpoint/2010/main" val="252742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8776-1D92-541C-82A8-E129AA1DE72D}"/>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8C245DA8-7F73-3D53-6C19-51FE00AA4E7F}"/>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Response Table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EA0E2303-6E5D-E6C6-649D-3DA667B6ED46}"/>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Matrix With Owner</a:t>
            </a:r>
          </a:p>
        </p:txBody>
      </p:sp>
      <p:graphicFrame>
        <p:nvGraphicFramePr>
          <p:cNvPr id="3" name="Table 2">
            <a:extLst>
              <a:ext uri="{FF2B5EF4-FFF2-40B4-BE49-F238E27FC236}">
                <a16:creationId xmlns:a16="http://schemas.microsoft.com/office/drawing/2014/main" id="{0AC720FC-6972-6C75-4A6E-9594C9C641AD}"/>
              </a:ext>
            </a:extLst>
          </p:cNvPr>
          <p:cNvGraphicFramePr>
            <a:graphicFrameLocks noGrp="1"/>
          </p:cNvGraphicFramePr>
          <p:nvPr>
            <p:extLst>
              <p:ext uri="{D42A27DB-BD31-4B8C-83A1-F6EECF244321}">
                <p14:modId xmlns:p14="http://schemas.microsoft.com/office/powerpoint/2010/main" val="3534743206"/>
              </p:ext>
            </p:extLst>
          </p:nvPr>
        </p:nvGraphicFramePr>
        <p:xfrm>
          <a:off x="555171" y="1393371"/>
          <a:ext cx="7892143" cy="1774373"/>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909273884"/>
                    </a:ext>
                  </a:extLst>
                </a:gridCol>
                <a:gridCol w="1382486">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459360">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Risk</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Owner</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Mitigation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Status</a:t>
                      </a:r>
                    </a:p>
                  </a:txBody>
                  <a:tcPr/>
                </a:tc>
                <a:extLst>
                  <a:ext uri="{0D108BD9-81ED-4DB2-BD59-A6C34878D82A}">
                    <a16:rowId xmlns:a16="http://schemas.microsoft.com/office/drawing/2014/main" val="2966556838"/>
                  </a:ext>
                </a:extLst>
              </a:tr>
              <a:tr h="849279">
                <a:tc>
                  <a:txBody>
                    <a:bodyPr/>
                    <a:lstStyle/>
                    <a:p>
                      <a:r>
                        <a:rPr lang="en-US" sz="1050" dirty="0">
                          <a:latin typeface="Roboto" panose="02000000000000000000" pitchFamily="2" charset="0"/>
                          <a:ea typeface="Roboto" panose="02000000000000000000" pitchFamily="2" charset="0"/>
                          <a:cs typeface="Roboto" panose="02000000000000000000" pitchFamily="2" charset="0"/>
                        </a:rPr>
                        <a:t>Scope Creep</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PM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Change Control Process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On track</a:t>
                      </a:r>
                    </a:p>
                  </a:txBody>
                  <a:tcPr/>
                </a:tc>
                <a:extLst>
                  <a:ext uri="{0D108BD9-81ED-4DB2-BD59-A6C34878D82A}">
                    <a16:rowId xmlns:a16="http://schemas.microsoft.com/office/drawing/2014/main" val="4153593445"/>
                  </a:ext>
                </a:extLst>
              </a:tr>
              <a:tr h="465734">
                <a:tc>
                  <a:txBody>
                    <a:bodyPr/>
                    <a:lstStyle/>
                    <a:p>
                      <a:r>
                        <a:rPr lang="en-US" sz="1050" dirty="0">
                          <a:latin typeface="Roboto" panose="02000000000000000000" pitchFamily="2" charset="0"/>
                          <a:ea typeface="Roboto" panose="02000000000000000000" pitchFamily="2" charset="0"/>
                          <a:cs typeface="Roboto" panose="02000000000000000000" pitchFamily="2" charset="0"/>
                        </a:rPr>
                        <a:t>Vendors Delay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Lead Tech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Backup Provider</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    Monitoring</a:t>
                      </a:r>
                    </a:p>
                  </a:txBody>
                  <a:tcPr/>
                </a:tc>
                <a:extLst>
                  <a:ext uri="{0D108BD9-81ED-4DB2-BD59-A6C34878D82A}">
                    <a16:rowId xmlns:a16="http://schemas.microsoft.com/office/drawing/2014/main" val="1674492638"/>
                  </a:ext>
                </a:extLst>
              </a:tr>
            </a:tbl>
          </a:graphicData>
        </a:graphic>
      </p:graphicFrame>
      <p:sp>
        <p:nvSpPr>
          <p:cNvPr id="7" name="Flowchart: Connector 6">
            <a:extLst>
              <a:ext uri="{FF2B5EF4-FFF2-40B4-BE49-F238E27FC236}">
                <a16:creationId xmlns:a16="http://schemas.microsoft.com/office/drawing/2014/main" id="{794906B2-65A5-D49C-0C22-E0A481F7931F}"/>
              </a:ext>
            </a:extLst>
          </p:cNvPr>
          <p:cNvSpPr/>
          <p:nvPr/>
        </p:nvSpPr>
        <p:spPr>
          <a:xfrm>
            <a:off x="6277767" y="1913165"/>
            <a:ext cx="174171" cy="141514"/>
          </a:xfrm>
          <a:prstGeom prst="flowChartConnector">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AFFAAB95-8F17-2006-A8FE-AC794043B525}"/>
              </a:ext>
            </a:extLst>
          </p:cNvPr>
          <p:cNvSpPr/>
          <p:nvPr/>
        </p:nvSpPr>
        <p:spPr>
          <a:xfrm>
            <a:off x="6277766" y="2745921"/>
            <a:ext cx="174171" cy="141514"/>
          </a:xfrm>
          <a:prstGeom prst="flowChartConnector">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00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07CD2-6396-4CC2-2B2F-2FD6B562BA5F}"/>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742F1CB9-9496-7332-5EB6-6504FE48B5FB}"/>
              </a:ext>
            </a:extLst>
          </p:cNvPr>
          <p:cNvSpPr>
            <a:spLocks noGrp="1"/>
          </p:cNvSpPr>
          <p:nvPr>
            <p:ph type="title"/>
          </p:nvPr>
        </p:nvSpPr>
        <p:spPr>
          <a:xfrm>
            <a:off x="1771560" y="185057"/>
            <a:ext cx="4723920" cy="65314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Response Flowchart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984B5D07-A36A-1927-4743-8EB800668505}"/>
              </a:ext>
            </a:extLst>
          </p:cNvPr>
          <p:cNvSpPr>
            <a:spLocks noGrp="1"/>
          </p:cNvSpPr>
          <p:nvPr>
            <p:ph type="subTitle"/>
          </p:nvPr>
        </p:nvSpPr>
        <p:spPr>
          <a:xfrm>
            <a:off x="76200" y="838200"/>
            <a:ext cx="8534400" cy="3361921"/>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Response Process</a:t>
            </a:r>
          </a:p>
          <a:p>
            <a:pPr marL="457200" indent="-304920">
              <a:lnSpc>
                <a:spcPct val="100000"/>
              </a:lnSpc>
              <a:buNone/>
              <a:tabLst>
                <a:tab pos="0" algn="l"/>
              </a:tabLst>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Appendix IIII</a:t>
            </a:r>
          </a:p>
          <a:p>
            <a:pPr marL="457200" indent="-304920">
              <a:lnSpc>
                <a:spcPct val="100000"/>
              </a:lnSpc>
              <a:buNone/>
              <a:tabLst>
                <a:tab pos="0" algn="l"/>
              </a:tabLst>
            </a:pP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diagram of a risk management process">
            <a:extLst>
              <a:ext uri="{FF2B5EF4-FFF2-40B4-BE49-F238E27FC236}">
                <a16:creationId xmlns:a16="http://schemas.microsoft.com/office/drawing/2014/main" id="{92557EA8-48F6-E1B2-65E6-01A6323CB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1593"/>
            <a:ext cx="8305800" cy="3361921"/>
          </a:xfrm>
          <a:prstGeom prst="rect">
            <a:avLst/>
          </a:prstGeom>
        </p:spPr>
      </p:pic>
    </p:spTree>
    <p:extLst>
      <p:ext uri="{BB962C8B-B14F-4D97-AF65-F5344CB8AC3E}">
        <p14:creationId xmlns:p14="http://schemas.microsoft.com/office/powerpoint/2010/main" val="14867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4DCA5-5113-BCEA-C805-FDC14AFF7466}"/>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5C179AF4-991C-57FA-EA0D-6B058DD0ABDA}"/>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D0C47F08-55D7-B510-6417-B97177BCB266}"/>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10</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70087B83-70C9-D8F2-A8FF-A06F0E2C09F5}"/>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342939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3B4E-6CA3-EA49-82BA-09A73DDEE8B9}"/>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2AFB00D-FA7F-0113-9D03-880A74814E38}"/>
              </a:ext>
            </a:extLst>
          </p:cNvPr>
          <p:cNvSpPr>
            <a:spLocks noGrp="1"/>
          </p:cNvSpPr>
          <p:nvPr>
            <p:ph type="title"/>
          </p:nvPr>
        </p:nvSpPr>
        <p:spPr>
          <a:xfrm>
            <a:off x="1771560" y="283030"/>
            <a:ext cx="4723920" cy="4572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Matrix</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EEC3F6CC-50FE-DC29-3CC8-CFA003693946}"/>
              </a:ext>
            </a:extLst>
          </p:cNvPr>
          <p:cNvSpPr>
            <a:spLocks noGrp="1"/>
          </p:cNvSpPr>
          <p:nvPr>
            <p:ph type="subTitle"/>
          </p:nvPr>
        </p:nvSpPr>
        <p:spPr>
          <a:xfrm>
            <a:off x="141514" y="740231"/>
            <a:ext cx="8458200" cy="4245426"/>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Cost Breakdown</a:t>
            </a:r>
          </a:p>
        </p:txBody>
      </p:sp>
      <p:graphicFrame>
        <p:nvGraphicFramePr>
          <p:cNvPr id="3" name="Table 2">
            <a:extLst>
              <a:ext uri="{FF2B5EF4-FFF2-40B4-BE49-F238E27FC236}">
                <a16:creationId xmlns:a16="http://schemas.microsoft.com/office/drawing/2014/main" id="{D48C4927-C7D0-DABA-3FF1-EE00827A6A03}"/>
              </a:ext>
            </a:extLst>
          </p:cNvPr>
          <p:cNvGraphicFramePr>
            <a:graphicFrameLocks noGrp="1"/>
          </p:cNvGraphicFramePr>
          <p:nvPr>
            <p:extLst>
              <p:ext uri="{D42A27DB-BD31-4B8C-83A1-F6EECF244321}">
                <p14:modId xmlns:p14="http://schemas.microsoft.com/office/powerpoint/2010/main" val="1290434830"/>
              </p:ext>
            </p:extLst>
          </p:nvPr>
        </p:nvGraphicFramePr>
        <p:xfrm>
          <a:off x="304800" y="1055915"/>
          <a:ext cx="8088084" cy="3447882"/>
        </p:xfrm>
        <a:graphic>
          <a:graphicData uri="http://schemas.openxmlformats.org/drawingml/2006/table">
            <a:tbl>
              <a:tblPr firstRow="1" bandRow="1">
                <a:tableStyleId>{073A0DAA-6AF3-43AB-8588-CEC1D06C72B9}</a:tableStyleId>
              </a:tblPr>
              <a:tblGrid>
                <a:gridCol w="1348014">
                  <a:extLst>
                    <a:ext uri="{9D8B030D-6E8A-4147-A177-3AD203B41FA5}">
                      <a16:colId xmlns:a16="http://schemas.microsoft.com/office/drawing/2014/main" val="2655816397"/>
                    </a:ext>
                  </a:extLst>
                </a:gridCol>
                <a:gridCol w="1348014">
                  <a:extLst>
                    <a:ext uri="{9D8B030D-6E8A-4147-A177-3AD203B41FA5}">
                      <a16:colId xmlns:a16="http://schemas.microsoft.com/office/drawing/2014/main" val="3657747248"/>
                    </a:ext>
                  </a:extLst>
                </a:gridCol>
                <a:gridCol w="1348014">
                  <a:extLst>
                    <a:ext uri="{9D8B030D-6E8A-4147-A177-3AD203B41FA5}">
                      <a16:colId xmlns:a16="http://schemas.microsoft.com/office/drawing/2014/main" val="3987785809"/>
                    </a:ext>
                  </a:extLst>
                </a:gridCol>
                <a:gridCol w="1348014">
                  <a:extLst>
                    <a:ext uri="{9D8B030D-6E8A-4147-A177-3AD203B41FA5}">
                      <a16:colId xmlns:a16="http://schemas.microsoft.com/office/drawing/2014/main" val="1608407670"/>
                    </a:ext>
                  </a:extLst>
                </a:gridCol>
                <a:gridCol w="1348014">
                  <a:extLst>
                    <a:ext uri="{9D8B030D-6E8A-4147-A177-3AD203B41FA5}">
                      <a16:colId xmlns:a16="http://schemas.microsoft.com/office/drawing/2014/main" val="313141258"/>
                    </a:ext>
                  </a:extLst>
                </a:gridCol>
                <a:gridCol w="1348014">
                  <a:extLst>
                    <a:ext uri="{9D8B030D-6E8A-4147-A177-3AD203B41FA5}">
                      <a16:colId xmlns:a16="http://schemas.microsoft.com/office/drawing/2014/main" val="1617362752"/>
                    </a:ext>
                  </a:extLst>
                </a:gridCol>
              </a:tblGrid>
              <a:tr h="356677">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Category</a:t>
                      </a:r>
                    </a:p>
                  </a:txBody>
                  <a:tcPr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Budget Allocation</a:t>
                      </a:r>
                    </a:p>
                  </a:txBody>
                  <a:tcPr marL="95250" marR="95250" marT="95250" marB="95250" anchor="ctr"/>
                </a:tc>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Actual Spending</a:t>
                      </a:r>
                    </a:p>
                  </a:txBody>
                  <a:tcPr marL="95250"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Variance</a:t>
                      </a:r>
                    </a:p>
                  </a:txBody>
                  <a:tcPr marL="95250"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Variance %</a:t>
                      </a:r>
                    </a:p>
                  </a:txBody>
                  <a:tcPr marL="95250" marR="95250" marT="95250" marB="95250" anchor="ctr"/>
                </a:tc>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Key Cost Drivers</a:t>
                      </a:r>
                    </a:p>
                  </a:txBody>
                  <a:tcPr marL="95250" marR="95250" marT="95250" marB="95250" anchor="ctr"/>
                </a:tc>
                <a:extLst>
                  <a:ext uri="{0D108BD9-81ED-4DB2-BD59-A6C34878D82A}">
                    <a16:rowId xmlns:a16="http://schemas.microsoft.com/office/drawing/2014/main" val="1813277587"/>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Design</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$7,200 (15%)</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$7,800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-8.3%</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UI/UX, Brand identity, Wireframes</a:t>
                      </a:r>
                    </a:p>
                  </a:txBody>
                  <a:tcPr marL="95250" marR="95250" marT="95250" marB="95250" anchor="ctr"/>
                </a:tc>
                <a:extLst>
                  <a:ext uri="{0D108BD9-81ED-4DB2-BD59-A6C34878D82A}">
                    <a16:rowId xmlns:a16="http://schemas.microsoft.com/office/drawing/2014/main" val="157224925"/>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Development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$21,600 (45%)</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$20,100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+$1,500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+7.0%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CMS setup, API integrations</a:t>
                      </a:r>
                    </a:p>
                  </a:txBody>
                  <a:tcPr marL="95250" marR="95250" marT="95250" marB="95250" anchor="ctr"/>
                </a:tc>
                <a:extLst>
                  <a:ext uri="{0D108BD9-81ED-4DB2-BD59-A6C34878D82A}">
                    <a16:rowId xmlns:a16="http://schemas.microsoft.com/office/drawing/2014/main" val="535576889"/>
                  </a:ext>
                </a:extLst>
              </a:tr>
              <a:tr h="673724">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Content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$9,600 (20%)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$10,500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-$900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-9.4%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Blog posts, Resource library, SEO</a:t>
                      </a:r>
                    </a:p>
                  </a:txBody>
                  <a:tcPr marL="95250" marR="95250" marT="95250" marB="95250" anchor="ctr"/>
                </a:tc>
                <a:extLst>
                  <a:ext uri="{0D108BD9-81ED-4DB2-BD59-A6C34878D82A}">
                    <a16:rowId xmlns:a16="http://schemas.microsoft.com/office/drawing/2014/main" val="2245956572"/>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Testing</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$4,800 (10%)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$4,200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+$600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+12.5%</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Automated tests, UAT sessions</a:t>
                      </a:r>
                    </a:p>
                  </a:txBody>
                  <a:tcPr marL="95250" marR="95250" marT="95250" marB="95250" anchor="ctr"/>
                </a:tc>
                <a:extLst>
                  <a:ext uri="{0D108BD9-81ED-4DB2-BD59-A6C34878D82A}">
                    <a16:rowId xmlns:a16="http://schemas.microsoft.com/office/drawing/2014/main" val="1588027435"/>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Contingency</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$4,800 (10%)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$2,600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+$2,200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+45.8%</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Scope changes, Priority hotfixes</a:t>
                      </a:r>
                    </a:p>
                  </a:txBody>
                  <a:tcPr marL="95250" marR="95250" marT="95250" marB="95250" anchor="ctr"/>
                </a:tc>
                <a:extLst>
                  <a:ext uri="{0D108BD9-81ED-4DB2-BD59-A6C34878D82A}">
                    <a16:rowId xmlns:a16="http://schemas.microsoft.com/office/drawing/2014/main" val="241631952"/>
                  </a:ext>
                </a:extLst>
              </a:tr>
              <a:tr h="356677">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TOTAL</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$48,000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$45,200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+$2,800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dirty="0">
                          <a:effectLst/>
                          <a:latin typeface="Roboto" panose="02000000000000000000" pitchFamily="2" charset="0"/>
                          <a:ea typeface="Roboto" panose="02000000000000000000" pitchFamily="2" charset="0"/>
                          <a:cs typeface="Roboto" panose="02000000000000000000" pitchFamily="2" charset="0"/>
                        </a:rPr>
                        <a:t>+5.8%</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extLst>
                  <a:ext uri="{0D108BD9-81ED-4DB2-BD59-A6C34878D82A}">
                    <a16:rowId xmlns:a16="http://schemas.microsoft.com/office/drawing/2014/main" val="2688188390"/>
                  </a:ext>
                </a:extLst>
              </a:tr>
            </a:tbl>
          </a:graphicData>
        </a:graphic>
      </p:graphicFrame>
    </p:spTree>
    <p:extLst>
      <p:ext uri="{BB962C8B-B14F-4D97-AF65-F5344CB8AC3E}">
        <p14:creationId xmlns:p14="http://schemas.microsoft.com/office/powerpoint/2010/main" val="406887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4C2AC-7DA4-B4CA-4787-7AA77B2F5565}"/>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C9B9EEE5-BD0F-016A-0675-5C21DF66CFE1}"/>
              </a:ext>
            </a:extLst>
          </p:cNvPr>
          <p:cNvSpPr>
            <a:spLocks noGrp="1"/>
          </p:cNvSpPr>
          <p:nvPr>
            <p:ph type="title"/>
          </p:nvPr>
        </p:nvSpPr>
        <p:spPr>
          <a:xfrm>
            <a:off x="1771560" y="250371"/>
            <a:ext cx="4723920" cy="6930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Aboreto"/>
                <a:ea typeface="Aboreto"/>
              </a:rPr>
              <a:t>Budget Breakdown</a:t>
            </a:r>
            <a:endParaRPr lang="fr-FR" sz="3000" b="0" u="none" strike="noStrike" dirty="0">
              <a:solidFill>
                <a:schemeClr val="dk1"/>
              </a:solidFill>
              <a:effectLst/>
              <a:uFillTx/>
              <a:latin typeface="Arial"/>
            </a:endParaRPr>
          </a:p>
        </p:txBody>
      </p:sp>
      <p:sp>
        <p:nvSpPr>
          <p:cNvPr id="114" name="PlaceHolder 2">
            <a:extLst>
              <a:ext uri="{FF2B5EF4-FFF2-40B4-BE49-F238E27FC236}">
                <a16:creationId xmlns:a16="http://schemas.microsoft.com/office/drawing/2014/main" id="{31D55057-A5F6-1D27-73F4-7DE9125CE7C7}"/>
              </a:ext>
            </a:extLst>
          </p:cNvPr>
          <p:cNvSpPr>
            <a:spLocks noGrp="1"/>
          </p:cNvSpPr>
          <p:nvPr>
            <p:ph type="subTitle"/>
          </p:nvPr>
        </p:nvSpPr>
        <p:spPr>
          <a:xfrm>
            <a:off x="108857" y="943381"/>
            <a:ext cx="8534400" cy="394974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Breakdown Appendix V</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pie chart with Budget breakdown in %">
            <a:extLst>
              <a:ext uri="{FF2B5EF4-FFF2-40B4-BE49-F238E27FC236}">
                <a16:creationId xmlns:a16="http://schemas.microsoft.com/office/drawing/2014/main" id="{8A55AC8A-92EF-4F57-44F3-DC37FDF9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515" y="1342103"/>
            <a:ext cx="6998970" cy="3719754"/>
          </a:xfrm>
          <a:prstGeom prst="rect">
            <a:avLst/>
          </a:prstGeom>
        </p:spPr>
      </p:pic>
    </p:spTree>
    <p:extLst>
      <p:ext uri="{BB962C8B-B14F-4D97-AF65-F5344CB8AC3E}">
        <p14:creationId xmlns:p14="http://schemas.microsoft.com/office/powerpoint/2010/main" val="3547864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54DCB-1997-970B-6898-72D2F6131CBF}"/>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7EBD7C1-FBAC-7C31-4BBE-9BD80147F69A}"/>
              </a:ext>
            </a:extLst>
          </p:cNvPr>
          <p:cNvSpPr>
            <a:spLocks noGrp="1"/>
          </p:cNvSpPr>
          <p:nvPr>
            <p:ph type="title"/>
          </p:nvPr>
        </p:nvSpPr>
        <p:spPr>
          <a:xfrm>
            <a:off x="1771560" y="250371"/>
            <a:ext cx="4723920" cy="6930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Alert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5B3891FD-C148-5328-06C5-09003787ADBE}"/>
              </a:ext>
            </a:extLst>
          </p:cNvPr>
          <p:cNvSpPr>
            <a:spLocks noGrp="1"/>
          </p:cNvSpPr>
          <p:nvPr>
            <p:ph type="subTitle"/>
          </p:nvPr>
        </p:nvSpPr>
        <p:spPr>
          <a:xfrm>
            <a:off x="108857" y="943381"/>
            <a:ext cx="8534400" cy="394974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Trigger Decision Rule Appendix VI</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diagram of a flowchart for Budget Trigger">
            <a:extLst>
              <a:ext uri="{FF2B5EF4-FFF2-40B4-BE49-F238E27FC236}">
                <a16:creationId xmlns:a16="http://schemas.microsoft.com/office/drawing/2014/main" id="{380DBD9B-C1DE-68FA-3CEE-8F31F93A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1284514"/>
            <a:ext cx="8534400" cy="3608615"/>
          </a:xfrm>
          <a:prstGeom prst="rect">
            <a:avLst/>
          </a:prstGeom>
        </p:spPr>
      </p:pic>
    </p:spTree>
    <p:extLst>
      <p:ext uri="{BB962C8B-B14F-4D97-AF65-F5344CB8AC3E}">
        <p14:creationId xmlns:p14="http://schemas.microsoft.com/office/powerpoint/2010/main" val="350550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2AF87-971E-1DAF-85B6-E734EBB5511A}"/>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EA1EB86E-05B7-29E0-306F-CC8A619FBBAD}"/>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Aboreto"/>
                <a:ea typeface="Aboreto"/>
              </a:rPr>
              <a:t>Next Steps</a:t>
            </a:r>
            <a:endParaRPr lang="fr-FR" sz="4000" b="0" u="none" strike="noStrike" dirty="0">
              <a:solidFill>
                <a:schemeClr val="dk1"/>
              </a:solidFill>
              <a:effectLst/>
              <a:uFillTx/>
              <a:latin typeface="Arial"/>
            </a:endParaRPr>
          </a:p>
        </p:txBody>
      </p:sp>
      <p:sp>
        <p:nvSpPr>
          <p:cNvPr id="104" name="PlaceHolder 2">
            <a:extLst>
              <a:ext uri="{FF2B5EF4-FFF2-40B4-BE49-F238E27FC236}">
                <a16:creationId xmlns:a16="http://schemas.microsoft.com/office/drawing/2014/main" id="{9F188E7D-97E7-15AA-CB27-48BA27905F0E}"/>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11</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659896DB-2F31-8B58-5CE8-32DB0A281BBB}"/>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606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kumimoji="0" lang="en" sz="40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Introduction &amp; Agenda</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01</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25C85-B019-4E95-2B60-20282F57A494}"/>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316E6317-3CB2-3098-2307-7C2F0659CB8C}"/>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Call To Action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97D48244-4297-C8B4-F1E1-CEEB6A7E17D2}"/>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tabLst>
                <a:tab pos="0" algn="l"/>
              </a:tabLst>
            </a:pPr>
            <a:r>
              <a:rPr lang="en-US" sz="1050" dirty="0">
                <a:latin typeface="Roboto" panose="02000000000000000000" pitchFamily="2" charset="0"/>
                <a:ea typeface="Roboto" panose="02000000000000000000" pitchFamily="2" charset="0"/>
                <a:cs typeface="Roboto" panose="02000000000000000000" pitchFamily="2" charset="0"/>
              </a:rPr>
              <a:t>Immediate Actions to Launch </a:t>
            </a:r>
            <a:r>
              <a:rPr lang="en-US" sz="1000" dirty="0">
                <a:latin typeface="Roboto" panose="02000000000000000000" pitchFamily="2" charset="0"/>
                <a:ea typeface="Roboto" panose="02000000000000000000" pitchFamily="2" charset="0"/>
                <a:cs typeface="Roboto" panose="02000000000000000000" pitchFamily="2" charset="0"/>
              </a:rPr>
              <a:t>Success</a:t>
            </a:r>
            <a:endParaRPr lang="en-US" sz="10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Table 2">
            <a:extLst>
              <a:ext uri="{FF2B5EF4-FFF2-40B4-BE49-F238E27FC236}">
                <a16:creationId xmlns:a16="http://schemas.microsoft.com/office/drawing/2014/main" id="{7C0EE347-57D2-633E-D076-0F9CEA7E0EFC}"/>
              </a:ext>
            </a:extLst>
          </p:cNvPr>
          <p:cNvGraphicFramePr>
            <a:graphicFrameLocks noGrp="1"/>
          </p:cNvGraphicFramePr>
          <p:nvPr>
            <p:extLst>
              <p:ext uri="{D42A27DB-BD31-4B8C-83A1-F6EECF244321}">
                <p14:modId xmlns:p14="http://schemas.microsoft.com/office/powerpoint/2010/main" val="2014059806"/>
              </p:ext>
            </p:extLst>
          </p:nvPr>
        </p:nvGraphicFramePr>
        <p:xfrm>
          <a:off x="533398" y="1295400"/>
          <a:ext cx="7913916" cy="3206898"/>
        </p:xfrm>
        <a:graphic>
          <a:graphicData uri="http://schemas.openxmlformats.org/drawingml/2006/table">
            <a:tbl>
              <a:tblPr firstRow="1" bandRow="1">
                <a:tableStyleId>{073A0DAA-6AF3-43AB-8588-CEC1D06C72B9}</a:tableStyleId>
              </a:tblPr>
              <a:tblGrid>
                <a:gridCol w="1828802">
                  <a:extLst>
                    <a:ext uri="{9D8B030D-6E8A-4147-A177-3AD203B41FA5}">
                      <a16:colId xmlns:a16="http://schemas.microsoft.com/office/drawing/2014/main" val="1909273884"/>
                    </a:ext>
                  </a:extLst>
                </a:gridCol>
                <a:gridCol w="1251857">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321372">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Action Items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Owner</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Deadline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Purpose</a:t>
                      </a:r>
                    </a:p>
                  </a:txBody>
                  <a:tcPr/>
                </a:tc>
                <a:extLst>
                  <a:ext uri="{0D108BD9-81ED-4DB2-BD59-A6C34878D82A}">
                    <a16:rowId xmlns:a16="http://schemas.microsoft.com/office/drawing/2014/main" val="2966556838"/>
                  </a:ext>
                </a:extLst>
              </a:tr>
              <a:tr h="542764">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1. </a:t>
                      </a:r>
                      <a:r>
                        <a:rPr lang="en-US" sz="1000" b="1" dirty="0">
                          <a:effectLst/>
                          <a:latin typeface="Roboto" panose="02000000000000000000" pitchFamily="2" charset="0"/>
                          <a:ea typeface="Roboto" panose="02000000000000000000" pitchFamily="2" charset="0"/>
                          <a:cs typeface="Roboto" panose="02000000000000000000" pitchFamily="2" charset="0"/>
                        </a:rPr>
                        <a:t>Sign Project Charter</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Sponsor (CEO)</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Aug 30,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Formalize scope, budget, and authority</a:t>
                      </a:r>
                    </a:p>
                  </a:txBody>
                  <a:tcPr marL="95250" marR="95250" marT="95250" marB="95250" anchor="ctr"/>
                </a:tc>
                <a:extLst>
                  <a:ext uri="{0D108BD9-81ED-4DB2-BD59-A6C34878D82A}">
                    <a16:rowId xmlns:a16="http://schemas.microsoft.com/office/drawing/2014/main" val="4153593445"/>
                  </a:ext>
                </a:extLst>
              </a:tr>
              <a:tr h="297644">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2. </a:t>
                      </a:r>
                      <a:r>
                        <a:rPr lang="en-US" sz="1000" b="1" dirty="0">
                          <a:effectLst/>
                          <a:latin typeface="Roboto" panose="02000000000000000000" pitchFamily="2" charset="0"/>
                          <a:ea typeface="Roboto" panose="02000000000000000000" pitchFamily="2" charset="0"/>
                          <a:cs typeface="Roboto" panose="02000000000000000000" pitchFamily="2" charset="0"/>
                        </a:rPr>
                        <a:t>Kick-off Meeting</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Project Manager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1,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Align team on goals, roles, and processes</a:t>
                      </a:r>
                    </a:p>
                  </a:txBody>
                  <a:tcPr marL="95250" marR="95250" marT="95250" marB="95250" anchor="ctr"/>
                </a:tc>
                <a:extLst>
                  <a:ext uri="{0D108BD9-81ED-4DB2-BD59-A6C34878D82A}">
                    <a16:rowId xmlns:a16="http://schemas.microsoft.com/office/drawing/2014/main" val="1674492638"/>
                  </a:ext>
                </a:extLst>
              </a:tr>
              <a:tr h="542764">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3. </a:t>
                      </a:r>
                      <a:r>
                        <a:rPr lang="en-US" sz="1000" b="1">
                          <a:effectLst/>
                          <a:latin typeface="Roboto" panose="02000000000000000000" pitchFamily="2" charset="0"/>
                          <a:ea typeface="Roboto" panose="02000000000000000000" pitchFamily="2" charset="0"/>
                          <a:cs typeface="Roboto" panose="02000000000000000000" pitchFamily="2" charset="0"/>
                        </a:rPr>
                        <a:t>Sprint 0: Backlog Refinement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Lead Tech</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1-5,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Finalize user stories, acceptance criteria</a:t>
                      </a:r>
                    </a:p>
                  </a:txBody>
                  <a:tcPr marL="95250" marR="95250" marT="95250" marB="95250" anchor="ctr"/>
                </a:tc>
                <a:extLst>
                  <a:ext uri="{0D108BD9-81ED-4DB2-BD59-A6C34878D82A}">
                    <a16:rowId xmlns:a16="http://schemas.microsoft.com/office/drawing/2014/main" val="2631128345"/>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4. </a:t>
                      </a:r>
                      <a:r>
                        <a:rPr lang="en-US" sz="1000" b="1">
                          <a:effectLst/>
                          <a:latin typeface="Roboto" panose="02000000000000000000" pitchFamily="2" charset="0"/>
                          <a:ea typeface="Roboto" panose="02000000000000000000" pitchFamily="2" charset="0"/>
                          <a:cs typeface="Roboto" panose="02000000000000000000" pitchFamily="2" charset="0"/>
                        </a:rPr>
                        <a:t>Design Workshop</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UX Lead + Client</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6,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Approve wireframes and brand guidelines</a:t>
                      </a:r>
                    </a:p>
                  </a:txBody>
                  <a:tcPr marL="95250" marR="95250" marT="95250" marB="95250" anchor="ctr"/>
                </a:tc>
                <a:extLst>
                  <a:ext uri="{0D108BD9-81ED-4DB2-BD59-A6C34878D82A}">
                    <a16:rowId xmlns:a16="http://schemas.microsoft.com/office/drawing/2014/main" val="3299115263"/>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5. </a:t>
                      </a:r>
                      <a:r>
                        <a:rPr lang="en-US" sz="1000" b="1">
                          <a:effectLst/>
                          <a:latin typeface="Roboto" panose="02000000000000000000" pitchFamily="2" charset="0"/>
                          <a:ea typeface="Roboto" panose="02000000000000000000" pitchFamily="2" charset="0"/>
                          <a:cs typeface="Roboto" panose="02000000000000000000" pitchFamily="2" charset="0"/>
                        </a:rPr>
                        <a:t>Dev Environment Setup</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DevOps Engineer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3,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Configure GitHub, staging servers, CI/CD pipeline</a:t>
                      </a:r>
                    </a:p>
                  </a:txBody>
                  <a:tcPr marL="95250" marR="95250" marT="95250" marB="95250" anchor="ctr"/>
                </a:tc>
                <a:extLst>
                  <a:ext uri="{0D108BD9-81ED-4DB2-BD59-A6C34878D82A}">
                    <a16:rowId xmlns:a16="http://schemas.microsoft.com/office/drawing/2014/main" val="1529563169"/>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6. </a:t>
                      </a:r>
                      <a:r>
                        <a:rPr lang="en-US" sz="1000" b="1">
                          <a:effectLst/>
                          <a:latin typeface="Roboto" panose="02000000000000000000" pitchFamily="2" charset="0"/>
                          <a:ea typeface="Roboto" panose="02000000000000000000" pitchFamily="2" charset="0"/>
                          <a:cs typeface="Roboto" panose="02000000000000000000" pitchFamily="2" charset="0"/>
                        </a:rPr>
                        <a:t>Content Calendar Freeze</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Marketing Manager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4, 2024</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Lock initial 20 blog topics and resources</a:t>
                      </a:r>
                    </a:p>
                  </a:txBody>
                  <a:tcPr marL="95250" marR="95250" marT="95250" marB="95250" anchor="ctr"/>
                </a:tc>
                <a:extLst>
                  <a:ext uri="{0D108BD9-81ED-4DB2-BD59-A6C34878D82A}">
                    <a16:rowId xmlns:a16="http://schemas.microsoft.com/office/drawing/2014/main" val="1308425222"/>
                  </a:ext>
                </a:extLst>
              </a:tr>
            </a:tbl>
          </a:graphicData>
        </a:graphic>
      </p:graphicFrame>
    </p:spTree>
    <p:extLst>
      <p:ext uri="{BB962C8B-B14F-4D97-AF65-F5344CB8AC3E}">
        <p14:creationId xmlns:p14="http://schemas.microsoft.com/office/powerpoint/2010/main" val="81305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8E72B-C541-B101-C6B1-3360ECDD0CE5}"/>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B9A9F403-24A7-9F04-40A9-915BC674AF66}"/>
              </a:ext>
            </a:extLst>
          </p:cNvPr>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Conclusions</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140EE91D-7593-79D0-E029-F9EB52C06EF1}"/>
              </a:ext>
            </a:extLst>
          </p:cNvPr>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gn="just">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The agile approach employed in this project facilitates adaptability and responsiveness to change, ensuring that the website development aligns closely with stakeholder expectations. Continuous engagement and prioritization of feedback improve overall project success, leading to a high-quality end product that meets the needs of Life Roots Wellness.</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6379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714240" y="542880"/>
            <a:ext cx="516204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Thank you!</a:t>
            </a:r>
            <a:endParaRPr lang="fr-FR" sz="5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6" name="PlaceHolder 2"/>
          <p:cNvSpPr>
            <a:spLocks noGrp="1"/>
          </p:cNvSpPr>
          <p:nvPr>
            <p:ph type="subTitle"/>
          </p:nvPr>
        </p:nvSpPr>
        <p:spPr>
          <a:xfrm>
            <a:off x="714240" y="1590840"/>
            <a:ext cx="4447800" cy="1190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Do you have any questions?</a:t>
            </a:r>
          </a:p>
          <a:p>
            <a:pPr indent="0">
              <a:lnSpc>
                <a:spcPct val="100000"/>
              </a:lnSpc>
              <a:buNone/>
              <a:tabLst>
                <a:tab pos="0" algn="l"/>
              </a:tabLst>
            </a:pPr>
            <a:r>
              <a:rPr lang="en" sz="1600" b="1" dirty="0">
                <a:solidFill>
                  <a:schemeClr val="dk1"/>
                </a:solidFill>
                <a:latin typeface="Roboto" panose="02000000000000000000" pitchFamily="2" charset="0"/>
                <a:ea typeface="Roboto" panose="02000000000000000000" pitchFamily="2" charset="0"/>
                <a:cs typeface="Roboto" panose="02000000000000000000" pitchFamily="2" charset="0"/>
              </a:rPr>
              <a:t>Email: </a:t>
            </a: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femi.kwesi@gmail.com</a:t>
            </a:r>
            <a:endParaRPr lang="en-US" sz="16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7" name="Google Shape;399;p48"/>
          <p:cNvSpPr/>
          <p:nvPr/>
        </p:nvSpPr>
        <p:spPr>
          <a:xfrm>
            <a:off x="714240" y="4343400"/>
            <a:ext cx="36381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0" u="none" strike="noStrike">
                <a:solidFill>
                  <a:schemeClr val="dk1"/>
                </a:solidFill>
                <a:effectLst/>
                <a:uFillTx/>
                <a:latin typeface="Arial"/>
              </a:rPr>
              <a:t>+00 000 000 000</a:t>
            </a:r>
            <a:endParaRPr lang="en-US" sz="1000" b="0" u="none" strike="noStrike">
              <a:solidFill>
                <a:srgbClr val="000000"/>
              </a:solidFill>
              <a:effectLst/>
              <a:uFillTx/>
              <a:latin typeface="OpenSymbol"/>
            </a:endParaRPr>
          </a:p>
        </p:txBody>
      </p:sp>
      <p:pic>
        <p:nvPicPr>
          <p:cNvPr id="118" name="Google Shape;400;p48"/>
          <p:cNvPicPr/>
          <p:nvPr/>
        </p:nvPicPr>
        <p:blipFill>
          <a:blip r:embed="rId2"/>
          <a:srcRect l="28525" r="28525"/>
          <a:stretch/>
        </p:blipFill>
        <p:spPr>
          <a:xfrm>
            <a:off x="6079320" y="0"/>
            <a:ext cx="3064320" cy="4755960"/>
          </a:xfrm>
          <a:prstGeom prst="rect">
            <a:avLst/>
          </a:prstGeom>
          <a:noFill/>
          <a:ln w="0">
            <a:noFill/>
          </a:ln>
        </p:spPr>
      </p:pic>
      <p:grpSp>
        <p:nvGrpSpPr>
          <p:cNvPr id="119" name="Google Shape;401;p48"/>
          <p:cNvGrpSpPr/>
          <p:nvPr/>
        </p:nvGrpSpPr>
        <p:grpSpPr>
          <a:xfrm>
            <a:off x="789480" y="2974320"/>
            <a:ext cx="387360" cy="387360"/>
            <a:chOff x="789480" y="2974320"/>
            <a:chExt cx="387360" cy="387360"/>
          </a:xfrm>
        </p:grpSpPr>
        <p:sp>
          <p:nvSpPr>
            <p:cNvPr id="120" name="Google Shape;402;p48"/>
            <p:cNvSpPr/>
            <p:nvPr/>
          </p:nvSpPr>
          <p:spPr>
            <a:xfrm>
              <a:off x="972720" y="304236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1" name="Google Shape;403;p48"/>
            <p:cNvSpPr/>
            <p:nvPr/>
          </p:nvSpPr>
          <p:spPr>
            <a:xfrm>
              <a:off x="78948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22" name="Google Shape;404;p48"/>
          <p:cNvGrpSpPr/>
          <p:nvPr/>
        </p:nvGrpSpPr>
        <p:grpSpPr>
          <a:xfrm>
            <a:off x="2153160" y="2974320"/>
            <a:ext cx="387360" cy="387360"/>
            <a:chOff x="2153160" y="2974320"/>
            <a:chExt cx="387360" cy="387360"/>
          </a:xfrm>
        </p:grpSpPr>
        <p:sp>
          <p:nvSpPr>
            <p:cNvPr id="123" name="Google Shape;405;p48"/>
            <p:cNvSpPr/>
            <p:nvPr/>
          </p:nvSpPr>
          <p:spPr>
            <a:xfrm>
              <a:off x="2233440" y="304308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4" name="Google Shape;406;p48"/>
            <p:cNvSpPr/>
            <p:nvPr/>
          </p:nvSpPr>
          <p:spPr>
            <a:xfrm>
              <a:off x="215316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5" name="Google Shape;407;p48"/>
            <p:cNvSpPr/>
            <p:nvPr/>
          </p:nvSpPr>
          <p:spPr>
            <a:xfrm>
              <a:off x="2324160" y="313344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6" name="Google Shape;408;p48"/>
            <p:cNvSpPr/>
            <p:nvPr/>
          </p:nvSpPr>
          <p:spPr>
            <a:xfrm>
              <a:off x="2233440" y="313380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27" name="Google Shape;409;p48"/>
          <p:cNvGrpSpPr/>
          <p:nvPr/>
        </p:nvGrpSpPr>
        <p:grpSpPr>
          <a:xfrm>
            <a:off x="1469520" y="2974320"/>
            <a:ext cx="387360" cy="387360"/>
            <a:chOff x="1469520" y="2974320"/>
            <a:chExt cx="387360" cy="387360"/>
          </a:xfrm>
        </p:grpSpPr>
        <p:sp>
          <p:nvSpPr>
            <p:cNvPr id="128" name="Google Shape;410;p48"/>
            <p:cNvSpPr/>
            <p:nvPr/>
          </p:nvSpPr>
          <p:spPr>
            <a:xfrm>
              <a:off x="1538640" y="304308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9" name="Google Shape;411;p48"/>
            <p:cNvSpPr/>
            <p:nvPr/>
          </p:nvSpPr>
          <p:spPr>
            <a:xfrm>
              <a:off x="1606680" y="311112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0" name="Google Shape;412;p48"/>
            <p:cNvSpPr/>
            <p:nvPr/>
          </p:nvSpPr>
          <p:spPr>
            <a:xfrm>
              <a:off x="146952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8DD22-FBF7-34D2-D1AB-9590B93F63E6}"/>
            </a:ext>
          </a:extLst>
        </p:cNvPr>
        <p:cNvGrpSpPr/>
        <p:nvPr/>
      </p:nvGrpSpPr>
      <p:grpSpPr>
        <a:xfrm>
          <a:off x="0" y="0"/>
          <a:ext cx="0" cy="0"/>
          <a:chOff x="0" y="0"/>
          <a:chExt cx="0" cy="0"/>
        </a:xfrm>
      </p:grpSpPr>
      <p:sp>
        <p:nvSpPr>
          <p:cNvPr id="91" name="PlaceHolder 1">
            <a:extLst>
              <a:ext uri="{FF2B5EF4-FFF2-40B4-BE49-F238E27FC236}">
                <a16:creationId xmlns:a16="http://schemas.microsoft.com/office/drawing/2014/main" id="{11B77769-BBC3-DE98-031E-D082BCC35309}"/>
              </a:ext>
            </a:extLst>
          </p:cNvPr>
          <p:cNvSpPr>
            <a:spLocks noGrp="1"/>
          </p:cNvSpPr>
          <p:nvPr>
            <p:ph type="title"/>
          </p:nvPr>
        </p:nvSpPr>
        <p:spPr>
          <a:xfrm>
            <a:off x="1771560" y="277586"/>
            <a:ext cx="4723920" cy="615043"/>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Introduction &amp; Agenda</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2" name="PlaceHolder 2">
            <a:extLst>
              <a:ext uri="{FF2B5EF4-FFF2-40B4-BE49-F238E27FC236}">
                <a16:creationId xmlns:a16="http://schemas.microsoft.com/office/drawing/2014/main" id="{61BBBA62-8D60-E92C-915A-50951E207E31}"/>
              </a:ext>
            </a:extLst>
          </p:cNvPr>
          <p:cNvSpPr>
            <a:spLocks noGrp="1"/>
          </p:cNvSpPr>
          <p:nvPr>
            <p:ph type="subTitle"/>
          </p:nvPr>
        </p:nvSpPr>
        <p:spPr>
          <a:xfrm>
            <a:off x="250371" y="892629"/>
            <a:ext cx="8066315" cy="4136571"/>
          </a:xfrm>
          <a:prstGeom prst="rect">
            <a:avLst/>
          </a:prstGeom>
          <a:noFill/>
          <a:ln w="0">
            <a:noFill/>
          </a:ln>
        </p:spPr>
        <p:txBody>
          <a:bodyPr lIns="91440" tIns="91440" rIns="91440" bIns="91440" anchor="t">
            <a:normAutofit fontScale="85000" lnSpcReduction="20000"/>
          </a:bodyPr>
          <a:lstStyle/>
          <a:p>
            <a:pPr marL="457200" indent="-304920" algn="ctr">
              <a:lnSpc>
                <a:spcPct val="100000"/>
              </a:lnSpc>
              <a:buNone/>
              <a:tabLst>
                <a:tab pos="0" algn="l"/>
              </a:tabLst>
            </a:pPr>
            <a:r>
              <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This  presentation covers the end-to-end strategy for the </a:t>
            </a:r>
            <a:r>
              <a:rPr lang="en-US" sz="1500" b="0" u="none" strike="noStrike" dirty="0" err="1">
                <a:solidFill>
                  <a:schemeClr val="dk1"/>
                </a:solidFill>
                <a:effectLst/>
                <a:uFillTx/>
                <a:latin typeface="Roboto" panose="02000000000000000000" pitchFamily="2" charset="0"/>
                <a:ea typeface="Roboto" panose="02000000000000000000" pitchFamily="2" charset="0"/>
                <a:cs typeface="Roboto" panose="02000000000000000000" pitchFamily="2" charset="0"/>
              </a:rPr>
              <a:t>LifeRoots</a:t>
            </a:r>
            <a:r>
              <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 Wellness website design from vision to launch.</a:t>
            </a:r>
          </a:p>
          <a:p>
            <a:pPr marL="457200" indent="-304920">
              <a:lnSpc>
                <a:spcPct val="100000"/>
              </a:lnSpc>
              <a:buNone/>
              <a:tabLst>
                <a:tab pos="0" algn="l"/>
              </a:tabLst>
            </a:pPr>
            <a:endPar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None/>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Agenda</a:t>
            </a:r>
          </a:p>
          <a:p>
            <a:pPr marL="457200" indent="-304920">
              <a:lnSpc>
                <a:spcPct val="100000"/>
              </a:lnSpc>
              <a:buNone/>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Project Overview</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Goals &amp; KPIs</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Scope Definition</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Agile Methodology</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Timeline &amp; Milestones</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Team Structure</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Communication Plan</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Risk Management</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Budget</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Next Steps</a:t>
            </a:r>
          </a:p>
          <a:p>
            <a:pPr marL="457200" indent="-304920">
              <a:lnSpc>
                <a:spcPct val="100000"/>
              </a:lnSpc>
              <a:buNone/>
              <a:tabLst>
                <a:tab pos="0" algn="l"/>
              </a:tabLst>
            </a:pPr>
            <a:endParaRPr lang="en-US" sz="1200" b="1"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2099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02D99-E36B-509E-3670-EA9EADA875E5}"/>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5996F638-69CB-8065-1CE9-5DAB78A41016}"/>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Overview</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a:extLst>
              <a:ext uri="{FF2B5EF4-FFF2-40B4-BE49-F238E27FC236}">
                <a16:creationId xmlns:a16="http://schemas.microsoft.com/office/drawing/2014/main" id="{33F5651B-F606-8FCB-DE79-FF9D2EBFFBAC}"/>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02</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a:extLst>
              <a:ext uri="{FF2B5EF4-FFF2-40B4-BE49-F238E27FC236}">
                <a16:creationId xmlns:a16="http://schemas.microsoft.com/office/drawing/2014/main" id="{70208CF5-EF02-7310-D9B4-F03FA35FF912}"/>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19990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771560" y="283030"/>
            <a:ext cx="4723920" cy="76199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Goals</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7" name="PlaceHolder 2"/>
          <p:cNvSpPr>
            <a:spLocks noGrp="1"/>
          </p:cNvSpPr>
          <p:nvPr>
            <p:ph type="subTitle"/>
          </p:nvPr>
        </p:nvSpPr>
        <p:spPr>
          <a:xfrm>
            <a:off x="206829" y="1143000"/>
            <a:ext cx="8392885" cy="305712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“Design LifeRoots Wellness website to increase increase conversion rate and create a modern brand identity”</a:t>
            </a:r>
          </a:p>
          <a:p>
            <a:pPr marL="457200" indent="-304920">
              <a:lnSpc>
                <a:spcPct val="100000"/>
              </a:lnSpc>
              <a:buNone/>
              <a:tabLst>
                <a:tab pos="0" algn="l"/>
              </a:tabLst>
            </a:pPr>
            <a:endParaRPr lang="en" sz="1200"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None/>
              <a:tabLst>
                <a:tab pos="0" algn="l"/>
              </a:tabLst>
            </a:pPr>
            <a:r>
              <a:rPr lang="en" sz="18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Key Features:</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Responsive Design for both mobile and desktop views</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Online ordering system</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Live agent Chat bot</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Membership Portal</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Blog</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Shopping Cart</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Payment Gateway</a:t>
            </a:r>
            <a:endParaRPr lang="en-US" sz="160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C6AC-B864-0B9B-70F8-5EB28F17689F}"/>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4A9BE62B-AD0B-E725-8ED8-32EE551A2056}"/>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SMART Goals &amp; KPI</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a:extLst>
              <a:ext uri="{FF2B5EF4-FFF2-40B4-BE49-F238E27FC236}">
                <a16:creationId xmlns:a16="http://schemas.microsoft.com/office/drawing/2014/main" id="{D4B232C1-28B9-6295-F26A-B500084B1AAF}"/>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03</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a:extLst>
              <a:ext uri="{FF2B5EF4-FFF2-40B4-BE49-F238E27FC236}">
                <a16:creationId xmlns:a16="http://schemas.microsoft.com/office/drawing/2014/main" id="{B1F91940-7C64-D79A-F912-9DE6D62FD80E}"/>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7374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B3FC0-F1ED-571A-0997-9E5EEA5DD204}"/>
            </a:ext>
          </a:extLst>
        </p:cNvPr>
        <p:cNvGrpSpPr/>
        <p:nvPr/>
      </p:nvGrpSpPr>
      <p:grpSpPr>
        <a:xfrm>
          <a:off x="0" y="0"/>
          <a:ext cx="0" cy="0"/>
          <a:chOff x="0" y="0"/>
          <a:chExt cx="0" cy="0"/>
        </a:xfrm>
      </p:grpSpPr>
      <p:sp>
        <p:nvSpPr>
          <p:cNvPr id="100" name="PlaceHolder 1">
            <a:extLst>
              <a:ext uri="{FF2B5EF4-FFF2-40B4-BE49-F238E27FC236}">
                <a16:creationId xmlns:a16="http://schemas.microsoft.com/office/drawing/2014/main" id="{479E0316-1319-B226-0646-2F3A06C2A9C8}"/>
              </a:ext>
            </a:extLst>
          </p:cNvPr>
          <p:cNvSpPr>
            <a:spLocks noGrp="1"/>
          </p:cNvSpPr>
          <p:nvPr>
            <p:ph type="title"/>
          </p:nvPr>
        </p:nvSpPr>
        <p:spPr>
          <a:xfrm>
            <a:off x="3743280" y="261258"/>
            <a:ext cx="4495320" cy="6252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Initial Scope Definition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1" name="PlaceHolder 2">
            <a:extLst>
              <a:ext uri="{FF2B5EF4-FFF2-40B4-BE49-F238E27FC236}">
                <a16:creationId xmlns:a16="http://schemas.microsoft.com/office/drawing/2014/main" id="{EE67C8C3-0720-A1DB-3941-F29F23A4674E}"/>
              </a:ext>
            </a:extLst>
          </p:cNvPr>
          <p:cNvSpPr>
            <a:spLocks noGrp="1"/>
          </p:cNvSpPr>
          <p:nvPr>
            <p:ph type="subTitle"/>
          </p:nvPr>
        </p:nvSpPr>
        <p:spPr>
          <a:xfrm>
            <a:off x="3222171" y="886499"/>
            <a:ext cx="5791200" cy="3663729"/>
          </a:xfrm>
          <a:prstGeom prst="rect">
            <a:avLst/>
          </a:prstGeom>
          <a:noFill/>
          <a:ln w="0">
            <a:noFill/>
          </a:ln>
        </p:spPr>
        <p:txBody>
          <a:bodyPr lIns="91440" tIns="91440" rIns="91440" bIns="91440" anchor="t">
            <a:normAutofit/>
          </a:bodyPr>
          <a:lstStyle/>
          <a:p>
            <a:pPr indent="0">
              <a:lnSpc>
                <a:spcPct val="100000"/>
              </a:lnSpc>
              <a:buNone/>
              <a:tabLst>
                <a:tab pos="0" algn="l"/>
              </a:tabLst>
            </a:pP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2" name="Google Shape;216;p32">
            <a:extLst>
              <a:ext uri="{FF2B5EF4-FFF2-40B4-BE49-F238E27FC236}">
                <a16:creationId xmlns:a16="http://schemas.microsoft.com/office/drawing/2014/main" id="{FCE6D0EB-7F33-79E1-301E-800EDB3115BB}"/>
              </a:ext>
            </a:extLst>
          </p:cNvPr>
          <p:cNvPicPr/>
          <p:nvPr/>
        </p:nvPicPr>
        <p:blipFill>
          <a:blip r:embed="rId2"/>
          <a:srcRect l="23917" r="34321" b="3137"/>
          <a:stretch/>
        </p:blipFill>
        <p:spPr>
          <a:xfrm>
            <a:off x="0" y="0"/>
            <a:ext cx="3064320" cy="4737240"/>
          </a:xfrm>
          <a:prstGeom prst="rect">
            <a:avLst/>
          </a:prstGeom>
          <a:noFill/>
          <a:ln w="0">
            <a:noFill/>
          </a:ln>
        </p:spPr>
      </p:pic>
      <p:graphicFrame>
        <p:nvGraphicFramePr>
          <p:cNvPr id="4" name="Object 3">
            <a:extLst>
              <a:ext uri="{FF2B5EF4-FFF2-40B4-BE49-F238E27FC236}">
                <a16:creationId xmlns:a16="http://schemas.microsoft.com/office/drawing/2014/main" id="{FC5781B5-31FF-99CF-7EB8-F1013FB898AF}"/>
              </a:ext>
            </a:extLst>
          </p:cNvPr>
          <p:cNvGraphicFramePr>
            <a:graphicFrameLocks noChangeAspect="1"/>
          </p:cNvGraphicFramePr>
          <p:nvPr>
            <p:extLst>
              <p:ext uri="{D42A27DB-BD31-4B8C-83A1-F6EECF244321}">
                <p14:modId xmlns:p14="http://schemas.microsoft.com/office/powerpoint/2010/main" val="1547460130"/>
              </p:ext>
            </p:extLst>
          </p:nvPr>
        </p:nvGraphicFramePr>
        <p:xfrm>
          <a:off x="3957638" y="2376488"/>
          <a:ext cx="1228725" cy="390525"/>
        </p:xfrm>
        <a:graphic>
          <a:graphicData uri="http://schemas.openxmlformats.org/presentationml/2006/ole">
            <mc:AlternateContent xmlns:mc="http://schemas.openxmlformats.org/markup-compatibility/2006">
              <mc:Choice xmlns:v="urn:schemas-microsoft-com:vml" Requires="v">
                <p:oleObj name="Worksheet" r:id="rId3" imgW="1228869" imgH="390460" progId="Excel.Sheet.12">
                  <p:embed/>
                </p:oleObj>
              </mc:Choice>
              <mc:Fallback>
                <p:oleObj name="Worksheet" r:id="rId3" imgW="1228869" imgH="390460" progId="Excel.Sheet.12">
                  <p:embed/>
                  <p:pic>
                    <p:nvPicPr>
                      <p:cNvPr id="4" name="Object 3">
                        <a:extLst>
                          <a:ext uri="{FF2B5EF4-FFF2-40B4-BE49-F238E27FC236}">
                            <a16:creationId xmlns:a16="http://schemas.microsoft.com/office/drawing/2014/main" id="{FC5781B5-31FF-99CF-7EB8-F1013FB898AF}"/>
                          </a:ext>
                        </a:extLst>
                      </p:cNvPr>
                      <p:cNvPicPr/>
                      <p:nvPr/>
                    </p:nvPicPr>
                    <p:blipFill>
                      <a:blip r:embed="rId4"/>
                      <a:stretch>
                        <a:fillRect/>
                      </a:stretch>
                    </p:blipFill>
                    <p:spPr>
                      <a:xfrm>
                        <a:off x="3957638" y="2376488"/>
                        <a:ext cx="1228725" cy="390525"/>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214F29BC-A036-89ED-6932-38506A63EDC1}"/>
              </a:ext>
            </a:extLst>
          </p:cNvPr>
          <p:cNvGraphicFramePr>
            <a:graphicFrameLocks noGrp="1"/>
          </p:cNvGraphicFramePr>
          <p:nvPr>
            <p:extLst>
              <p:ext uri="{D42A27DB-BD31-4B8C-83A1-F6EECF244321}">
                <p14:modId xmlns:p14="http://schemas.microsoft.com/office/powerpoint/2010/main" val="4287141438"/>
              </p:ext>
            </p:extLst>
          </p:nvPr>
        </p:nvGraphicFramePr>
        <p:xfrm>
          <a:off x="3385458" y="1393371"/>
          <a:ext cx="5475513" cy="2961464"/>
        </p:xfrm>
        <a:graphic>
          <a:graphicData uri="http://schemas.openxmlformats.org/drawingml/2006/table">
            <a:tbl>
              <a:tblPr firstRow="1" bandRow="1">
                <a:tableStyleId>{073A0DAA-6AF3-43AB-8588-CEC1D06C72B9}</a:tableStyleId>
              </a:tblPr>
              <a:tblGrid>
                <a:gridCol w="1825171">
                  <a:extLst>
                    <a:ext uri="{9D8B030D-6E8A-4147-A177-3AD203B41FA5}">
                      <a16:colId xmlns:a16="http://schemas.microsoft.com/office/drawing/2014/main" val="1622045706"/>
                    </a:ext>
                  </a:extLst>
                </a:gridCol>
                <a:gridCol w="1825171">
                  <a:extLst>
                    <a:ext uri="{9D8B030D-6E8A-4147-A177-3AD203B41FA5}">
                      <a16:colId xmlns:a16="http://schemas.microsoft.com/office/drawing/2014/main" val="290709864"/>
                    </a:ext>
                  </a:extLst>
                </a:gridCol>
                <a:gridCol w="1825171">
                  <a:extLst>
                    <a:ext uri="{9D8B030D-6E8A-4147-A177-3AD203B41FA5}">
                      <a16:colId xmlns:a16="http://schemas.microsoft.com/office/drawing/2014/main" val="2068079232"/>
                    </a:ext>
                  </a:extLst>
                </a:gridCol>
              </a:tblGrid>
              <a:tr h="572726">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SMART Goal</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KPI</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Target</a:t>
                      </a:r>
                    </a:p>
                  </a:txBody>
                  <a:tcPr/>
                </a:tc>
                <a:extLst>
                  <a:ext uri="{0D108BD9-81ED-4DB2-BD59-A6C34878D82A}">
                    <a16:rowId xmlns:a16="http://schemas.microsoft.com/office/drawing/2014/main" val="2209169477"/>
                  </a:ext>
                </a:extLst>
              </a:tr>
              <a:tr h="646612">
                <a:tc>
                  <a:txBody>
                    <a:bodyPr/>
                    <a:lstStyle/>
                    <a:p>
                      <a:pPr algn="ctr"/>
                      <a:r>
                        <a:rPr lang="en-US" sz="1000" dirty="0">
                          <a:latin typeface="Roboto" panose="02000000000000000000" pitchFamily="2" charset="0"/>
                          <a:ea typeface="Roboto" panose="02000000000000000000" pitchFamily="2" charset="0"/>
                          <a:cs typeface="Roboto" panose="02000000000000000000" pitchFamily="2" charset="0"/>
                        </a:rPr>
                        <a:t>Increase</a:t>
                      </a:r>
                      <a:r>
                        <a:rPr lang="en-US" dirty="0">
                          <a:latin typeface="Roboto" panose="02000000000000000000" pitchFamily="2" charset="0"/>
                          <a:ea typeface="Roboto" panose="02000000000000000000" pitchFamily="2" charset="0"/>
                          <a:cs typeface="Roboto" panose="02000000000000000000" pitchFamily="2" charset="0"/>
                        </a:rPr>
                        <a:t> </a:t>
                      </a:r>
                      <a:r>
                        <a:rPr lang="en-US" sz="1000" dirty="0">
                          <a:latin typeface="Roboto" panose="02000000000000000000" pitchFamily="2" charset="0"/>
                          <a:ea typeface="Roboto" panose="02000000000000000000" pitchFamily="2" charset="0"/>
                          <a:cs typeface="Roboto" panose="02000000000000000000" pitchFamily="2" charset="0"/>
                        </a:rPr>
                        <a:t>website &amp; mobile ordering to 30% &amp; 50% respectively in first 6 months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Conversion rate</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5.6% =&gt; 7.0%</a:t>
                      </a:r>
                    </a:p>
                  </a:txBody>
                  <a:tcPr/>
                </a:tc>
                <a:extLst>
                  <a:ext uri="{0D108BD9-81ED-4DB2-BD59-A6C34878D82A}">
                    <a16:rowId xmlns:a16="http://schemas.microsoft.com/office/drawing/2014/main" val="888745366"/>
                  </a:ext>
                </a:extLst>
              </a:tr>
              <a:tr h="572726">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Reduce bounce rate below 45%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Bounce Rate = (Total # of Single page visits/Total # OF SESSIONS)*100</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&lt; OR = 45%</a:t>
                      </a:r>
                    </a:p>
                  </a:txBody>
                  <a:tcPr/>
                </a:tc>
                <a:extLst>
                  <a:ext uri="{0D108BD9-81ED-4DB2-BD59-A6C34878D82A}">
                    <a16:rowId xmlns:a16="http://schemas.microsoft.com/office/drawing/2014/main" val="446474136"/>
                  </a:ext>
                </a:extLst>
              </a:tr>
              <a:tr h="572726">
                <a:tc>
                  <a:txBody>
                    <a:bodyPr/>
                    <a:lstStyle/>
                    <a:p>
                      <a:r>
                        <a:rPr lang="en-US" sz="1050" dirty="0">
                          <a:latin typeface="Roboto" panose="02000000000000000000" pitchFamily="2" charset="0"/>
                          <a:ea typeface="Roboto" panose="02000000000000000000" pitchFamily="2" charset="0"/>
                          <a:cs typeface="Roboto" panose="02000000000000000000" pitchFamily="2" charset="0"/>
                        </a:rPr>
                        <a:t>Achieve 90+ Page Speed Score</a:t>
                      </a:r>
                    </a:p>
                  </a:txBody>
                  <a:tcPr/>
                </a:tc>
                <a:tc>
                  <a:txBody>
                    <a:bodyPr/>
                    <a:lstStyle/>
                    <a:p>
                      <a:pPr algn="ctr"/>
                      <a:r>
                        <a:rPr lang="en-US" sz="1050" dirty="0" err="1">
                          <a:latin typeface="Roboto" panose="02000000000000000000" pitchFamily="2" charset="0"/>
                          <a:ea typeface="Roboto" panose="02000000000000000000" pitchFamily="2" charset="0"/>
                          <a:cs typeface="Roboto" panose="02000000000000000000" pitchFamily="2" charset="0"/>
                        </a:rPr>
                        <a:t>GTMetrix</a:t>
                      </a:r>
                      <a:r>
                        <a:rPr lang="en-US" sz="1050" dirty="0">
                          <a:latin typeface="Roboto" panose="02000000000000000000" pitchFamily="2" charset="0"/>
                          <a:ea typeface="Roboto" panose="02000000000000000000" pitchFamily="2" charset="0"/>
                          <a:cs typeface="Roboto" panose="02000000000000000000" pitchFamily="2" charset="0"/>
                        </a:rPr>
                        <a:t> Score</a:t>
                      </a:r>
                    </a:p>
                  </a:txBody>
                  <a:tcPr/>
                </a:tc>
                <a:tc>
                  <a:txBody>
                    <a:bodyPr/>
                    <a:lstStyle/>
                    <a:p>
                      <a:r>
                        <a:rPr lang="en-US" sz="1050" dirty="0">
                          <a:latin typeface="Roboto" panose="02000000000000000000" pitchFamily="2" charset="0"/>
                          <a:ea typeface="Roboto" panose="02000000000000000000" pitchFamily="2" charset="0"/>
                          <a:cs typeface="Roboto" panose="02000000000000000000" pitchFamily="2" charset="0"/>
                        </a:rPr>
                        <a:t>Grade of “A” (&gt; OR = 90)</a:t>
                      </a:r>
                    </a:p>
                  </a:txBody>
                  <a:tcPr/>
                </a:tc>
                <a:extLst>
                  <a:ext uri="{0D108BD9-81ED-4DB2-BD59-A6C34878D82A}">
                    <a16:rowId xmlns:a16="http://schemas.microsoft.com/office/drawing/2014/main" val="3805154410"/>
                  </a:ext>
                </a:extLst>
              </a:tr>
              <a:tr h="572726">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Grow Traffic by 30% in Year 1</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Organic sessions Goggle analytics 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+30% YoY</a:t>
                      </a:r>
                    </a:p>
                  </a:txBody>
                  <a:tcPr/>
                </a:tc>
                <a:extLst>
                  <a:ext uri="{0D108BD9-81ED-4DB2-BD59-A6C34878D82A}">
                    <a16:rowId xmlns:a16="http://schemas.microsoft.com/office/drawing/2014/main" val="246773243"/>
                  </a:ext>
                </a:extLst>
              </a:tr>
            </a:tbl>
          </a:graphicData>
        </a:graphic>
      </p:graphicFrame>
    </p:spTree>
    <p:extLst>
      <p:ext uri="{BB962C8B-B14F-4D97-AF65-F5344CB8AC3E}">
        <p14:creationId xmlns:p14="http://schemas.microsoft.com/office/powerpoint/2010/main" val="18374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Scope</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04</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TotalTime>
  <Words>952</Words>
  <Application>Microsoft Office PowerPoint</Application>
  <PresentationFormat>On-screen Show (16:9)</PresentationFormat>
  <Paragraphs>285</Paragraphs>
  <Slides>32</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32</vt:i4>
      </vt:variant>
    </vt:vector>
  </HeadingPairs>
  <TitlesOfParts>
    <vt:vector size="42" baseType="lpstr">
      <vt:lpstr>Aboreto</vt:lpstr>
      <vt:lpstr>Arial</vt:lpstr>
      <vt:lpstr>IBM Plex Sans</vt:lpstr>
      <vt:lpstr>OpenSymbol</vt:lpstr>
      <vt:lpstr>Roboto</vt:lpstr>
      <vt:lpstr>Symbol</vt:lpstr>
      <vt:lpstr>Wingdings</vt:lpstr>
      <vt:lpstr>Design Inspiration Project Proposal by Slidesgo</vt:lpstr>
      <vt:lpstr>Slidesgo Final Pages</vt:lpstr>
      <vt:lpstr>Worksheet</vt:lpstr>
      <vt:lpstr>Website Development Project Management Portfolio</vt:lpstr>
      <vt:lpstr>LifeRoots Wellness Website Design</vt:lpstr>
      <vt:lpstr>Introduction &amp; Agenda</vt:lpstr>
      <vt:lpstr>Introduction &amp; Agenda</vt:lpstr>
      <vt:lpstr>Project Overview</vt:lpstr>
      <vt:lpstr>Project Goals</vt:lpstr>
      <vt:lpstr>SMART Goals &amp; KPI</vt:lpstr>
      <vt:lpstr>Initial Scope Definition</vt:lpstr>
      <vt:lpstr>Project Scope</vt:lpstr>
      <vt:lpstr>SCOPE</vt:lpstr>
      <vt:lpstr>Methodology</vt:lpstr>
      <vt:lpstr>The Methodology used on this project is Agile</vt:lpstr>
      <vt:lpstr>Sprint Structure Visual</vt:lpstr>
      <vt:lpstr>Project Timeline</vt:lpstr>
      <vt:lpstr>Timeline Breakdown</vt:lpstr>
      <vt:lpstr>Timeline Breakdown Visual</vt:lpstr>
      <vt:lpstr>Project Team &amp; Roles</vt:lpstr>
      <vt:lpstr>Team Structure</vt:lpstr>
      <vt:lpstr>Communication Plan</vt:lpstr>
      <vt:lpstr>Communication Plan</vt:lpstr>
      <vt:lpstr>Risk Management</vt:lpstr>
      <vt:lpstr>Risk Management</vt:lpstr>
      <vt:lpstr>Risk Response Table</vt:lpstr>
      <vt:lpstr>Risk Response Flowchart</vt:lpstr>
      <vt:lpstr>Budget</vt:lpstr>
      <vt:lpstr>Budget Matrix</vt:lpstr>
      <vt:lpstr>Budget Breakdown</vt:lpstr>
      <vt:lpstr>Budget Alert</vt:lpstr>
      <vt:lpstr>Next Steps</vt:lpstr>
      <vt:lpstr>Call To Action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Femi Kwesi</cp:lastModifiedBy>
  <cp:revision>2</cp:revision>
  <dcterms:modified xsi:type="dcterms:W3CDTF">2025-07-12T10:17:00Z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2025-07-05T18:16:06Z</dcterms:created>
  <dc:creator>Unknown Creator</dc:creator>
  <dc:description/>
  <dc:language>en-US</dc:language>
  <cp:lastModifiedBy>Unknown Creator</cp:lastModifiedBy>
  <dcterms:modified xsi:type="dcterms:W3CDTF">2025-07-05T18:16:06Z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