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866a316c7b56ca4d" providerId="Windows Live" clId="Web-{DABF1440-1A4A-4230-9AFA-B7B21B0F916A}"/>
    <pc:docChg chg="addSld modSld sldOrd">
      <pc:chgData name="Guest User" userId="866a316c7b56ca4d" providerId="Windows Live" clId="Web-{DABF1440-1A4A-4230-9AFA-B7B21B0F916A}" dt="2018-10-01T02:49:45.699" v="886" actId="20577"/>
      <pc:docMkLst>
        <pc:docMk/>
      </pc:docMkLst>
      <pc:sldChg chg="modSp">
        <pc:chgData name="Guest User" userId="866a316c7b56ca4d" providerId="Windows Live" clId="Web-{DABF1440-1A4A-4230-9AFA-B7B21B0F916A}" dt="2018-09-30T22:46:47.656" v="60" actId="20577"/>
        <pc:sldMkLst>
          <pc:docMk/>
          <pc:sldMk cId="1627197603" sldId="256"/>
        </pc:sldMkLst>
        <pc:spChg chg="mod">
          <ac:chgData name="Guest User" userId="866a316c7b56ca4d" providerId="Windows Live" clId="Web-{DABF1440-1A4A-4230-9AFA-B7B21B0F916A}" dt="2018-09-30T22:46:47.656" v="60" actId="20577"/>
          <ac:spMkLst>
            <pc:docMk/>
            <pc:sldMk cId="1627197603" sldId="256"/>
            <ac:spMk id="2" creationId="{00000000-0000-0000-0000-000000000000}"/>
          </ac:spMkLst>
        </pc:spChg>
      </pc:sldChg>
      <pc:sldChg chg="modSp new modTransition">
        <pc:chgData name="Guest User" userId="866a316c7b56ca4d" providerId="Windows Live" clId="Web-{DABF1440-1A4A-4230-9AFA-B7B21B0F916A}" dt="2018-10-01T02:26:07.495" v="865"/>
        <pc:sldMkLst>
          <pc:docMk/>
          <pc:sldMk cId="2593257321" sldId="257"/>
        </pc:sldMkLst>
        <pc:spChg chg="mod">
          <ac:chgData name="Guest User" userId="866a316c7b56ca4d" providerId="Windows Live" clId="Web-{DABF1440-1A4A-4230-9AFA-B7B21B0F916A}" dt="2018-09-30T22:52:53.906" v="197" actId="1076"/>
          <ac:spMkLst>
            <pc:docMk/>
            <pc:sldMk cId="2593257321" sldId="257"/>
            <ac:spMk id="2" creationId="{393ED04D-96AB-442C-8B03-275958DAA2D0}"/>
          </ac:spMkLst>
        </pc:spChg>
        <pc:spChg chg="mod">
          <ac:chgData name="Guest User" userId="866a316c7b56ca4d" providerId="Windows Live" clId="Web-{DABF1440-1A4A-4230-9AFA-B7B21B0F916A}" dt="2018-09-30T23:17:03.704" v="424" actId="20577"/>
          <ac:spMkLst>
            <pc:docMk/>
            <pc:sldMk cId="2593257321" sldId="257"/>
            <ac:spMk id="3" creationId="{C9689F0C-D8D1-46BA-A8AC-AA4A28D2D422}"/>
          </ac:spMkLst>
        </pc:spChg>
      </pc:sldChg>
      <pc:sldChg chg="modSp new modTransition">
        <pc:chgData name="Guest User" userId="866a316c7b56ca4d" providerId="Windows Live" clId="Web-{DABF1440-1A4A-4230-9AFA-B7B21B0F916A}" dt="2018-10-01T02:21:14.179" v="804"/>
        <pc:sldMkLst>
          <pc:docMk/>
          <pc:sldMk cId="642992297" sldId="258"/>
        </pc:sldMkLst>
        <pc:spChg chg="mod">
          <ac:chgData name="Guest User" userId="866a316c7b56ca4d" providerId="Windows Live" clId="Web-{DABF1440-1A4A-4230-9AFA-B7B21B0F916A}" dt="2018-09-30T22:55:02.531" v="224" actId="1076"/>
          <ac:spMkLst>
            <pc:docMk/>
            <pc:sldMk cId="642992297" sldId="258"/>
            <ac:spMk id="2" creationId="{251EED3A-B550-40AD-9556-7BC07E02354B}"/>
          </ac:spMkLst>
        </pc:spChg>
        <pc:spChg chg="mod">
          <ac:chgData name="Guest User" userId="866a316c7b56ca4d" providerId="Windows Live" clId="Web-{DABF1440-1A4A-4230-9AFA-B7B21B0F916A}" dt="2018-09-30T23:01:35.674" v="276" actId="20577"/>
          <ac:spMkLst>
            <pc:docMk/>
            <pc:sldMk cId="642992297" sldId="258"/>
            <ac:spMk id="3" creationId="{0E7BD902-5F5D-446D-BF64-4A8587733BB1}"/>
          </ac:spMkLst>
        </pc:spChg>
      </pc:sldChg>
      <pc:sldChg chg="modSp new ord modTransition">
        <pc:chgData name="Guest User" userId="866a316c7b56ca4d" providerId="Windows Live" clId="Web-{DABF1440-1A4A-4230-9AFA-B7B21B0F916A}" dt="2018-10-01T02:49:38.856" v="884" actId="20577"/>
        <pc:sldMkLst>
          <pc:docMk/>
          <pc:sldMk cId="1002532304" sldId="259"/>
        </pc:sldMkLst>
        <pc:spChg chg="mod">
          <ac:chgData name="Guest User" userId="866a316c7b56ca4d" providerId="Windows Live" clId="Web-{DABF1440-1A4A-4230-9AFA-B7B21B0F916A}" dt="2018-09-30T23:18:16.438" v="440" actId="1076"/>
          <ac:spMkLst>
            <pc:docMk/>
            <pc:sldMk cId="1002532304" sldId="259"/>
            <ac:spMk id="2" creationId="{30F8D2BC-F57B-45A6-B336-4966B944BB41}"/>
          </ac:spMkLst>
        </pc:spChg>
        <pc:spChg chg="mod">
          <ac:chgData name="Guest User" userId="866a316c7b56ca4d" providerId="Windows Live" clId="Web-{DABF1440-1A4A-4230-9AFA-B7B21B0F916A}" dt="2018-10-01T02:49:38.856" v="884" actId="20577"/>
          <ac:spMkLst>
            <pc:docMk/>
            <pc:sldMk cId="1002532304" sldId="259"/>
            <ac:spMk id="3" creationId="{425F4FBC-7956-424E-918B-C51F9A96BBF7}"/>
          </ac:spMkLst>
        </pc:spChg>
      </pc:sldChg>
      <pc:sldChg chg="modSp new modTransition">
        <pc:chgData name="Guest User" userId="866a316c7b56ca4d" providerId="Windows Live" clId="Web-{DABF1440-1A4A-4230-9AFA-B7B21B0F916A}" dt="2018-10-01T02:21:49.086" v="806"/>
        <pc:sldMkLst>
          <pc:docMk/>
          <pc:sldMk cId="2025354571" sldId="260"/>
        </pc:sldMkLst>
        <pc:spChg chg="mod">
          <ac:chgData name="Guest User" userId="866a316c7b56ca4d" providerId="Windows Live" clId="Web-{DABF1440-1A4A-4230-9AFA-B7B21B0F916A}" dt="2018-09-30T23:27:08.564" v="664" actId="20577"/>
          <ac:spMkLst>
            <pc:docMk/>
            <pc:sldMk cId="2025354571" sldId="260"/>
            <ac:spMk id="2" creationId="{C3BB0935-07D0-4919-B3C9-80CBC27CC7D6}"/>
          </ac:spMkLst>
        </pc:spChg>
        <pc:spChg chg="mod">
          <ac:chgData name="Guest User" userId="866a316c7b56ca4d" providerId="Windows Live" clId="Web-{DABF1440-1A4A-4230-9AFA-B7B21B0F916A}" dt="2018-09-30T23:33:06.767" v="705" actId="20577"/>
          <ac:spMkLst>
            <pc:docMk/>
            <pc:sldMk cId="2025354571" sldId="260"/>
            <ac:spMk id="3" creationId="{213F0AC3-647B-4B53-B996-5E4E51D0B2F5}"/>
          </ac:spMkLst>
        </pc:spChg>
      </pc:sldChg>
      <pc:sldChg chg="addSp delSp modSp new modTransition">
        <pc:chgData name="Guest User" userId="866a316c7b56ca4d" providerId="Windows Live" clId="Web-{DABF1440-1A4A-4230-9AFA-B7B21B0F916A}" dt="2018-10-01T02:21:58.134" v="807"/>
        <pc:sldMkLst>
          <pc:docMk/>
          <pc:sldMk cId="2264712723" sldId="261"/>
        </pc:sldMkLst>
        <pc:spChg chg="mod">
          <ac:chgData name="Guest User" userId="866a316c7b56ca4d" providerId="Windows Live" clId="Web-{DABF1440-1A4A-4230-9AFA-B7B21B0F916A}" dt="2018-10-01T02:14:38.628" v="726" actId="20577"/>
          <ac:spMkLst>
            <pc:docMk/>
            <pc:sldMk cId="2264712723" sldId="261"/>
            <ac:spMk id="2" creationId="{DD4A94A5-9F17-4315-988C-6EF0180D4B20}"/>
          </ac:spMkLst>
        </pc:spChg>
        <pc:spChg chg="del">
          <ac:chgData name="Guest User" userId="866a316c7b56ca4d" providerId="Windows Live" clId="Web-{DABF1440-1A4A-4230-9AFA-B7B21B0F916A}" dt="2018-10-01T02:14:20.268" v="709"/>
          <ac:spMkLst>
            <pc:docMk/>
            <pc:sldMk cId="2264712723" sldId="261"/>
            <ac:spMk id="3" creationId="{4931EE9F-756E-431D-967D-18F5BCAEAED2}"/>
          </ac:spMkLst>
        </pc:spChg>
        <pc:picChg chg="add mod ord">
          <ac:chgData name="Guest User" userId="866a316c7b56ca4d" providerId="Windows Live" clId="Web-{DABF1440-1A4A-4230-9AFA-B7B21B0F916A}" dt="2018-10-01T02:14:53.237" v="730" actId="14100"/>
          <ac:picMkLst>
            <pc:docMk/>
            <pc:sldMk cId="2264712723" sldId="261"/>
            <ac:picMk id="4" creationId="{7712E004-FE5D-4AFF-BF64-36C2D1382D79}"/>
          </ac:picMkLst>
        </pc:picChg>
      </pc:sldChg>
      <pc:sldChg chg="addSp delSp modSp new modTransition">
        <pc:chgData name="Guest User" userId="866a316c7b56ca4d" providerId="Windows Live" clId="Web-{DABF1440-1A4A-4230-9AFA-B7B21B0F916A}" dt="2018-10-01T02:22:06.055" v="808"/>
        <pc:sldMkLst>
          <pc:docMk/>
          <pc:sldMk cId="2133189630" sldId="262"/>
        </pc:sldMkLst>
        <pc:spChg chg="mod">
          <ac:chgData name="Guest User" userId="866a316c7b56ca4d" providerId="Windows Live" clId="Web-{DABF1440-1A4A-4230-9AFA-B7B21B0F916A}" dt="2018-10-01T02:16:56.942" v="758" actId="20577"/>
          <ac:spMkLst>
            <pc:docMk/>
            <pc:sldMk cId="2133189630" sldId="262"/>
            <ac:spMk id="2" creationId="{4F9B1F29-3BAD-4335-B5B4-4B577D3686EB}"/>
          </ac:spMkLst>
        </pc:spChg>
        <pc:spChg chg="del">
          <ac:chgData name="Guest User" userId="866a316c7b56ca4d" providerId="Windows Live" clId="Web-{DABF1440-1A4A-4230-9AFA-B7B21B0F916A}" dt="2018-10-01T02:16:28.301" v="732"/>
          <ac:spMkLst>
            <pc:docMk/>
            <pc:sldMk cId="2133189630" sldId="262"/>
            <ac:spMk id="3" creationId="{374DC013-7672-4ED5-BD67-157D35E6081A}"/>
          </ac:spMkLst>
        </pc:spChg>
        <pc:picChg chg="add mod ord">
          <ac:chgData name="Guest User" userId="866a316c7b56ca4d" providerId="Windows Live" clId="Web-{DABF1440-1A4A-4230-9AFA-B7B21B0F916A}" dt="2018-10-01T02:16:28.301" v="732"/>
          <ac:picMkLst>
            <pc:docMk/>
            <pc:sldMk cId="2133189630" sldId="262"/>
            <ac:picMk id="4" creationId="{5B75C9E5-1380-415F-9D31-1D1DED7E4721}"/>
          </ac:picMkLst>
        </pc:picChg>
      </pc:sldChg>
      <pc:sldChg chg="addSp delSp modSp new modTransition">
        <pc:chgData name="Guest User" userId="866a316c7b56ca4d" providerId="Windows Live" clId="Web-{DABF1440-1A4A-4230-9AFA-B7B21B0F916A}" dt="2018-10-01T02:22:13.243" v="809"/>
        <pc:sldMkLst>
          <pc:docMk/>
          <pc:sldMk cId="2754504803" sldId="263"/>
        </pc:sldMkLst>
        <pc:spChg chg="mod">
          <ac:chgData name="Guest User" userId="866a316c7b56ca4d" providerId="Windows Live" clId="Web-{DABF1440-1A4A-4230-9AFA-B7B21B0F916A}" dt="2018-10-01T02:19:28.855" v="799" actId="20577"/>
          <ac:spMkLst>
            <pc:docMk/>
            <pc:sldMk cId="2754504803" sldId="263"/>
            <ac:spMk id="2" creationId="{320E84F4-31B4-4FF4-8D0E-2A54FAD1C9CF}"/>
          </ac:spMkLst>
        </pc:spChg>
        <pc:spChg chg="del">
          <ac:chgData name="Guest User" userId="866a316c7b56ca4d" providerId="Windows Live" clId="Web-{DABF1440-1A4A-4230-9AFA-B7B21B0F916A}" dt="2018-10-01T02:18:35.099" v="762"/>
          <ac:spMkLst>
            <pc:docMk/>
            <pc:sldMk cId="2754504803" sldId="263"/>
            <ac:spMk id="3" creationId="{E1B44545-1D32-454C-8939-59E7487E40E1}"/>
          </ac:spMkLst>
        </pc:spChg>
        <pc:picChg chg="add mod ord">
          <ac:chgData name="Guest User" userId="866a316c7b56ca4d" providerId="Windows Live" clId="Web-{DABF1440-1A4A-4230-9AFA-B7B21B0F916A}" dt="2018-10-01T02:18:35.099" v="762"/>
          <ac:picMkLst>
            <pc:docMk/>
            <pc:sldMk cId="2754504803" sldId="263"/>
            <ac:picMk id="4" creationId="{F7672FAB-4BC4-45FD-A00F-7FA6C342F737}"/>
          </ac:picMkLst>
        </pc:picChg>
      </pc:sldChg>
      <pc:sldChg chg="addSp delSp modSp new">
        <pc:chgData name="Guest User" userId="866a316c7b56ca4d" providerId="Windows Live" clId="Web-{DABF1440-1A4A-4230-9AFA-B7B21B0F916A}" dt="2018-10-01T02:24:15.916" v="862" actId="20577"/>
        <pc:sldMkLst>
          <pc:docMk/>
          <pc:sldMk cId="1949855047" sldId="264"/>
        </pc:sldMkLst>
        <pc:spChg chg="del">
          <ac:chgData name="Guest User" userId="866a316c7b56ca4d" providerId="Windows Live" clId="Web-{DABF1440-1A4A-4230-9AFA-B7B21B0F916A}" dt="2018-10-01T02:23:04.196" v="833"/>
          <ac:spMkLst>
            <pc:docMk/>
            <pc:sldMk cId="1949855047" sldId="264"/>
            <ac:spMk id="2" creationId="{08739A2D-9085-49D9-AC43-797C100D77E1}"/>
          </ac:spMkLst>
        </pc:spChg>
        <pc:spChg chg="del mod">
          <ac:chgData name="Guest User" userId="866a316c7b56ca4d" providerId="Windows Live" clId="Web-{DABF1440-1A4A-4230-9AFA-B7B21B0F916A}" dt="2018-10-01T02:22:58.681" v="832"/>
          <ac:spMkLst>
            <pc:docMk/>
            <pc:sldMk cId="1949855047" sldId="264"/>
            <ac:spMk id="3" creationId="{5927E5E8-28FC-4F32-91EB-B7D8E303981B}"/>
          </ac:spMkLst>
        </pc:spChg>
        <pc:spChg chg="add mod">
          <ac:chgData name="Guest User" userId="866a316c7b56ca4d" providerId="Windows Live" clId="Web-{DABF1440-1A4A-4230-9AFA-B7B21B0F916A}" dt="2018-10-01T02:24:15.916" v="862" actId="20577"/>
          <ac:spMkLst>
            <pc:docMk/>
            <pc:sldMk cId="1949855047" sldId="264"/>
            <ac:spMk id="5" creationId="{5BFF02F2-75DF-49DA-BDF3-9ABABD0EDC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949" y="2091263"/>
            <a:ext cx="8575913" cy="2590800"/>
          </a:xfrm>
        </p:spPr>
        <p:txBody>
          <a:bodyPr/>
          <a:lstStyle/>
          <a:p>
            <a:r>
              <a:rPr lang="en-US" sz="3600"/>
              <a:t>DESIGN AND IMPLEMENTATION OF AN </a:t>
            </a:r>
            <a:br>
              <a:rPr lang="en-US" sz="3600"/>
            </a:br>
            <a:r>
              <a:rPr lang="en-US" sz="4000">
                <a:solidFill>
                  <a:srgbClr val="FFC000"/>
                </a:solidFill>
              </a:rPr>
              <a:t>E-COMMERCE</a:t>
            </a:r>
            <a:br>
              <a:rPr lang="en-US" sz="4000">
                <a:solidFill>
                  <a:srgbClr val="FFC000"/>
                </a:solidFill>
              </a:rPr>
            </a:br>
            <a:r>
              <a:rPr lang="en-US" sz="3600"/>
              <a:t>WEBSITE </a:t>
            </a:r>
            <a:br>
              <a:rPr lang="en-US" sz="3600"/>
            </a:b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9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D04D-96AB-442C-8B03-275958DA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145" y="-171958"/>
            <a:ext cx="10058400" cy="1371600"/>
          </a:xfrm>
        </p:spPr>
        <p:txBody>
          <a:bodyPr/>
          <a:lstStyle/>
          <a:p>
            <a:r>
              <a:rPr lang="en-US"/>
              <a:t>               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89F0C-D8D1-46BA-A8AC-AA4A28D2D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97" y="789327"/>
            <a:ext cx="10058400" cy="39319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                                                         </a:t>
            </a:r>
            <a:r>
              <a:rPr lang="en-US" sz="2000" dirty="0">
                <a:solidFill>
                  <a:srgbClr val="C00000"/>
                </a:solidFill>
              </a:rPr>
              <a:t>  </a:t>
            </a: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                                        We used the </a:t>
            </a:r>
            <a:r>
              <a:rPr lang="en-US" sz="2000" b="1" dirty="0"/>
              <a:t>Waterfall</a:t>
            </a:r>
            <a:r>
              <a:rPr lang="en-US" sz="2000" dirty="0">
                <a:solidFill>
                  <a:srgbClr val="C00000"/>
                </a:solidFill>
              </a:rPr>
              <a:t> model.</a:t>
            </a:r>
            <a:endParaRPr lang="en-US"/>
          </a:p>
          <a:p>
            <a:endParaRPr lang="en-US" sz="2000" dirty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We actually drew a plan using </a:t>
            </a:r>
            <a:r>
              <a:rPr lang="en-US" sz="2000" dirty="0" err="1">
                <a:solidFill>
                  <a:srgbClr val="C00000"/>
                </a:solidFill>
              </a:rPr>
              <a:t>trello</a:t>
            </a:r>
            <a:r>
              <a:rPr lang="en-US" sz="2000" dirty="0">
                <a:solidFill>
                  <a:srgbClr val="C00000"/>
                </a:solidFill>
              </a:rPr>
              <a:t> and ticked the completion of each module of the project after completion.</a:t>
            </a:r>
            <a:endParaRPr lang="en-US"/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We ensured that all we were thought in class got implemented in the project.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We also did our own research thereby implementing other methods to accomplish our purpose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57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D2BC-F57B-45A6-B336-4966B944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559" y="287870"/>
            <a:ext cx="10058400" cy="373118"/>
          </a:xfrm>
        </p:spPr>
        <p:txBody>
          <a:bodyPr>
            <a:normAutofit fontScale="90000"/>
          </a:bodyPr>
          <a:lstStyle/>
          <a:p>
            <a:r>
              <a:rPr lang="en-US"/>
              <a:t>           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F4FBC-7956-424E-918B-C51F9A96B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23638"/>
            <a:ext cx="10058400" cy="5876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                          </a:t>
            </a:r>
            <a:r>
              <a:rPr lang="en-US" sz="2000">
                <a:solidFill>
                  <a:srgbClr val="C00000"/>
                </a:solidFill>
              </a:rPr>
              <a:t> We were able to achieve this project with the use of</a:t>
            </a:r>
            <a:endParaRPr lang="en-US" sz="2000"/>
          </a:p>
          <a:p>
            <a:endParaRPr lang="en-US" sz="20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>
                <a:solidFill>
                  <a:srgbClr val="C00000"/>
                </a:solidFill>
              </a:rPr>
              <a:t>Express Node.Js</a:t>
            </a:r>
          </a:p>
          <a:p>
            <a:r>
              <a:rPr lang="en-US" dirty="0">
                <a:solidFill>
                  <a:srgbClr val="C00000"/>
                </a:solidFill>
              </a:rPr>
              <a:t>MongoDB</a:t>
            </a:r>
          </a:p>
          <a:p>
            <a:r>
              <a:rPr lang="en-US" dirty="0">
                <a:solidFill>
                  <a:srgbClr val="C00000"/>
                </a:solidFill>
              </a:rPr>
              <a:t>Html/CSS3</a:t>
            </a:r>
          </a:p>
          <a:p>
            <a:r>
              <a:rPr lang="en-US" dirty="0">
                <a:solidFill>
                  <a:srgbClr val="C00000"/>
                </a:solidFill>
              </a:rPr>
              <a:t>Bootstrap(minimal)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    "also with the help of  npm</a:t>
            </a:r>
            <a:r>
              <a:rPr lang="en-US" dirty="0">
                <a:solidFill>
                  <a:srgbClr val="C00000"/>
                </a:solidFill>
              </a:rPr>
              <a:t> dependencies featured in the next slide"</a:t>
            </a:r>
          </a:p>
        </p:txBody>
      </p:sp>
    </p:spTree>
    <p:extLst>
      <p:ext uri="{BB962C8B-B14F-4D97-AF65-F5344CB8AC3E}">
        <p14:creationId xmlns:p14="http://schemas.microsoft.com/office/powerpoint/2010/main" val="1002532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ED3A-B550-40AD-9556-7BC07E02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490" y="379835"/>
            <a:ext cx="10058400" cy="202325"/>
          </a:xfrm>
        </p:spPr>
        <p:txBody>
          <a:bodyPr>
            <a:normAutofit fontScale="90000"/>
          </a:bodyPr>
          <a:lstStyle/>
          <a:p>
            <a:r>
              <a:rPr lang="en-US"/>
              <a:t>                       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D902-5F5D-446D-BF64-4A858773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1" y="697361"/>
            <a:ext cx="10058400" cy="58500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dirty="0"/>
              <a:t>   </a:t>
            </a:r>
            <a:r>
              <a:rPr lang="en-US" b="1" dirty="0"/>
              <a:t>Dependency is a state in which one object uses a function of another object.</a:t>
            </a:r>
          </a:p>
          <a:p>
            <a:pPr>
              <a:buFont typeface="Garamond"/>
              <a:buChar char="◦"/>
            </a:pPr>
            <a:r>
              <a:rPr lang="en-US" err="1">
                <a:solidFill>
                  <a:srgbClr val="C00000"/>
                </a:solidFill>
              </a:rPr>
              <a:t>bcrypt</a:t>
            </a:r>
            <a:endParaRPr lang="en-US" dirty="0" err="1"/>
          </a:p>
          <a:p>
            <a:pPr>
              <a:buFont typeface="Garamond"/>
              <a:buChar char="◦"/>
            </a:pPr>
            <a:r>
              <a:rPr lang="en-US" err="1">
                <a:solidFill>
                  <a:srgbClr val="C00000"/>
                </a:solidFill>
              </a:rPr>
              <a:t>bcryptjs</a:t>
            </a:r>
            <a:endParaRPr lang="en-US" dirty="0" err="1"/>
          </a:p>
          <a:p>
            <a:pPr>
              <a:buFont typeface="Garamond"/>
              <a:buChar char="◦"/>
            </a:pPr>
            <a:r>
              <a:rPr lang="en-US" dirty="0">
                <a:solidFill>
                  <a:srgbClr val="C00000"/>
                </a:solidFill>
              </a:rPr>
              <a:t>body-parser</a:t>
            </a:r>
            <a:endParaRPr lang="en-US" dirty="0"/>
          </a:p>
          <a:p>
            <a:pPr>
              <a:buFont typeface="Garamond"/>
              <a:buChar char="◦"/>
            </a:pPr>
            <a:r>
              <a:rPr lang="en-US" dirty="0">
                <a:solidFill>
                  <a:srgbClr val="C00000"/>
                </a:solidFill>
              </a:rPr>
              <a:t>connect-flash</a:t>
            </a:r>
            <a:endParaRPr lang="en-US" dirty="0"/>
          </a:p>
          <a:p>
            <a:pPr>
              <a:buFont typeface="Garamond"/>
              <a:buChar char="◦"/>
            </a:pPr>
            <a:r>
              <a:rPr lang="en-US" dirty="0">
                <a:solidFill>
                  <a:srgbClr val="C00000"/>
                </a:solidFill>
              </a:rPr>
              <a:t>express</a:t>
            </a:r>
            <a:endParaRPr lang="en-US" dirty="0"/>
          </a:p>
          <a:p>
            <a:pPr>
              <a:buFont typeface="Garamond"/>
              <a:buChar char="◦"/>
            </a:pPr>
            <a:r>
              <a:rPr lang="en-US" dirty="0">
                <a:solidFill>
                  <a:srgbClr val="C00000"/>
                </a:solidFill>
              </a:rPr>
              <a:t>express-handlebars</a:t>
            </a:r>
            <a:endParaRPr lang="en-US" dirty="0"/>
          </a:p>
          <a:p>
            <a:pPr>
              <a:buFont typeface="Garamond"/>
              <a:buChar char="◦"/>
            </a:pPr>
            <a:r>
              <a:rPr lang="en-US" dirty="0">
                <a:solidFill>
                  <a:srgbClr val="C00000"/>
                </a:solidFill>
              </a:rPr>
              <a:t>express-session</a:t>
            </a:r>
            <a:endParaRPr lang="en-US" dirty="0"/>
          </a:p>
          <a:p>
            <a:pPr>
              <a:buFont typeface="Garamond"/>
              <a:buChar char="◦"/>
            </a:pPr>
            <a:r>
              <a:rPr lang="en-US" dirty="0">
                <a:solidFill>
                  <a:srgbClr val="C00000"/>
                </a:solidFill>
              </a:rPr>
              <a:t>method</a:t>
            </a:r>
            <a:endParaRPr lang="en-US" dirty="0"/>
          </a:p>
          <a:p>
            <a:pPr>
              <a:buFont typeface="Garamond"/>
              <a:buChar char="◦"/>
            </a:pPr>
            <a:r>
              <a:rPr lang="en-US" dirty="0">
                <a:solidFill>
                  <a:srgbClr val="C00000"/>
                </a:solidFill>
              </a:rPr>
              <a:t>method-override</a:t>
            </a:r>
            <a:endParaRPr lang="en-US" dirty="0"/>
          </a:p>
          <a:p>
            <a:pPr>
              <a:buFont typeface="Garamond"/>
              <a:buChar char="◦"/>
            </a:pPr>
            <a:r>
              <a:rPr lang="en-US" dirty="0">
                <a:solidFill>
                  <a:srgbClr val="C00000"/>
                </a:solidFill>
              </a:rPr>
              <a:t>mongoose</a:t>
            </a:r>
            <a:endParaRPr lang="en-US" dirty="0"/>
          </a:p>
          <a:p>
            <a:pPr>
              <a:buFont typeface="Garamond"/>
              <a:buChar char="◦"/>
            </a:pPr>
            <a:r>
              <a:rPr lang="en-US" dirty="0" err="1">
                <a:solidFill>
                  <a:srgbClr val="C00000"/>
                </a:solidFill>
              </a:rPr>
              <a:t>multer</a:t>
            </a:r>
            <a:endParaRPr lang="en-US" dirty="0" err="1"/>
          </a:p>
          <a:p>
            <a:pPr>
              <a:buFont typeface="Garamond"/>
              <a:buChar char="◦"/>
            </a:pPr>
            <a:r>
              <a:rPr lang="en-US" dirty="0">
                <a:solidFill>
                  <a:srgbClr val="C00000"/>
                </a:solidFill>
              </a:rPr>
              <a:t>override</a:t>
            </a:r>
            <a:endParaRPr lang="en-US" dirty="0"/>
          </a:p>
          <a:p>
            <a:pPr>
              <a:buFont typeface="Garamond"/>
              <a:buChar char="◦"/>
            </a:pPr>
            <a:r>
              <a:rPr lang="en-US" dirty="0">
                <a:solidFill>
                  <a:srgbClr val="C00000"/>
                </a:solidFill>
              </a:rPr>
              <a:t>passport</a:t>
            </a:r>
            <a:endParaRPr lang="en-US" dirty="0"/>
          </a:p>
          <a:p>
            <a:pPr>
              <a:buFont typeface="Garamond"/>
              <a:buChar char="◦"/>
            </a:pPr>
            <a:r>
              <a:rPr lang="en-US" dirty="0">
                <a:solidFill>
                  <a:srgbClr val="C00000"/>
                </a:solidFill>
              </a:rPr>
              <a:t>passport-local</a:t>
            </a:r>
            <a:endParaRPr lang="en-US" dirty="0"/>
          </a:p>
          <a:p>
            <a:pPr>
              <a:buFont typeface="Garamond"/>
              <a:buChar char="◦"/>
            </a:pPr>
            <a:r>
              <a:rPr lang="en-US" dirty="0" err="1">
                <a:solidFill>
                  <a:srgbClr val="C00000"/>
                </a:solidFill>
              </a:rPr>
              <a:t>uuid</a:t>
            </a:r>
            <a:endParaRPr lang="en-US" dirty="0" err="1"/>
          </a:p>
          <a:p>
            <a:pPr>
              <a:buFont typeface="Garamond"/>
              <a:buChar char="◦"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9229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0935-07D0-4919-B3C9-80CBC27C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              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F0AC3-647B-4B53-B996-5E4E51D0B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Middleware</a:t>
            </a:r>
            <a:r>
              <a:rPr lang="en-US" sz="2400" dirty="0"/>
              <a:t> is the software layer that lies between the operating system and the applications on each side of a distributed computer network.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Middleware</a:t>
            </a:r>
            <a:r>
              <a:rPr lang="en-US" sz="2400" dirty="0">
                <a:solidFill>
                  <a:srgbClr val="C00000"/>
                </a:solidFill>
              </a:rPr>
              <a:t> functions are functions that have access to the request object</a:t>
            </a:r>
            <a:r>
              <a:rPr lang="en-US" sz="2400" b="1" dirty="0"/>
              <a:t> ( req )</a:t>
            </a:r>
            <a:r>
              <a:rPr lang="en-US" sz="2400" dirty="0">
                <a:solidFill>
                  <a:srgbClr val="C00000"/>
                </a:solidFill>
              </a:rPr>
              <a:t>, the response object</a:t>
            </a:r>
            <a:r>
              <a:rPr lang="en-US" sz="2400" dirty="0"/>
              <a:t> ( res )</a:t>
            </a:r>
            <a:r>
              <a:rPr lang="en-US" sz="2400" dirty="0">
                <a:solidFill>
                  <a:srgbClr val="C00000"/>
                </a:solidFill>
              </a:rPr>
              <a:t>, and the </a:t>
            </a:r>
            <a:r>
              <a:rPr lang="en-US" sz="2400" dirty="0"/>
              <a:t>next</a:t>
            </a:r>
            <a:r>
              <a:rPr lang="en-US" sz="2400" dirty="0">
                <a:solidFill>
                  <a:srgbClr val="C00000"/>
                </a:solidFill>
              </a:rPr>
              <a:t> function in the application's request-response cycle. The next function is a function in the Express router which, when invoked, executes the </a:t>
            </a:r>
            <a:r>
              <a:rPr lang="en-US" sz="2400" b="1" dirty="0">
                <a:solidFill>
                  <a:srgbClr val="C00000"/>
                </a:solidFill>
              </a:rPr>
              <a:t>middleware</a:t>
            </a:r>
            <a:r>
              <a:rPr lang="en-US" sz="2400" dirty="0">
                <a:solidFill>
                  <a:srgbClr val="C00000"/>
                </a:solidFill>
              </a:rPr>
              <a:t> succeeding the current </a:t>
            </a:r>
            <a:r>
              <a:rPr lang="en-US" sz="2400" b="1" dirty="0">
                <a:solidFill>
                  <a:srgbClr val="C00000"/>
                </a:solidFill>
              </a:rPr>
              <a:t>middleware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54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94A5-9F17-4315-988C-6EF0180D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                HOME PAGE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12E004-FE5D-4AFF-BF64-36C2D1382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771" y="2103120"/>
            <a:ext cx="9146974" cy="433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1272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1F29-3BAD-4335-B5B4-4B577D36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                 VIEW PAGE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75C9E5-1380-415F-9D31-1D1DED7E4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205" y="2103120"/>
            <a:ext cx="741158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896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84F4-31B4-4FF4-8D0E-2A54FAD1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              SHOPPING CART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672FAB-4BC4-45FD-A00F-7FA6C342F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374" y="2103120"/>
            <a:ext cx="7319253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480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FF02F2-75DF-49DA-BDF3-9ABABD0E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000" b="1">
                <a:solidFill>
                  <a:srgbClr val="C00000"/>
                </a:solidFill>
              </a:rPr>
              <a:t>   THANKS FOR YOUR TIME</a:t>
            </a:r>
          </a:p>
        </p:txBody>
      </p:sp>
    </p:spTree>
    <p:extLst>
      <p:ext uri="{BB962C8B-B14F-4D97-AF65-F5344CB8AC3E}">
        <p14:creationId xmlns:p14="http://schemas.microsoft.com/office/powerpoint/2010/main" val="1949855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Savon</vt:lpstr>
      <vt:lpstr>DESIGN AND IMPLEMENTATION OF AN  E-COMMERCE WEBSITE  </vt:lpstr>
      <vt:lpstr>               METHODOLOGY</vt:lpstr>
      <vt:lpstr>            IMPLEMENTATION</vt:lpstr>
      <vt:lpstr>                       DEPENDENCIES</vt:lpstr>
      <vt:lpstr>                MIDDLEWARE</vt:lpstr>
      <vt:lpstr>                 HOME PAGE</vt:lpstr>
      <vt:lpstr>                  VIEW PAGE</vt:lpstr>
      <vt:lpstr>               SHOPPING CART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331</cp:revision>
  <dcterms:created xsi:type="dcterms:W3CDTF">2014-09-12T02:12:20Z</dcterms:created>
  <dcterms:modified xsi:type="dcterms:W3CDTF">2018-10-01T02:49:48Z</dcterms:modified>
</cp:coreProperties>
</file>