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8954b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8954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8954bc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8954b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Evaluation Platform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97100" y="2887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Babafemi Adeoye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Abdullah Alam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Pranjal Gupta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Gurshaan Chawla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Varij Dawe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Technology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 website evaluation system allowing users to comment on specific websites and analyze those comments to rate the website on factors such as genuineness and product delivery time.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Technology Stack: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Python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Django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Git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Github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Heroku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</a:t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78" name="Google Shape;78;p15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15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Registration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Outline the user registration process and the need for authentication to maintain the credibility of comments.</a:t>
            </a:r>
            <a:endParaRPr sz="11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2391250" y="1736575"/>
            <a:ext cx="129000" cy="1254971"/>
            <a:chOff x="1553050" y="1736575"/>
            <a:chExt cx="129000" cy="1254971"/>
          </a:xfrm>
        </p:grpSpPr>
        <p:sp>
          <p:nvSpPr>
            <p:cNvPr id="82" name="Google Shape;82;p15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5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2467450" y="11058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Website Evaluation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user selects a website, provides feedback/comments, and the AI agent rates it based on sentiment analysis.</a:t>
            </a:r>
            <a:endParaRPr sz="1100"/>
          </a:p>
        </p:txBody>
      </p:sp>
      <p:grpSp>
        <p:nvGrpSpPr>
          <p:cNvPr id="85" name="Google Shape;85;p15"/>
          <p:cNvGrpSpPr/>
          <p:nvPr/>
        </p:nvGrpSpPr>
        <p:grpSpPr>
          <a:xfrm flipH="1" rot="10800000">
            <a:off x="5067875" y="2859504"/>
            <a:ext cx="129000" cy="1211153"/>
            <a:chOff x="5144075" y="1736575"/>
            <a:chExt cx="129000" cy="1257296"/>
          </a:xfrm>
        </p:grpSpPr>
        <p:sp>
          <p:nvSpPr>
            <p:cNvPr id="86" name="Google Shape;86;p15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5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5313600" y="334905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AI agent performs sentiment analysis to determine sentiment (positive, negative, or neutral).</a:t>
            </a:r>
            <a:endParaRPr sz="1100"/>
          </a:p>
        </p:txBody>
      </p:sp>
      <p:grpSp>
        <p:nvGrpSpPr>
          <p:cNvPr id="89" name="Google Shape;89;p15"/>
          <p:cNvGrpSpPr/>
          <p:nvPr/>
        </p:nvGrpSpPr>
        <p:grpSpPr>
          <a:xfrm flipH="1" rot="10800000">
            <a:off x="6657900" y="2181852"/>
            <a:ext cx="129000" cy="770742"/>
            <a:chOff x="6657900" y="2864871"/>
            <a:chExt cx="129000" cy="770742"/>
          </a:xfrm>
        </p:grpSpPr>
        <p:sp>
          <p:nvSpPr>
            <p:cNvPr id="90" name="Google Shape;90;p15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5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6734100" y="11044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Rating System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AI model will come up a rating and allow for feedback from users on that rating.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" name="Google Shape;99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00" name="Google Shape;100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Software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Django/Python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Django simplifies development with its user-friendly features, while Python's versatility and rich library ecosystem make it easy to integrate Machine Learning models. </a:t>
            </a:r>
            <a:endParaRPr sz="140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05" name="Google Shape;105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AI Models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We shall evaluate various available AI models to assess which one is best for sentiment analysis. We shall look for publicly available datasets of comments and sentiments.</a:t>
            </a:r>
            <a:endParaRPr sz="14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10" name="Google Shape;110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Cloud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Since it is a python project, we will look into deploying this over Heroku, Digitalocean or AWS, as the team feels is suitable.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9144000" cy="13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Preliminary Scope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35500" y="1551800"/>
            <a:ext cx="58560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Development of a web application with a user-friendly interface to facilitate website evaluation and comment submission.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Integration of an AI agent to analyze and rate websites based on user comments.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Incorporation of Machine Learning models for sentiment analysis and topic modeling to extract meaningful insights from user comments.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Implementation of a rating system based on various factors such as genuineness, time taken to deliver products, customer service, etc.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65500" y="29104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Our website evaluation system enables users to provide feedback and ratings on websites effectively.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Using AI techniques like sentiment analysis and topic modeling, we extract valuable insights from user comments for comprehensive website evaluation.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Django and Python integration ensures a user-friendly interface and seamless integration of ML models.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Our system evaluates factors like genuineness and delivery time, promoting transparency and informed decision-making.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Future plans include optimizing AI models, expanding the dataset, and improving the user experience.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This project has the potential to enhance trust and provide valuable information in the online marketplace.</a:t>
            </a:r>
            <a:endParaRPr b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4294967295" type="title"/>
          </p:nvPr>
        </p:nvSpPr>
        <p:spPr>
          <a:xfrm>
            <a:off x="311700" y="2222400"/>
            <a:ext cx="8520600" cy="10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300">
                <a:solidFill>
                  <a:schemeClr val="lt2"/>
                </a:solidFill>
              </a:rPr>
              <a:t>THANK YOU</a:t>
            </a:r>
            <a:endParaRPr b="1" sz="1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