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E8BD-7B75-452A-B674-9E19C4BF6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95E76-BF4D-41FE-8E1D-C45529CEC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3F960F-24AA-465F-91E6-34BDD3A7E9A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DD22FCCA-77EB-423D-8A9B-3DDBDA283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08F35-243F-4FA3-A75D-5F248B76765B}"/>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46140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6BA-FC68-44D1-9068-27E5D4040E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C942D1-BB2A-4E34-9F42-12E2E592C5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4B914-5CB4-46F8-AEE8-7CA8612C45F6}"/>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E356A76A-6EAE-45F0-B95D-28E1E8586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06516-1BB2-4797-95FF-904127DD0FD2}"/>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3469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2CA9F9-FE71-4EB0-92B5-AFF7AD0F75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BFD6D-B72E-4760-A0B2-97E7496D59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1C66F-805C-49CB-B578-E625657ACC6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11A742BD-121F-4A35-90D9-927DE0334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299D9-0902-4D0C-8D3B-AFC0FE4C1E21}"/>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9087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EEA4-D6D2-474F-9881-549EAE5EB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52E7F-CBC7-4C47-B8DE-1BB43D1658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53B8A-7EAF-44C7-83AC-70DE6D63DC2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5A459D22-1879-4E8B-AF84-8AD08D851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53251-5118-4D27-9CBF-4C4A82B416A8}"/>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93263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F138-2159-42DC-8A64-E49CAAFBF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93F0F-82D6-467E-9B27-E6C939918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3D724D-D664-45AD-8EA0-F706EF7903F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9B409251-1D67-4022-A4B9-0D3248946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EDFE5-1C98-4313-932C-7823EDC9D86B}"/>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30693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8196-1C31-43F5-9D9A-B6EA207AA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502DD-E4F7-47C4-B8DF-DD1409CB6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3ED5B1-160B-4240-A566-E9DB8ED95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3DFD61-8524-4769-B589-DA7EA6CB73C9}"/>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D6F0C2EF-C6AE-4EBB-897C-1D4551F07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71798-645E-4C17-9C27-D06C62AE9F08}"/>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30170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FDF7-98D6-4279-95B2-02560AD83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12F32A-7D60-4B40-A289-2A8B8E8DB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1E7EE7-FBB9-4530-8894-2527B67353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30976-2A01-490D-AA0A-9BC0123DF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0D8C3B-DBB7-46E8-A340-404084EEEB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E83D0D-381D-4FF5-8D31-DEDE69EEDAB7}"/>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8" name="Footer Placeholder 7">
            <a:extLst>
              <a:ext uri="{FF2B5EF4-FFF2-40B4-BE49-F238E27FC236}">
                <a16:creationId xmlns:a16="http://schemas.microsoft.com/office/drawing/2014/main" id="{5CF613E2-E81F-4EEF-B0FE-50F53E2A5B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DF21B-7C1C-48D5-89B2-7CAF036E2E9D}"/>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36959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2EF9-2DD3-4408-A73D-E64D0E973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094D1-6BAF-4243-8CBF-3B85CC9E891F}"/>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4" name="Footer Placeholder 3">
            <a:extLst>
              <a:ext uri="{FF2B5EF4-FFF2-40B4-BE49-F238E27FC236}">
                <a16:creationId xmlns:a16="http://schemas.microsoft.com/office/drawing/2014/main" id="{F703EA2B-E122-48F3-83FC-1840546B2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44A2E3-423E-4518-8684-7DB1C9832C91}"/>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74667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ACE88-D40F-4C80-8483-A5AA7FD908A8}"/>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3" name="Footer Placeholder 2">
            <a:extLst>
              <a:ext uri="{FF2B5EF4-FFF2-40B4-BE49-F238E27FC236}">
                <a16:creationId xmlns:a16="http://schemas.microsoft.com/office/drawing/2014/main" id="{EEBA6F81-A7DB-43B8-BCFC-4094A477F0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A5703-AD82-4FF4-8458-DAA871F354CD}"/>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175288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0BB8-7655-49B9-BD89-897B0179A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03E07-D120-4703-AACF-F57D81F45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DC9F4-B196-4793-BD85-D0CF80E35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CCEC7A-5321-41AE-97EA-C210A14577C4}"/>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6C00E5C5-EF2B-47C7-B502-D7DB5BC18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FDDCA-6195-49F0-9466-0792671674D6}"/>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28125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70D8-A562-41D3-A66E-B4D162A0C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AF7D37-C730-4992-AC53-73C731FC8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C359F-1B7D-4A68-ABB9-4689862FA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8985B-3920-442D-8020-9A7C47C53058}"/>
              </a:ext>
            </a:extLst>
          </p:cNvPr>
          <p:cNvSpPr>
            <a:spLocks noGrp="1"/>
          </p:cNvSpPr>
          <p:nvPr>
            <p:ph type="dt" sz="half" idx="10"/>
          </p:nvPr>
        </p:nvSpPr>
        <p:spPr/>
        <p:txBody>
          <a:bodyPr/>
          <a:lstStyle/>
          <a:p>
            <a:fld id="{F0EF926D-2938-4C89-9303-57AA6B29C2EC}" type="datetimeFigureOut">
              <a:rPr lang="en-US" smtClean="0"/>
              <a:t>9/17/2023</a:t>
            </a:fld>
            <a:endParaRPr lang="en-US"/>
          </a:p>
        </p:txBody>
      </p:sp>
      <p:sp>
        <p:nvSpPr>
          <p:cNvPr id="6" name="Footer Placeholder 5">
            <a:extLst>
              <a:ext uri="{FF2B5EF4-FFF2-40B4-BE49-F238E27FC236}">
                <a16:creationId xmlns:a16="http://schemas.microsoft.com/office/drawing/2014/main" id="{68E1FE70-B515-4732-99F9-DC5AEC293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8EBAF-77C9-4EA6-A5D8-8B9FAC21221F}"/>
              </a:ext>
            </a:extLst>
          </p:cNvPr>
          <p:cNvSpPr>
            <a:spLocks noGrp="1"/>
          </p:cNvSpPr>
          <p:nvPr>
            <p:ph type="sldNum" sz="quarter" idx="12"/>
          </p:nvPr>
        </p:nvSpPr>
        <p:spPr/>
        <p:txBody>
          <a:bodyPr/>
          <a:lstStyle/>
          <a:p>
            <a:fld id="{C2900941-8D3C-4475-8A2A-F774E3657007}" type="slidenum">
              <a:rPr lang="en-US" smtClean="0"/>
              <a:t>‹#›</a:t>
            </a:fld>
            <a:endParaRPr lang="en-US"/>
          </a:p>
        </p:txBody>
      </p:sp>
    </p:spTree>
    <p:extLst>
      <p:ext uri="{BB962C8B-B14F-4D97-AF65-F5344CB8AC3E}">
        <p14:creationId xmlns:p14="http://schemas.microsoft.com/office/powerpoint/2010/main" val="271564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96A60-062D-45EF-B772-1E8445329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D5A75-9C0F-4FBE-A035-CA98F84AD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FCD32-8014-4EC8-A7FD-CE27A18790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F926D-2938-4C89-9303-57AA6B29C2EC}" type="datetimeFigureOut">
              <a:rPr lang="en-US" smtClean="0"/>
              <a:t>9/17/2023</a:t>
            </a:fld>
            <a:endParaRPr lang="en-US"/>
          </a:p>
        </p:txBody>
      </p:sp>
      <p:sp>
        <p:nvSpPr>
          <p:cNvPr id="5" name="Footer Placeholder 4">
            <a:extLst>
              <a:ext uri="{FF2B5EF4-FFF2-40B4-BE49-F238E27FC236}">
                <a16:creationId xmlns:a16="http://schemas.microsoft.com/office/drawing/2014/main" id="{E8531E0F-9B78-414D-84F8-31C4D2332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B447D-780A-4C6A-BDB4-77246D8EF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941-8D3C-4475-8A2A-F774E3657007}" type="slidenum">
              <a:rPr lang="en-US" smtClean="0"/>
              <a:t>‹#›</a:t>
            </a:fld>
            <a:endParaRPr lang="en-US"/>
          </a:p>
        </p:txBody>
      </p:sp>
    </p:spTree>
    <p:extLst>
      <p:ext uri="{BB962C8B-B14F-4D97-AF65-F5344CB8AC3E}">
        <p14:creationId xmlns:p14="http://schemas.microsoft.com/office/powerpoint/2010/main" val="2990537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BF13-2B09-4EE5-8126-B4DB842C30C9}"/>
              </a:ext>
            </a:extLst>
          </p:cNvPr>
          <p:cNvSpPr>
            <a:spLocks noGrp="1"/>
          </p:cNvSpPr>
          <p:nvPr>
            <p:ph type="ctrTitle"/>
          </p:nvPr>
        </p:nvSpPr>
        <p:spPr/>
        <p:txBody>
          <a:bodyPr/>
          <a:lstStyle/>
          <a:p>
            <a:r>
              <a:rPr lang="en-US" dirty="0"/>
              <a:t>Ada boosting Regressor</a:t>
            </a:r>
          </a:p>
        </p:txBody>
      </p:sp>
      <p:sp>
        <p:nvSpPr>
          <p:cNvPr id="3" name="Subtitle 2">
            <a:extLst>
              <a:ext uri="{FF2B5EF4-FFF2-40B4-BE49-F238E27FC236}">
                <a16:creationId xmlns:a16="http://schemas.microsoft.com/office/drawing/2014/main" id="{7BCAB8D0-7EBB-4852-AEA5-971C85D20DBB}"/>
              </a:ext>
            </a:extLst>
          </p:cNvPr>
          <p:cNvSpPr>
            <a:spLocks noGrp="1"/>
          </p:cNvSpPr>
          <p:nvPr>
            <p:ph type="subTitle" idx="1"/>
          </p:nvPr>
        </p:nvSpPr>
        <p:spPr/>
        <p:txBody>
          <a:bodyPr/>
          <a:lstStyle/>
          <a:p>
            <a:r>
              <a:rPr lang="en-US"/>
              <a:t>- P.Hameed</a:t>
            </a:r>
            <a:r>
              <a:rPr lang="en-US" dirty="0"/>
              <a:t> </a:t>
            </a:r>
            <a:r>
              <a:rPr lang="en-US" dirty="0" err="1"/>
              <a:t>Femina</a:t>
            </a:r>
            <a:endParaRPr lang="en-US" dirty="0"/>
          </a:p>
        </p:txBody>
      </p:sp>
    </p:spTree>
    <p:extLst>
      <p:ext uri="{BB962C8B-B14F-4D97-AF65-F5344CB8AC3E}">
        <p14:creationId xmlns:p14="http://schemas.microsoft.com/office/powerpoint/2010/main" val="271402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09DC-C59A-4887-9088-35660762EA1C}"/>
              </a:ext>
            </a:extLst>
          </p:cNvPr>
          <p:cNvSpPr>
            <a:spLocks noGrp="1"/>
          </p:cNvSpPr>
          <p:nvPr>
            <p:ph type="ctrTitle"/>
          </p:nvPr>
        </p:nvSpPr>
        <p:spPr/>
        <p:txBody>
          <a:bodyPr/>
          <a:lstStyle/>
          <a:p>
            <a:r>
              <a:rPr lang="en-US" dirty="0"/>
              <a:t>Outline</a:t>
            </a:r>
          </a:p>
        </p:txBody>
      </p:sp>
      <p:sp>
        <p:nvSpPr>
          <p:cNvPr id="3" name="Subtitle 2">
            <a:extLst>
              <a:ext uri="{FF2B5EF4-FFF2-40B4-BE49-F238E27FC236}">
                <a16:creationId xmlns:a16="http://schemas.microsoft.com/office/drawing/2014/main" id="{C9F51D3C-C284-4097-8F9D-8EFD6C943A53}"/>
              </a:ext>
            </a:extLst>
          </p:cNvPr>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en-US" dirty="0"/>
              <a:t>Introduction </a:t>
            </a:r>
          </a:p>
          <a:p>
            <a:pPr marL="342900" indent="-342900">
              <a:buFont typeface="Arial" panose="020B0604020202020204" pitchFamily="34" charset="0"/>
              <a:buChar char="•"/>
            </a:pPr>
            <a:r>
              <a:rPr lang="en-US" dirty="0"/>
              <a:t>Functionality</a:t>
            </a:r>
          </a:p>
          <a:p>
            <a:pPr marL="342900" indent="-342900">
              <a:buFont typeface="Arial" panose="020B0604020202020204" pitchFamily="34" charset="0"/>
              <a:buChar char="•"/>
            </a:pPr>
            <a:r>
              <a:rPr lang="en-US" dirty="0"/>
              <a:t>Algorithm</a:t>
            </a:r>
          </a:p>
          <a:p>
            <a:pPr marL="342900" indent="-342900">
              <a:buFont typeface="Arial" panose="020B0604020202020204" pitchFamily="34" charset="0"/>
              <a:buChar char="•"/>
            </a:pPr>
            <a:r>
              <a:rPr lang="en-US" dirty="0"/>
              <a:t> Performance and Application</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153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0004-B498-4EB3-8715-2EF4BB333BA6}"/>
              </a:ext>
            </a:extLst>
          </p:cNvPr>
          <p:cNvSpPr>
            <a:spLocks noGrp="1"/>
          </p:cNvSpPr>
          <p:nvPr>
            <p:ph type="ctrTitle"/>
          </p:nvPr>
        </p:nvSpPr>
        <p:spPr/>
        <p:txBody>
          <a:bodyPr/>
          <a:lstStyle/>
          <a:p>
            <a:r>
              <a:rPr lang="en-US" dirty="0"/>
              <a:t>What is Ada boosting Regressor</a:t>
            </a:r>
          </a:p>
        </p:txBody>
      </p:sp>
      <p:sp>
        <p:nvSpPr>
          <p:cNvPr id="3" name="Subtitle 2">
            <a:extLst>
              <a:ext uri="{FF2B5EF4-FFF2-40B4-BE49-F238E27FC236}">
                <a16:creationId xmlns:a16="http://schemas.microsoft.com/office/drawing/2014/main" id="{111B309D-EAFD-41F8-B601-22FFCF21CB3E}"/>
              </a:ext>
            </a:extLst>
          </p:cNvPr>
          <p:cNvSpPr>
            <a:spLocks noGrp="1"/>
          </p:cNvSpPr>
          <p:nvPr>
            <p:ph type="subTitle" idx="1"/>
          </p:nvPr>
        </p:nvSpPr>
        <p:spPr/>
        <p:txBody>
          <a:bodyPr>
            <a:normAutofit fontScale="92500" lnSpcReduction="20000"/>
          </a:bodyPr>
          <a:lstStyle/>
          <a:p>
            <a:r>
              <a:rPr lang="en-US" dirty="0"/>
              <a:t>An AdaBoost regressor is a meta-estimator that begins by fitting a regressor on the original dataset and then fits additional copies of the regressor on the same dataset but where the weights of instances are adjusted according to the error of the current prediction.   </a:t>
            </a:r>
          </a:p>
          <a:p>
            <a:r>
              <a:rPr lang="en-US" dirty="0"/>
              <a:t>Note: Meta estimator: estimator(Model) which takes another estimator as input is called meta estimator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610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FCCB8-18B6-4124-A55E-B5A9428B8239}"/>
              </a:ext>
            </a:extLst>
          </p:cNvPr>
          <p:cNvPicPr>
            <a:picLocks noChangeAspect="1"/>
          </p:cNvPicPr>
          <p:nvPr/>
        </p:nvPicPr>
        <p:blipFill>
          <a:blip r:embed="rId2"/>
          <a:stretch>
            <a:fillRect/>
          </a:stretch>
        </p:blipFill>
        <p:spPr>
          <a:xfrm>
            <a:off x="0" y="75511"/>
            <a:ext cx="12192000" cy="6706978"/>
          </a:xfrm>
          <a:prstGeom prst="rect">
            <a:avLst/>
          </a:prstGeom>
        </p:spPr>
      </p:pic>
    </p:spTree>
    <p:extLst>
      <p:ext uri="{BB962C8B-B14F-4D97-AF65-F5344CB8AC3E}">
        <p14:creationId xmlns:p14="http://schemas.microsoft.com/office/powerpoint/2010/main" val="410138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9A41-3F9D-4C2C-9D88-9DE85363A190}"/>
              </a:ext>
            </a:extLst>
          </p:cNvPr>
          <p:cNvSpPr>
            <a:spLocks noGrp="1"/>
          </p:cNvSpPr>
          <p:nvPr>
            <p:ph type="ctrTitle"/>
          </p:nvPr>
        </p:nvSpPr>
        <p:spPr/>
        <p:txBody>
          <a:bodyPr/>
          <a:lstStyle/>
          <a:p>
            <a:r>
              <a:rPr lang="en-US" dirty="0"/>
              <a:t>Random forest vs Ada Boosting</a:t>
            </a:r>
          </a:p>
        </p:txBody>
      </p:sp>
      <p:sp>
        <p:nvSpPr>
          <p:cNvPr id="3" name="Subtitle 2">
            <a:extLst>
              <a:ext uri="{FF2B5EF4-FFF2-40B4-BE49-F238E27FC236}">
                <a16:creationId xmlns:a16="http://schemas.microsoft.com/office/drawing/2014/main" id="{C35A364D-BE85-43DD-8E02-116EC524EDBE}"/>
              </a:ext>
            </a:extLst>
          </p:cNvPr>
          <p:cNvSpPr>
            <a:spLocks noGrp="1"/>
          </p:cNvSpPr>
          <p:nvPr>
            <p:ph type="subTitle" idx="1"/>
          </p:nvPr>
        </p:nvSpPr>
        <p:spPr>
          <a:xfrm>
            <a:off x="0" y="3602038"/>
            <a:ext cx="10668000" cy="3255962"/>
          </a:xfrm>
        </p:spPr>
        <p:txBody>
          <a:bodyPr>
            <a:normAutofit/>
          </a:bodyPr>
          <a:lstStyle/>
          <a:p>
            <a:pPr marL="457200" indent="-457200" algn="l">
              <a:buFont typeface="+mj-lt"/>
              <a:buAutoNum type="arabicPeriod"/>
            </a:pPr>
            <a:r>
              <a:rPr lang="en-US" dirty="0"/>
              <a:t>Random forest improve Decision tree parallelly  but this Ada boosting does sequentially </a:t>
            </a:r>
          </a:p>
          <a:p>
            <a:pPr marL="457200" indent="-457200" algn="l">
              <a:buFont typeface="+mj-lt"/>
              <a:buAutoNum type="arabicPeriod"/>
            </a:pPr>
            <a:r>
              <a:rPr lang="en-US" dirty="0"/>
              <a:t>RF low density tree but Ada boosting use Decision stumps</a:t>
            </a:r>
          </a:p>
          <a:p>
            <a:pPr marL="457200" indent="-457200" algn="l">
              <a:buFont typeface="+mj-lt"/>
              <a:buAutoNum type="arabicPeriod"/>
            </a:pPr>
            <a:r>
              <a:rPr lang="en-US" dirty="0"/>
              <a:t>FR –Low bias low variance but Ada boosting – high bias low variance</a:t>
            </a:r>
          </a:p>
          <a:p>
            <a:pPr marL="457200" indent="-457200" algn="l">
              <a:buFont typeface="+mj-lt"/>
              <a:buAutoNum type="arabicPeriod"/>
            </a:pPr>
            <a:r>
              <a:rPr lang="en-US" dirty="0"/>
              <a:t>RF same weight to assigned to all tree to improve it in </a:t>
            </a:r>
            <a:r>
              <a:rPr lang="en-US" dirty="0" err="1"/>
              <a:t>ada</a:t>
            </a:r>
            <a:r>
              <a:rPr lang="en-US" dirty="0"/>
              <a:t> boosting according to the model accuracy weight is added</a:t>
            </a:r>
          </a:p>
        </p:txBody>
      </p:sp>
    </p:spTree>
    <p:extLst>
      <p:ext uri="{BB962C8B-B14F-4D97-AF65-F5344CB8AC3E}">
        <p14:creationId xmlns:p14="http://schemas.microsoft.com/office/powerpoint/2010/main" val="318305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99EE-CE9D-4598-AD26-BFE1009AA6CE}"/>
              </a:ext>
            </a:extLst>
          </p:cNvPr>
          <p:cNvSpPr>
            <a:spLocks noGrp="1"/>
          </p:cNvSpPr>
          <p:nvPr>
            <p:ph type="title"/>
          </p:nvPr>
        </p:nvSpPr>
        <p:spPr/>
        <p:txBody>
          <a:bodyPr/>
          <a:lstStyle/>
          <a:p>
            <a:r>
              <a:rPr lang="en-US" dirty="0"/>
              <a:t>Advantage and Disadvantage</a:t>
            </a:r>
          </a:p>
        </p:txBody>
      </p:sp>
      <p:sp>
        <p:nvSpPr>
          <p:cNvPr id="3" name="Content Placeholder 2">
            <a:extLst>
              <a:ext uri="{FF2B5EF4-FFF2-40B4-BE49-F238E27FC236}">
                <a16:creationId xmlns:a16="http://schemas.microsoft.com/office/drawing/2014/main" id="{65845935-1B03-4999-8C9C-0060C4BBCE8E}"/>
              </a:ext>
            </a:extLst>
          </p:cNvPr>
          <p:cNvSpPr>
            <a:spLocks noGrp="1"/>
          </p:cNvSpPr>
          <p:nvPr>
            <p:ph idx="1"/>
          </p:nvPr>
        </p:nvSpPr>
        <p:spPr/>
        <p:txBody>
          <a:bodyPr/>
          <a:lstStyle/>
          <a:p>
            <a:r>
              <a:rPr lang="en-US" dirty="0"/>
              <a:t>Advantage:</a:t>
            </a:r>
          </a:p>
          <a:p>
            <a:pPr marL="514350" indent="-514350">
              <a:buFont typeface="+mj-lt"/>
              <a:buAutoNum type="arabicPeriod"/>
            </a:pPr>
            <a:r>
              <a:rPr lang="en-US" dirty="0"/>
              <a:t>  easy to use not much hyper parameters</a:t>
            </a:r>
          </a:p>
          <a:p>
            <a:pPr marL="514350" indent="-514350">
              <a:buFont typeface="+mj-lt"/>
              <a:buAutoNum type="arabicPeriod"/>
            </a:pPr>
            <a:r>
              <a:rPr lang="en-US" dirty="0"/>
              <a:t>Increased accuracy</a:t>
            </a:r>
          </a:p>
          <a:p>
            <a:pPr marL="514350" indent="-514350">
              <a:buFont typeface="+mj-lt"/>
              <a:buAutoNum type="arabicPeriod"/>
            </a:pPr>
            <a:r>
              <a:rPr lang="en-US" dirty="0"/>
              <a:t>Immunity from overfitting.</a:t>
            </a:r>
          </a:p>
          <a:p>
            <a:pPr marL="514350" indent="-514350">
              <a:buFont typeface="+mj-lt"/>
              <a:buAutoNum type="arabicPeriod"/>
            </a:pPr>
            <a:endParaRPr lang="en-US" dirty="0"/>
          </a:p>
          <a:p>
            <a:pPr marL="0" indent="0">
              <a:buNone/>
            </a:pPr>
            <a:r>
              <a:rPr lang="en-US" dirty="0" err="1"/>
              <a:t>Disavantage</a:t>
            </a:r>
            <a:r>
              <a:rPr lang="en-US" dirty="0"/>
              <a:t>:</a:t>
            </a:r>
          </a:p>
          <a:p>
            <a:pPr marL="514350" indent="-514350">
              <a:buFont typeface="+mj-lt"/>
              <a:buAutoNum type="arabicPeriod"/>
            </a:pPr>
            <a:r>
              <a:rPr lang="en-US" dirty="0"/>
              <a:t>It need quality of data . Noise can create impact in result.</a:t>
            </a:r>
          </a:p>
        </p:txBody>
      </p:sp>
    </p:spTree>
    <p:extLst>
      <p:ext uri="{BB962C8B-B14F-4D97-AF65-F5344CB8AC3E}">
        <p14:creationId xmlns:p14="http://schemas.microsoft.com/office/powerpoint/2010/main" val="186807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B049-D09F-4808-86CE-4B558E2AC20E}"/>
              </a:ext>
            </a:extLst>
          </p:cNvPr>
          <p:cNvSpPr>
            <a:spLocks noGrp="1"/>
          </p:cNvSpPr>
          <p:nvPr>
            <p:ph type="ctrTitle"/>
          </p:nvPr>
        </p:nvSpPr>
        <p:spPr/>
        <p:txBody>
          <a:bodyPr/>
          <a:lstStyle/>
          <a:p>
            <a:r>
              <a:rPr lang="en-US" dirty="0"/>
              <a:t>Algorithm - syntax</a:t>
            </a:r>
          </a:p>
        </p:txBody>
      </p:sp>
      <p:sp>
        <p:nvSpPr>
          <p:cNvPr id="3" name="Subtitle 2">
            <a:extLst>
              <a:ext uri="{FF2B5EF4-FFF2-40B4-BE49-F238E27FC236}">
                <a16:creationId xmlns:a16="http://schemas.microsoft.com/office/drawing/2014/main" id="{053CD365-30E2-4F72-B1B4-59632730C076}"/>
              </a:ext>
            </a:extLst>
          </p:cNvPr>
          <p:cNvSpPr>
            <a:spLocks noGrp="1"/>
          </p:cNvSpPr>
          <p:nvPr>
            <p:ph type="subTitle" idx="1"/>
          </p:nvPr>
        </p:nvSpPr>
        <p:spPr/>
        <p:txBody>
          <a:bodyPr/>
          <a:lstStyle/>
          <a:p>
            <a:pPr algn="l"/>
            <a:r>
              <a:rPr lang="en-US" dirty="0"/>
              <a:t>From </a:t>
            </a:r>
            <a:r>
              <a:rPr lang="en-US" dirty="0" err="1"/>
              <a:t>sklearn.ensemble</a:t>
            </a:r>
            <a:r>
              <a:rPr lang="en-US" dirty="0"/>
              <a:t> import </a:t>
            </a:r>
            <a:r>
              <a:rPr lang="en-US" dirty="0" err="1"/>
              <a:t>AdaBoostRegressor</a:t>
            </a:r>
            <a:r>
              <a:rPr lang="en-US" dirty="0"/>
              <a:t>()</a:t>
            </a:r>
          </a:p>
          <a:p>
            <a:pPr algn="l"/>
            <a:r>
              <a:rPr lang="en-US" dirty="0"/>
              <a:t>Reg = </a:t>
            </a:r>
            <a:r>
              <a:rPr lang="en-US" dirty="0" err="1"/>
              <a:t>AdaBoostRegressor</a:t>
            </a:r>
            <a:r>
              <a:rPr lang="en-US" dirty="0"/>
              <a:t>()</a:t>
            </a:r>
          </a:p>
          <a:p>
            <a:endParaRPr lang="en-US" dirty="0"/>
          </a:p>
        </p:txBody>
      </p:sp>
    </p:spTree>
    <p:extLst>
      <p:ext uri="{BB962C8B-B14F-4D97-AF65-F5344CB8AC3E}">
        <p14:creationId xmlns:p14="http://schemas.microsoft.com/office/powerpoint/2010/main" val="26310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4657-ABDD-48D7-AACB-3E4DD2A56DF4}"/>
              </a:ext>
            </a:extLst>
          </p:cNvPr>
          <p:cNvSpPr>
            <a:spLocks noGrp="1"/>
          </p:cNvSpPr>
          <p:nvPr>
            <p:ph type="ctrTitle"/>
          </p:nvPr>
        </p:nvSpPr>
        <p:spPr/>
        <p:txBody>
          <a:bodyPr/>
          <a:lstStyle/>
          <a:p>
            <a:r>
              <a:rPr lang="en-US"/>
              <a:t>Thankyou</a:t>
            </a:r>
          </a:p>
        </p:txBody>
      </p:sp>
      <p:sp>
        <p:nvSpPr>
          <p:cNvPr id="3" name="Subtitle 2">
            <a:extLst>
              <a:ext uri="{FF2B5EF4-FFF2-40B4-BE49-F238E27FC236}">
                <a16:creationId xmlns:a16="http://schemas.microsoft.com/office/drawing/2014/main" id="{80CA25E4-DF61-4DFE-99C2-80375FCDD9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2191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197</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Ada boosting Regressor</vt:lpstr>
      <vt:lpstr>Outline</vt:lpstr>
      <vt:lpstr>What is Ada boosting Regressor</vt:lpstr>
      <vt:lpstr>PowerPoint Presentation</vt:lpstr>
      <vt:lpstr>Random forest vs Ada Boosting</vt:lpstr>
      <vt:lpstr>Advantage and Disadvantage</vt:lpstr>
      <vt:lpstr>Algorithm - syntax</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2023-09-17T02:24:57Z</dcterms:created>
  <dcterms:modified xsi:type="dcterms:W3CDTF">2023-09-17T06:05:32Z</dcterms:modified>
</cp:coreProperties>
</file>