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E8BD-7B75-452A-B674-9E19C4BF6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95E76-BF4D-41FE-8E1D-C45529CEC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960F-24AA-465F-91E6-34BDD3A7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926D-2938-4C89-9303-57AA6B29C2E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2FCCA-77EB-423D-8A9B-3DDBDA28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08F35-243F-4FA3-A75D-5F248B76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41-8D3C-4475-8A2A-F774E365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0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76BA-FC68-44D1-9068-27E5D404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942D1-BB2A-4E34-9F42-12E2E592C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B914-5CB4-46F8-AEE8-7CA8612C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926D-2938-4C89-9303-57AA6B29C2E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6A76A-6EAE-45F0-B95D-28E1E858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516-1BB2-4797-95FF-904127DD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41-8D3C-4475-8A2A-F774E365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CA9F9-FE71-4EB0-92B5-AFF7AD0F7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BFD6D-B72E-4760-A0B2-97E7496D5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1C66F-805C-49CB-B578-E625657A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926D-2938-4C89-9303-57AA6B29C2E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742BD-121F-4A35-90D9-927DE033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299D9-0902-4D0C-8D3B-AFC0FE4C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41-8D3C-4475-8A2A-F774E365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EEA4-D6D2-474F-9881-549EAE5E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2E7F-CBC7-4C47-B8DE-1BB43D165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3B8A-7EAF-44C7-83AC-70DE6D63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926D-2938-4C89-9303-57AA6B29C2E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59D22-1879-4E8B-AF84-8AD08D85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3251-5118-4D27-9CBF-4C4A82B4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41-8D3C-4475-8A2A-F774E365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3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F138-2159-42DC-8A64-E49CAAFB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93F0F-82D6-467E-9B27-E6C939918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D724D-D664-45AD-8EA0-F706EF79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926D-2938-4C89-9303-57AA6B29C2E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9251-1D67-4022-A4B9-0D324894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DFE5-1C98-4313-932C-7823EDC9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41-8D3C-4475-8A2A-F774E365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8196-1C31-43F5-9D9A-B6EA207A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02DD-E4F7-47C4-B8DF-DD1409CB6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ED5B1-160B-4240-A566-E9DB8ED95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DFD61-8524-4769-B589-DA7EA6CB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926D-2938-4C89-9303-57AA6B29C2E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C2EF-C6AE-4EBB-897C-1D4551F0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71798-645E-4C17-9C27-D06C62AE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41-8D3C-4475-8A2A-F774E365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8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FDF7-98D6-4279-95B2-02560AD83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2F32A-7D60-4B40-A289-2A8B8E8DB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E7EE7-FBB9-4530-8894-2527B6735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30976-2A01-490D-AA0A-9BC0123DF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D8C3B-DBB7-46E8-A340-404084EEE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83D0D-381D-4FF5-8D31-DEDE69EE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926D-2938-4C89-9303-57AA6B29C2E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613E2-E81F-4EEF-B0FE-50F53E2A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DF21B-7C1C-48D5-89B2-7CAF036E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41-8D3C-4475-8A2A-F774E365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9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2EF9-2DD3-4408-A73D-E64D0E97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094D1-6BAF-4243-8CBF-3B85CC9E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926D-2938-4C89-9303-57AA6B29C2E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3EA2B-E122-48F3-83FC-1840546B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4A2E3-423E-4518-8684-7DB1C983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41-8D3C-4475-8A2A-F774E365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ACE88-D40F-4C80-8483-A5AA7FD9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926D-2938-4C89-9303-57AA6B29C2E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A6F81-A7DB-43B8-BCFC-4094A477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A5703-AD82-4FF4-8458-DAA871F3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41-8D3C-4475-8A2A-F774E365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8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0BB8-7655-49B9-BD89-897B0179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3E07-D120-4703-AACF-F57D81F4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DC9F4-B196-4793-BD85-D0CF80E35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CEC7A-5321-41AE-97EA-C210A145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926D-2938-4C89-9303-57AA6B29C2E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0E5C5-EF2B-47C7-B502-D7DB5BC1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FDDCA-6195-49F0-9466-07926716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41-8D3C-4475-8A2A-F774E365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5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70D8-A562-41D3-A66E-B4D162A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F7D37-C730-4992-AC53-73C731FC8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C359F-1B7D-4A68-ABB9-4689862FA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8985B-3920-442D-8020-9A7C47C5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926D-2938-4C89-9303-57AA6B29C2E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1FE70-B515-4732-99F9-DC5AEC29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EBAF-77C9-4EA6-A5D8-8B9FAC21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41-8D3C-4475-8A2A-F774E365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4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96A60-062D-45EF-B772-1E844532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D5A75-9C0F-4FBE-A035-CA98F84AD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CD32-8014-4EC8-A7FD-CE27A1879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F926D-2938-4C89-9303-57AA6B29C2E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31E0F-9B78-414D-84F8-31C4D2332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B447D-780A-4C6A-BDB4-77246D8EF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00941-8D3C-4475-8A2A-F774E365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3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BF13-2B09-4EE5-8126-B4DB842C3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LGBoosting</a:t>
            </a:r>
            <a:r>
              <a:rPr lang="en-US" dirty="0"/>
              <a:t> Regressor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AB8D0-7EBB-4852-AEA5-971C85D20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- P.Hameed</a:t>
            </a:r>
            <a:r>
              <a:rPr lang="en-US" dirty="0"/>
              <a:t> </a:t>
            </a:r>
            <a:r>
              <a:rPr lang="en-US" dirty="0" err="1"/>
              <a:t>Femina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2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09DC-C59A-4887-9088-35660762E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51D3C-C284-4097-8F9D-8EFD6C943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Algorithm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0004-B498-4EB3-8715-2EF4BB333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LGboosting</a:t>
            </a:r>
            <a:r>
              <a:rPr lang="en-US" dirty="0"/>
              <a:t> Regressor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B309D-EAFD-41F8-B601-22FFCF21C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LightGBM</a:t>
            </a:r>
            <a:r>
              <a:rPr lang="en-US" dirty="0"/>
              <a:t> is a gradient boosting ensemble method that is used by the Train Using </a:t>
            </a:r>
            <a:r>
              <a:rPr lang="en-US" dirty="0" err="1"/>
              <a:t>AutoML</a:t>
            </a:r>
            <a:r>
              <a:rPr lang="en-US" dirty="0"/>
              <a:t> tool and is based on decision trees. As with other decision tree-based methods, </a:t>
            </a:r>
            <a:r>
              <a:rPr lang="en-US" dirty="0" err="1"/>
              <a:t>LightGBM</a:t>
            </a:r>
            <a:r>
              <a:rPr lang="en-US" dirty="0"/>
              <a:t> can be used for both classification and regression. </a:t>
            </a:r>
            <a:r>
              <a:rPr lang="en-US" dirty="0" err="1"/>
              <a:t>LightGBM</a:t>
            </a:r>
            <a:r>
              <a:rPr lang="en-US" dirty="0"/>
              <a:t> is optimized for high performance with distributed systems.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0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4B2372-352E-40C6-A52E-323E1D52E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29" y="1412301"/>
            <a:ext cx="8401836" cy="36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8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99EE-CE9D-4598-AD26-BFE1009A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and 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5935-1B03-4999-8C9C-0060C4BB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Advantage:</a:t>
            </a:r>
            <a:endParaRPr lang="en-US" dirty="0"/>
          </a:p>
          <a:p>
            <a:r>
              <a:rPr lang="en-US" dirty="0"/>
              <a:t>With large data set data more that 10000 it will work good</a:t>
            </a:r>
          </a:p>
          <a:p>
            <a:pPr marL="0" indent="0">
              <a:buNone/>
            </a:pPr>
            <a:r>
              <a:rPr lang="en-US" b="1" u="sng" dirty="0" err="1"/>
              <a:t>Disavantage</a:t>
            </a:r>
            <a:r>
              <a:rPr lang="en-US" b="1" u="sng" dirty="0"/>
              <a:t>:</a:t>
            </a:r>
          </a:p>
          <a:p>
            <a:pPr marL="0" indent="0">
              <a:buNone/>
            </a:pPr>
            <a:r>
              <a:rPr lang="en-US" dirty="0"/>
              <a:t>1. With small data set overfitting issue will come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7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B049-D09F-4808-86CE-4B558E2AC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-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CD365-30E2-4F72-B1B4-59632730C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Pip install </a:t>
            </a:r>
            <a:r>
              <a:rPr lang="en-US" sz="2800" dirty="0" err="1"/>
              <a:t>lightgbm</a:t>
            </a:r>
            <a:endParaRPr lang="en-US" sz="2800" dirty="0"/>
          </a:p>
          <a:p>
            <a:pPr algn="l"/>
            <a:r>
              <a:rPr lang="en-US" sz="2800" dirty="0"/>
              <a:t>Import </a:t>
            </a:r>
            <a:r>
              <a:rPr lang="en-US" sz="2800" dirty="0" err="1"/>
              <a:t>lightgbm</a:t>
            </a:r>
            <a:r>
              <a:rPr lang="en-US" sz="2800" dirty="0"/>
              <a:t> as </a:t>
            </a:r>
            <a:r>
              <a:rPr lang="en-US" sz="2800" dirty="0" err="1"/>
              <a:t>ltb</a:t>
            </a:r>
            <a:endParaRPr lang="en-US" sz="2800" dirty="0"/>
          </a:p>
          <a:p>
            <a:pPr algn="l"/>
            <a:r>
              <a:rPr lang="en-US" sz="2800" dirty="0"/>
              <a:t>Model =</a:t>
            </a:r>
            <a:r>
              <a:rPr lang="en-US" sz="2800" dirty="0" err="1"/>
              <a:t>ltb.LGBMRegressor</a:t>
            </a:r>
            <a:r>
              <a:rPr lang="en-US" sz="2800" dirty="0"/>
              <a:t>()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4657-ABDD-48D7-AACB-3E4DD2A56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A25E4-DF61-4DFE-99C2-80375FCDD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9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LGBoosting Regressor</vt:lpstr>
      <vt:lpstr>Outline</vt:lpstr>
      <vt:lpstr>What is LGboosting Regressor</vt:lpstr>
      <vt:lpstr>PowerPoint Presentation</vt:lpstr>
      <vt:lpstr>Advantage and Disadvantage</vt:lpstr>
      <vt:lpstr>Algorithm - syntax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36</cp:revision>
  <dcterms:created xsi:type="dcterms:W3CDTF">2023-09-17T02:24:57Z</dcterms:created>
  <dcterms:modified xsi:type="dcterms:W3CDTF">2023-09-17T16:30:12Z</dcterms:modified>
</cp:coreProperties>
</file>