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4"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E8BD-7B75-452A-B674-9E19C4BF60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895E76-BF4D-41FE-8E1D-C45529CEC2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3F960F-24AA-465F-91E6-34BDD3A7E9A4}"/>
              </a:ext>
            </a:extLst>
          </p:cNvPr>
          <p:cNvSpPr>
            <a:spLocks noGrp="1"/>
          </p:cNvSpPr>
          <p:nvPr>
            <p:ph type="dt" sz="half" idx="10"/>
          </p:nvPr>
        </p:nvSpPr>
        <p:spPr/>
        <p:txBody>
          <a:bodyPr/>
          <a:lstStyle/>
          <a:p>
            <a:fld id="{F0EF926D-2938-4C89-9303-57AA6B29C2EC}" type="datetimeFigureOut">
              <a:rPr lang="en-US" smtClean="0"/>
              <a:t>9/17/2023</a:t>
            </a:fld>
            <a:endParaRPr lang="en-US"/>
          </a:p>
        </p:txBody>
      </p:sp>
      <p:sp>
        <p:nvSpPr>
          <p:cNvPr id="5" name="Footer Placeholder 4">
            <a:extLst>
              <a:ext uri="{FF2B5EF4-FFF2-40B4-BE49-F238E27FC236}">
                <a16:creationId xmlns:a16="http://schemas.microsoft.com/office/drawing/2014/main" id="{DD22FCCA-77EB-423D-8A9B-3DDBDA283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C08F35-243F-4FA3-A75D-5F248B76765B}"/>
              </a:ext>
            </a:extLst>
          </p:cNvPr>
          <p:cNvSpPr>
            <a:spLocks noGrp="1"/>
          </p:cNvSpPr>
          <p:nvPr>
            <p:ph type="sldNum" sz="quarter" idx="12"/>
          </p:nvPr>
        </p:nvSpPr>
        <p:spPr/>
        <p:txBody>
          <a:bodyPr/>
          <a:lstStyle/>
          <a:p>
            <a:fld id="{C2900941-8D3C-4475-8A2A-F774E3657007}" type="slidenum">
              <a:rPr lang="en-US" smtClean="0"/>
              <a:t>‹#›</a:t>
            </a:fld>
            <a:endParaRPr lang="en-US"/>
          </a:p>
        </p:txBody>
      </p:sp>
    </p:spTree>
    <p:extLst>
      <p:ext uri="{BB962C8B-B14F-4D97-AF65-F5344CB8AC3E}">
        <p14:creationId xmlns:p14="http://schemas.microsoft.com/office/powerpoint/2010/main" val="46140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76BA-FC68-44D1-9068-27E5D4040E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C942D1-BB2A-4E34-9F42-12E2E592C51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4B914-5CB4-46F8-AEE8-7CA8612C45F6}"/>
              </a:ext>
            </a:extLst>
          </p:cNvPr>
          <p:cNvSpPr>
            <a:spLocks noGrp="1"/>
          </p:cNvSpPr>
          <p:nvPr>
            <p:ph type="dt" sz="half" idx="10"/>
          </p:nvPr>
        </p:nvSpPr>
        <p:spPr/>
        <p:txBody>
          <a:bodyPr/>
          <a:lstStyle/>
          <a:p>
            <a:fld id="{F0EF926D-2938-4C89-9303-57AA6B29C2EC}" type="datetimeFigureOut">
              <a:rPr lang="en-US" smtClean="0"/>
              <a:t>9/17/2023</a:t>
            </a:fld>
            <a:endParaRPr lang="en-US"/>
          </a:p>
        </p:txBody>
      </p:sp>
      <p:sp>
        <p:nvSpPr>
          <p:cNvPr id="5" name="Footer Placeholder 4">
            <a:extLst>
              <a:ext uri="{FF2B5EF4-FFF2-40B4-BE49-F238E27FC236}">
                <a16:creationId xmlns:a16="http://schemas.microsoft.com/office/drawing/2014/main" id="{E356A76A-6EAE-45F0-B95D-28E1E8586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06516-1BB2-4797-95FF-904127DD0FD2}"/>
              </a:ext>
            </a:extLst>
          </p:cNvPr>
          <p:cNvSpPr>
            <a:spLocks noGrp="1"/>
          </p:cNvSpPr>
          <p:nvPr>
            <p:ph type="sldNum" sz="quarter" idx="12"/>
          </p:nvPr>
        </p:nvSpPr>
        <p:spPr/>
        <p:txBody>
          <a:bodyPr/>
          <a:lstStyle/>
          <a:p>
            <a:fld id="{C2900941-8D3C-4475-8A2A-F774E3657007}" type="slidenum">
              <a:rPr lang="en-US" smtClean="0"/>
              <a:t>‹#›</a:t>
            </a:fld>
            <a:endParaRPr lang="en-US"/>
          </a:p>
        </p:txBody>
      </p:sp>
    </p:spTree>
    <p:extLst>
      <p:ext uri="{BB962C8B-B14F-4D97-AF65-F5344CB8AC3E}">
        <p14:creationId xmlns:p14="http://schemas.microsoft.com/office/powerpoint/2010/main" val="2346928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2CA9F9-FE71-4EB0-92B5-AFF7AD0F75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5BFD6D-B72E-4760-A0B2-97E7496D593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1C66F-805C-49CB-B578-E625657ACC64}"/>
              </a:ext>
            </a:extLst>
          </p:cNvPr>
          <p:cNvSpPr>
            <a:spLocks noGrp="1"/>
          </p:cNvSpPr>
          <p:nvPr>
            <p:ph type="dt" sz="half" idx="10"/>
          </p:nvPr>
        </p:nvSpPr>
        <p:spPr/>
        <p:txBody>
          <a:bodyPr/>
          <a:lstStyle/>
          <a:p>
            <a:fld id="{F0EF926D-2938-4C89-9303-57AA6B29C2EC}" type="datetimeFigureOut">
              <a:rPr lang="en-US" smtClean="0"/>
              <a:t>9/17/2023</a:t>
            </a:fld>
            <a:endParaRPr lang="en-US"/>
          </a:p>
        </p:txBody>
      </p:sp>
      <p:sp>
        <p:nvSpPr>
          <p:cNvPr id="5" name="Footer Placeholder 4">
            <a:extLst>
              <a:ext uri="{FF2B5EF4-FFF2-40B4-BE49-F238E27FC236}">
                <a16:creationId xmlns:a16="http://schemas.microsoft.com/office/drawing/2014/main" id="{11A742BD-121F-4A35-90D9-927DE0334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299D9-0902-4D0C-8D3B-AFC0FE4C1E21}"/>
              </a:ext>
            </a:extLst>
          </p:cNvPr>
          <p:cNvSpPr>
            <a:spLocks noGrp="1"/>
          </p:cNvSpPr>
          <p:nvPr>
            <p:ph type="sldNum" sz="quarter" idx="12"/>
          </p:nvPr>
        </p:nvSpPr>
        <p:spPr/>
        <p:txBody>
          <a:bodyPr/>
          <a:lstStyle/>
          <a:p>
            <a:fld id="{C2900941-8D3C-4475-8A2A-F774E3657007}" type="slidenum">
              <a:rPr lang="en-US" smtClean="0"/>
              <a:t>‹#›</a:t>
            </a:fld>
            <a:endParaRPr lang="en-US"/>
          </a:p>
        </p:txBody>
      </p:sp>
    </p:spTree>
    <p:extLst>
      <p:ext uri="{BB962C8B-B14F-4D97-AF65-F5344CB8AC3E}">
        <p14:creationId xmlns:p14="http://schemas.microsoft.com/office/powerpoint/2010/main" val="90871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4EEA4-D6D2-474F-9881-549EAE5EB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F52E7F-CBC7-4C47-B8DE-1BB43D1658C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53B8A-7EAF-44C7-83AC-70DE6D63DC2F}"/>
              </a:ext>
            </a:extLst>
          </p:cNvPr>
          <p:cNvSpPr>
            <a:spLocks noGrp="1"/>
          </p:cNvSpPr>
          <p:nvPr>
            <p:ph type="dt" sz="half" idx="10"/>
          </p:nvPr>
        </p:nvSpPr>
        <p:spPr/>
        <p:txBody>
          <a:bodyPr/>
          <a:lstStyle/>
          <a:p>
            <a:fld id="{F0EF926D-2938-4C89-9303-57AA6B29C2EC}" type="datetimeFigureOut">
              <a:rPr lang="en-US" smtClean="0"/>
              <a:t>9/17/2023</a:t>
            </a:fld>
            <a:endParaRPr lang="en-US"/>
          </a:p>
        </p:txBody>
      </p:sp>
      <p:sp>
        <p:nvSpPr>
          <p:cNvPr id="5" name="Footer Placeholder 4">
            <a:extLst>
              <a:ext uri="{FF2B5EF4-FFF2-40B4-BE49-F238E27FC236}">
                <a16:creationId xmlns:a16="http://schemas.microsoft.com/office/drawing/2014/main" id="{5A459D22-1879-4E8B-AF84-8AD08D851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53251-5118-4D27-9CBF-4C4A82B416A8}"/>
              </a:ext>
            </a:extLst>
          </p:cNvPr>
          <p:cNvSpPr>
            <a:spLocks noGrp="1"/>
          </p:cNvSpPr>
          <p:nvPr>
            <p:ph type="sldNum" sz="quarter" idx="12"/>
          </p:nvPr>
        </p:nvSpPr>
        <p:spPr/>
        <p:txBody>
          <a:bodyPr/>
          <a:lstStyle/>
          <a:p>
            <a:fld id="{C2900941-8D3C-4475-8A2A-F774E3657007}" type="slidenum">
              <a:rPr lang="en-US" smtClean="0"/>
              <a:t>‹#›</a:t>
            </a:fld>
            <a:endParaRPr lang="en-US"/>
          </a:p>
        </p:txBody>
      </p:sp>
    </p:spTree>
    <p:extLst>
      <p:ext uri="{BB962C8B-B14F-4D97-AF65-F5344CB8AC3E}">
        <p14:creationId xmlns:p14="http://schemas.microsoft.com/office/powerpoint/2010/main" val="93263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F138-2159-42DC-8A64-E49CAAFBFF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093F0F-82D6-467E-9B27-E6C9399182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63D724D-D664-45AD-8EA0-F706EF7903FF}"/>
              </a:ext>
            </a:extLst>
          </p:cNvPr>
          <p:cNvSpPr>
            <a:spLocks noGrp="1"/>
          </p:cNvSpPr>
          <p:nvPr>
            <p:ph type="dt" sz="half" idx="10"/>
          </p:nvPr>
        </p:nvSpPr>
        <p:spPr/>
        <p:txBody>
          <a:bodyPr/>
          <a:lstStyle/>
          <a:p>
            <a:fld id="{F0EF926D-2938-4C89-9303-57AA6B29C2EC}" type="datetimeFigureOut">
              <a:rPr lang="en-US" smtClean="0"/>
              <a:t>9/17/2023</a:t>
            </a:fld>
            <a:endParaRPr lang="en-US"/>
          </a:p>
        </p:txBody>
      </p:sp>
      <p:sp>
        <p:nvSpPr>
          <p:cNvPr id="5" name="Footer Placeholder 4">
            <a:extLst>
              <a:ext uri="{FF2B5EF4-FFF2-40B4-BE49-F238E27FC236}">
                <a16:creationId xmlns:a16="http://schemas.microsoft.com/office/drawing/2014/main" id="{9B409251-1D67-4022-A4B9-0D3248946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EDFE5-1C98-4313-932C-7823EDC9D86B}"/>
              </a:ext>
            </a:extLst>
          </p:cNvPr>
          <p:cNvSpPr>
            <a:spLocks noGrp="1"/>
          </p:cNvSpPr>
          <p:nvPr>
            <p:ph type="sldNum" sz="quarter" idx="12"/>
          </p:nvPr>
        </p:nvSpPr>
        <p:spPr/>
        <p:txBody>
          <a:bodyPr/>
          <a:lstStyle/>
          <a:p>
            <a:fld id="{C2900941-8D3C-4475-8A2A-F774E3657007}" type="slidenum">
              <a:rPr lang="en-US" smtClean="0"/>
              <a:t>‹#›</a:t>
            </a:fld>
            <a:endParaRPr lang="en-US"/>
          </a:p>
        </p:txBody>
      </p:sp>
    </p:spTree>
    <p:extLst>
      <p:ext uri="{BB962C8B-B14F-4D97-AF65-F5344CB8AC3E}">
        <p14:creationId xmlns:p14="http://schemas.microsoft.com/office/powerpoint/2010/main" val="1306935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88196-1C31-43F5-9D9A-B6EA207AAA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3502DD-E4F7-47C4-B8DF-DD1409CB65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3ED5B1-160B-4240-A566-E9DB8ED95B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3DFD61-8524-4769-B589-DA7EA6CB73C9}"/>
              </a:ext>
            </a:extLst>
          </p:cNvPr>
          <p:cNvSpPr>
            <a:spLocks noGrp="1"/>
          </p:cNvSpPr>
          <p:nvPr>
            <p:ph type="dt" sz="half" idx="10"/>
          </p:nvPr>
        </p:nvSpPr>
        <p:spPr/>
        <p:txBody>
          <a:bodyPr/>
          <a:lstStyle/>
          <a:p>
            <a:fld id="{F0EF926D-2938-4C89-9303-57AA6B29C2EC}" type="datetimeFigureOut">
              <a:rPr lang="en-US" smtClean="0"/>
              <a:t>9/17/2023</a:t>
            </a:fld>
            <a:endParaRPr lang="en-US"/>
          </a:p>
        </p:txBody>
      </p:sp>
      <p:sp>
        <p:nvSpPr>
          <p:cNvPr id="6" name="Footer Placeholder 5">
            <a:extLst>
              <a:ext uri="{FF2B5EF4-FFF2-40B4-BE49-F238E27FC236}">
                <a16:creationId xmlns:a16="http://schemas.microsoft.com/office/drawing/2014/main" id="{D6F0C2EF-C6AE-4EBB-897C-1D4551F072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71798-645E-4C17-9C27-D06C62AE9F08}"/>
              </a:ext>
            </a:extLst>
          </p:cNvPr>
          <p:cNvSpPr>
            <a:spLocks noGrp="1"/>
          </p:cNvSpPr>
          <p:nvPr>
            <p:ph type="sldNum" sz="quarter" idx="12"/>
          </p:nvPr>
        </p:nvSpPr>
        <p:spPr/>
        <p:txBody>
          <a:bodyPr/>
          <a:lstStyle/>
          <a:p>
            <a:fld id="{C2900941-8D3C-4475-8A2A-F774E3657007}" type="slidenum">
              <a:rPr lang="en-US" smtClean="0"/>
              <a:t>‹#›</a:t>
            </a:fld>
            <a:endParaRPr lang="en-US"/>
          </a:p>
        </p:txBody>
      </p:sp>
    </p:spTree>
    <p:extLst>
      <p:ext uri="{BB962C8B-B14F-4D97-AF65-F5344CB8AC3E}">
        <p14:creationId xmlns:p14="http://schemas.microsoft.com/office/powerpoint/2010/main" val="30170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FFDF7-98D6-4279-95B2-02560AD83D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12F32A-7D60-4B40-A289-2A8B8E8DB3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1E7EE7-FBB9-4530-8894-2527B67353F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30976-2A01-490D-AA0A-9BC0123DFC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0D8C3B-DBB7-46E8-A340-404084EEEB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E83D0D-381D-4FF5-8D31-DEDE69EEDAB7}"/>
              </a:ext>
            </a:extLst>
          </p:cNvPr>
          <p:cNvSpPr>
            <a:spLocks noGrp="1"/>
          </p:cNvSpPr>
          <p:nvPr>
            <p:ph type="dt" sz="half" idx="10"/>
          </p:nvPr>
        </p:nvSpPr>
        <p:spPr/>
        <p:txBody>
          <a:bodyPr/>
          <a:lstStyle/>
          <a:p>
            <a:fld id="{F0EF926D-2938-4C89-9303-57AA6B29C2EC}" type="datetimeFigureOut">
              <a:rPr lang="en-US" smtClean="0"/>
              <a:t>9/17/2023</a:t>
            </a:fld>
            <a:endParaRPr lang="en-US"/>
          </a:p>
        </p:txBody>
      </p:sp>
      <p:sp>
        <p:nvSpPr>
          <p:cNvPr id="8" name="Footer Placeholder 7">
            <a:extLst>
              <a:ext uri="{FF2B5EF4-FFF2-40B4-BE49-F238E27FC236}">
                <a16:creationId xmlns:a16="http://schemas.microsoft.com/office/drawing/2014/main" id="{5CF613E2-E81F-4EEF-B0FE-50F53E2A5B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0DF21B-7C1C-48D5-89B2-7CAF036E2E9D}"/>
              </a:ext>
            </a:extLst>
          </p:cNvPr>
          <p:cNvSpPr>
            <a:spLocks noGrp="1"/>
          </p:cNvSpPr>
          <p:nvPr>
            <p:ph type="sldNum" sz="quarter" idx="12"/>
          </p:nvPr>
        </p:nvSpPr>
        <p:spPr/>
        <p:txBody>
          <a:bodyPr/>
          <a:lstStyle/>
          <a:p>
            <a:fld id="{C2900941-8D3C-4475-8A2A-F774E3657007}" type="slidenum">
              <a:rPr lang="en-US" smtClean="0"/>
              <a:t>‹#›</a:t>
            </a:fld>
            <a:endParaRPr lang="en-US"/>
          </a:p>
        </p:txBody>
      </p:sp>
    </p:spTree>
    <p:extLst>
      <p:ext uri="{BB962C8B-B14F-4D97-AF65-F5344CB8AC3E}">
        <p14:creationId xmlns:p14="http://schemas.microsoft.com/office/powerpoint/2010/main" val="136959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92EF9-2DD3-4408-A73D-E64D0E973C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094D1-6BAF-4243-8CBF-3B85CC9E891F}"/>
              </a:ext>
            </a:extLst>
          </p:cNvPr>
          <p:cNvSpPr>
            <a:spLocks noGrp="1"/>
          </p:cNvSpPr>
          <p:nvPr>
            <p:ph type="dt" sz="half" idx="10"/>
          </p:nvPr>
        </p:nvSpPr>
        <p:spPr/>
        <p:txBody>
          <a:bodyPr/>
          <a:lstStyle/>
          <a:p>
            <a:fld id="{F0EF926D-2938-4C89-9303-57AA6B29C2EC}" type="datetimeFigureOut">
              <a:rPr lang="en-US" smtClean="0"/>
              <a:t>9/17/2023</a:t>
            </a:fld>
            <a:endParaRPr lang="en-US"/>
          </a:p>
        </p:txBody>
      </p:sp>
      <p:sp>
        <p:nvSpPr>
          <p:cNvPr id="4" name="Footer Placeholder 3">
            <a:extLst>
              <a:ext uri="{FF2B5EF4-FFF2-40B4-BE49-F238E27FC236}">
                <a16:creationId xmlns:a16="http://schemas.microsoft.com/office/drawing/2014/main" id="{F703EA2B-E122-48F3-83FC-1840546B2D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44A2E3-423E-4518-8684-7DB1C9832C91}"/>
              </a:ext>
            </a:extLst>
          </p:cNvPr>
          <p:cNvSpPr>
            <a:spLocks noGrp="1"/>
          </p:cNvSpPr>
          <p:nvPr>
            <p:ph type="sldNum" sz="quarter" idx="12"/>
          </p:nvPr>
        </p:nvSpPr>
        <p:spPr/>
        <p:txBody>
          <a:bodyPr/>
          <a:lstStyle/>
          <a:p>
            <a:fld id="{C2900941-8D3C-4475-8A2A-F774E3657007}" type="slidenum">
              <a:rPr lang="en-US" smtClean="0"/>
              <a:t>‹#›</a:t>
            </a:fld>
            <a:endParaRPr lang="en-US"/>
          </a:p>
        </p:txBody>
      </p:sp>
    </p:spTree>
    <p:extLst>
      <p:ext uri="{BB962C8B-B14F-4D97-AF65-F5344CB8AC3E}">
        <p14:creationId xmlns:p14="http://schemas.microsoft.com/office/powerpoint/2010/main" val="2746679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DACE88-D40F-4C80-8483-A5AA7FD908A8}"/>
              </a:ext>
            </a:extLst>
          </p:cNvPr>
          <p:cNvSpPr>
            <a:spLocks noGrp="1"/>
          </p:cNvSpPr>
          <p:nvPr>
            <p:ph type="dt" sz="half" idx="10"/>
          </p:nvPr>
        </p:nvSpPr>
        <p:spPr/>
        <p:txBody>
          <a:bodyPr/>
          <a:lstStyle/>
          <a:p>
            <a:fld id="{F0EF926D-2938-4C89-9303-57AA6B29C2EC}" type="datetimeFigureOut">
              <a:rPr lang="en-US" smtClean="0"/>
              <a:t>9/17/2023</a:t>
            </a:fld>
            <a:endParaRPr lang="en-US"/>
          </a:p>
        </p:txBody>
      </p:sp>
      <p:sp>
        <p:nvSpPr>
          <p:cNvPr id="3" name="Footer Placeholder 2">
            <a:extLst>
              <a:ext uri="{FF2B5EF4-FFF2-40B4-BE49-F238E27FC236}">
                <a16:creationId xmlns:a16="http://schemas.microsoft.com/office/drawing/2014/main" id="{EEBA6F81-A7DB-43B8-BCFC-4094A477F0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2A5703-AD82-4FF4-8458-DAA871F354CD}"/>
              </a:ext>
            </a:extLst>
          </p:cNvPr>
          <p:cNvSpPr>
            <a:spLocks noGrp="1"/>
          </p:cNvSpPr>
          <p:nvPr>
            <p:ph type="sldNum" sz="quarter" idx="12"/>
          </p:nvPr>
        </p:nvSpPr>
        <p:spPr/>
        <p:txBody>
          <a:bodyPr/>
          <a:lstStyle/>
          <a:p>
            <a:fld id="{C2900941-8D3C-4475-8A2A-F774E3657007}" type="slidenum">
              <a:rPr lang="en-US" smtClean="0"/>
              <a:t>‹#›</a:t>
            </a:fld>
            <a:endParaRPr lang="en-US"/>
          </a:p>
        </p:txBody>
      </p:sp>
    </p:spTree>
    <p:extLst>
      <p:ext uri="{BB962C8B-B14F-4D97-AF65-F5344CB8AC3E}">
        <p14:creationId xmlns:p14="http://schemas.microsoft.com/office/powerpoint/2010/main" val="1752880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10BB8-7655-49B9-BD89-897B0179AD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703E07-D120-4703-AACF-F57D81F45F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DDC9F4-B196-4793-BD85-D0CF80E353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CCEC7A-5321-41AE-97EA-C210A14577C4}"/>
              </a:ext>
            </a:extLst>
          </p:cNvPr>
          <p:cNvSpPr>
            <a:spLocks noGrp="1"/>
          </p:cNvSpPr>
          <p:nvPr>
            <p:ph type="dt" sz="half" idx="10"/>
          </p:nvPr>
        </p:nvSpPr>
        <p:spPr/>
        <p:txBody>
          <a:bodyPr/>
          <a:lstStyle/>
          <a:p>
            <a:fld id="{F0EF926D-2938-4C89-9303-57AA6B29C2EC}" type="datetimeFigureOut">
              <a:rPr lang="en-US" smtClean="0"/>
              <a:t>9/17/2023</a:t>
            </a:fld>
            <a:endParaRPr lang="en-US"/>
          </a:p>
        </p:txBody>
      </p:sp>
      <p:sp>
        <p:nvSpPr>
          <p:cNvPr id="6" name="Footer Placeholder 5">
            <a:extLst>
              <a:ext uri="{FF2B5EF4-FFF2-40B4-BE49-F238E27FC236}">
                <a16:creationId xmlns:a16="http://schemas.microsoft.com/office/drawing/2014/main" id="{6C00E5C5-EF2B-47C7-B502-D7DB5BC187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AFDDCA-6195-49F0-9466-0792671674D6}"/>
              </a:ext>
            </a:extLst>
          </p:cNvPr>
          <p:cNvSpPr>
            <a:spLocks noGrp="1"/>
          </p:cNvSpPr>
          <p:nvPr>
            <p:ph type="sldNum" sz="quarter" idx="12"/>
          </p:nvPr>
        </p:nvSpPr>
        <p:spPr/>
        <p:txBody>
          <a:bodyPr/>
          <a:lstStyle/>
          <a:p>
            <a:fld id="{C2900941-8D3C-4475-8A2A-F774E3657007}" type="slidenum">
              <a:rPr lang="en-US" smtClean="0"/>
              <a:t>‹#›</a:t>
            </a:fld>
            <a:endParaRPr lang="en-US"/>
          </a:p>
        </p:txBody>
      </p:sp>
    </p:spTree>
    <p:extLst>
      <p:ext uri="{BB962C8B-B14F-4D97-AF65-F5344CB8AC3E}">
        <p14:creationId xmlns:p14="http://schemas.microsoft.com/office/powerpoint/2010/main" val="228125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70D8-A562-41D3-A66E-B4D162A0C5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AF7D37-C730-4992-AC53-73C731FC80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8C359F-1B7D-4A68-ABB9-4689862FA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A8985B-3920-442D-8020-9A7C47C53058}"/>
              </a:ext>
            </a:extLst>
          </p:cNvPr>
          <p:cNvSpPr>
            <a:spLocks noGrp="1"/>
          </p:cNvSpPr>
          <p:nvPr>
            <p:ph type="dt" sz="half" idx="10"/>
          </p:nvPr>
        </p:nvSpPr>
        <p:spPr/>
        <p:txBody>
          <a:bodyPr/>
          <a:lstStyle/>
          <a:p>
            <a:fld id="{F0EF926D-2938-4C89-9303-57AA6B29C2EC}" type="datetimeFigureOut">
              <a:rPr lang="en-US" smtClean="0"/>
              <a:t>9/17/2023</a:t>
            </a:fld>
            <a:endParaRPr lang="en-US"/>
          </a:p>
        </p:txBody>
      </p:sp>
      <p:sp>
        <p:nvSpPr>
          <p:cNvPr id="6" name="Footer Placeholder 5">
            <a:extLst>
              <a:ext uri="{FF2B5EF4-FFF2-40B4-BE49-F238E27FC236}">
                <a16:creationId xmlns:a16="http://schemas.microsoft.com/office/drawing/2014/main" id="{68E1FE70-B515-4732-99F9-DC5AEC2934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38EBAF-77C9-4EA6-A5D8-8B9FAC21221F}"/>
              </a:ext>
            </a:extLst>
          </p:cNvPr>
          <p:cNvSpPr>
            <a:spLocks noGrp="1"/>
          </p:cNvSpPr>
          <p:nvPr>
            <p:ph type="sldNum" sz="quarter" idx="12"/>
          </p:nvPr>
        </p:nvSpPr>
        <p:spPr/>
        <p:txBody>
          <a:bodyPr/>
          <a:lstStyle/>
          <a:p>
            <a:fld id="{C2900941-8D3C-4475-8A2A-F774E3657007}" type="slidenum">
              <a:rPr lang="en-US" smtClean="0"/>
              <a:t>‹#›</a:t>
            </a:fld>
            <a:endParaRPr lang="en-US"/>
          </a:p>
        </p:txBody>
      </p:sp>
    </p:spTree>
    <p:extLst>
      <p:ext uri="{BB962C8B-B14F-4D97-AF65-F5344CB8AC3E}">
        <p14:creationId xmlns:p14="http://schemas.microsoft.com/office/powerpoint/2010/main" val="2715642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096A60-062D-45EF-B772-1E84453291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AD5A75-9C0F-4FBE-A035-CA98F84AD7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FCD32-8014-4EC8-A7FD-CE27A18790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F926D-2938-4C89-9303-57AA6B29C2EC}" type="datetimeFigureOut">
              <a:rPr lang="en-US" smtClean="0"/>
              <a:t>9/17/2023</a:t>
            </a:fld>
            <a:endParaRPr lang="en-US"/>
          </a:p>
        </p:txBody>
      </p:sp>
      <p:sp>
        <p:nvSpPr>
          <p:cNvPr id="5" name="Footer Placeholder 4">
            <a:extLst>
              <a:ext uri="{FF2B5EF4-FFF2-40B4-BE49-F238E27FC236}">
                <a16:creationId xmlns:a16="http://schemas.microsoft.com/office/drawing/2014/main" id="{E8531E0F-9B78-414D-84F8-31C4D2332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2B447D-780A-4C6A-BDB4-77246D8EF2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900941-8D3C-4475-8A2A-F774E3657007}" type="slidenum">
              <a:rPr lang="en-US" smtClean="0"/>
              <a:t>‹#›</a:t>
            </a:fld>
            <a:endParaRPr lang="en-US"/>
          </a:p>
        </p:txBody>
      </p:sp>
    </p:spTree>
    <p:extLst>
      <p:ext uri="{BB962C8B-B14F-4D97-AF65-F5344CB8AC3E}">
        <p14:creationId xmlns:p14="http://schemas.microsoft.com/office/powerpoint/2010/main" val="2990537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7BF13-2B09-4EE5-8126-B4DB842C30C9}"/>
              </a:ext>
            </a:extLst>
          </p:cNvPr>
          <p:cNvSpPr>
            <a:spLocks noGrp="1"/>
          </p:cNvSpPr>
          <p:nvPr>
            <p:ph type="ctrTitle"/>
          </p:nvPr>
        </p:nvSpPr>
        <p:spPr/>
        <p:txBody>
          <a:bodyPr/>
          <a:lstStyle/>
          <a:p>
            <a:r>
              <a:rPr lang="en-US" dirty="0" err="1"/>
              <a:t>XGBoosting</a:t>
            </a:r>
            <a:r>
              <a:rPr lang="en-US" dirty="0"/>
              <a:t> Regressor</a:t>
            </a:r>
          </a:p>
        </p:txBody>
      </p:sp>
      <p:sp>
        <p:nvSpPr>
          <p:cNvPr id="3" name="Subtitle 2">
            <a:extLst>
              <a:ext uri="{FF2B5EF4-FFF2-40B4-BE49-F238E27FC236}">
                <a16:creationId xmlns:a16="http://schemas.microsoft.com/office/drawing/2014/main" id="{7BCAB8D0-7EBB-4852-AEA5-971C85D20DBB}"/>
              </a:ext>
            </a:extLst>
          </p:cNvPr>
          <p:cNvSpPr>
            <a:spLocks noGrp="1"/>
          </p:cNvSpPr>
          <p:nvPr>
            <p:ph type="subTitle" idx="1"/>
          </p:nvPr>
        </p:nvSpPr>
        <p:spPr/>
        <p:txBody>
          <a:bodyPr/>
          <a:lstStyle/>
          <a:p>
            <a:r>
              <a:rPr lang="en-US"/>
              <a:t>- P.Hameed</a:t>
            </a:r>
            <a:r>
              <a:rPr lang="en-US" dirty="0"/>
              <a:t> </a:t>
            </a:r>
            <a:r>
              <a:rPr lang="en-US" dirty="0" err="1"/>
              <a:t>Femina</a:t>
            </a:r>
            <a:endParaRPr lang="en-US" dirty="0"/>
          </a:p>
        </p:txBody>
      </p:sp>
    </p:spTree>
    <p:extLst>
      <p:ext uri="{BB962C8B-B14F-4D97-AF65-F5344CB8AC3E}">
        <p14:creationId xmlns:p14="http://schemas.microsoft.com/office/powerpoint/2010/main" val="2714021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509DC-C59A-4887-9088-35660762EA1C}"/>
              </a:ext>
            </a:extLst>
          </p:cNvPr>
          <p:cNvSpPr>
            <a:spLocks noGrp="1"/>
          </p:cNvSpPr>
          <p:nvPr>
            <p:ph type="ctrTitle"/>
          </p:nvPr>
        </p:nvSpPr>
        <p:spPr/>
        <p:txBody>
          <a:bodyPr/>
          <a:lstStyle/>
          <a:p>
            <a:r>
              <a:rPr lang="en-US" dirty="0"/>
              <a:t>Outline</a:t>
            </a:r>
          </a:p>
        </p:txBody>
      </p:sp>
      <p:sp>
        <p:nvSpPr>
          <p:cNvPr id="3" name="Subtitle 2">
            <a:extLst>
              <a:ext uri="{FF2B5EF4-FFF2-40B4-BE49-F238E27FC236}">
                <a16:creationId xmlns:a16="http://schemas.microsoft.com/office/drawing/2014/main" id="{C9F51D3C-C284-4097-8F9D-8EFD6C943A53}"/>
              </a:ext>
            </a:extLst>
          </p:cNvPr>
          <p:cNvSpPr>
            <a:spLocks noGrp="1"/>
          </p:cNvSpPr>
          <p:nvPr>
            <p:ph type="subTitle" idx="1"/>
          </p:nvPr>
        </p:nvSpPr>
        <p:spPr/>
        <p:txBody>
          <a:bodyPr>
            <a:normAutofit/>
          </a:bodyPr>
          <a:lstStyle/>
          <a:p>
            <a:pPr marL="342900" indent="-342900">
              <a:buFont typeface="Arial" panose="020B0604020202020204" pitchFamily="34" charset="0"/>
              <a:buChar char="•"/>
            </a:pPr>
            <a:r>
              <a:rPr lang="en-US" dirty="0"/>
              <a:t>Introduction </a:t>
            </a:r>
          </a:p>
          <a:p>
            <a:pPr marL="342900" indent="-342900">
              <a:buFont typeface="Arial" panose="020B0604020202020204" pitchFamily="34" charset="0"/>
              <a:buChar char="•"/>
            </a:pPr>
            <a:r>
              <a:rPr lang="en-US" dirty="0"/>
              <a:t>Functionality</a:t>
            </a:r>
          </a:p>
          <a:p>
            <a:pPr marL="342900" indent="-342900">
              <a:buFont typeface="Arial" panose="020B0604020202020204" pitchFamily="34" charset="0"/>
              <a:buChar char="•"/>
            </a:pPr>
            <a:r>
              <a:rPr lang="en-US" dirty="0"/>
              <a:t>Algorithm</a:t>
            </a:r>
          </a:p>
          <a:p>
            <a:endParaRPr lang="en-US" dirty="0"/>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0153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0004-B498-4EB3-8715-2EF4BB333BA6}"/>
              </a:ext>
            </a:extLst>
          </p:cNvPr>
          <p:cNvSpPr>
            <a:spLocks noGrp="1"/>
          </p:cNvSpPr>
          <p:nvPr>
            <p:ph type="ctrTitle"/>
          </p:nvPr>
        </p:nvSpPr>
        <p:spPr/>
        <p:txBody>
          <a:bodyPr/>
          <a:lstStyle/>
          <a:p>
            <a:r>
              <a:rPr lang="en-US" dirty="0"/>
              <a:t>What is </a:t>
            </a:r>
            <a:r>
              <a:rPr lang="en-US" dirty="0" err="1"/>
              <a:t>XGboosting</a:t>
            </a:r>
            <a:r>
              <a:rPr lang="en-US" dirty="0"/>
              <a:t> Regressor</a:t>
            </a:r>
          </a:p>
        </p:txBody>
      </p:sp>
      <p:sp>
        <p:nvSpPr>
          <p:cNvPr id="3" name="Subtitle 2">
            <a:extLst>
              <a:ext uri="{FF2B5EF4-FFF2-40B4-BE49-F238E27FC236}">
                <a16:creationId xmlns:a16="http://schemas.microsoft.com/office/drawing/2014/main" id="{111B309D-EAFD-41F8-B601-22FFCF21CB3E}"/>
              </a:ext>
            </a:extLst>
          </p:cNvPr>
          <p:cNvSpPr>
            <a:spLocks noGrp="1"/>
          </p:cNvSpPr>
          <p:nvPr>
            <p:ph type="subTitle" idx="1"/>
          </p:nvPr>
        </p:nvSpPr>
        <p:spPr/>
        <p:txBody>
          <a:bodyPr>
            <a:normAutofit/>
          </a:bodyPr>
          <a:lstStyle/>
          <a:p>
            <a:r>
              <a:rPr lang="en-US" dirty="0" err="1"/>
              <a:t>XGBoost</a:t>
            </a:r>
            <a:r>
              <a:rPr lang="en-US" dirty="0"/>
              <a:t> is a scalable and highly accurate implementation of gradient boosting that pushes the limits of computing power for boosted tree algorithms, being built largely for energizing machine learning model performance and computational speed.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6610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D20A2C-BCCC-4045-BA74-90EE0BCBE022}"/>
              </a:ext>
            </a:extLst>
          </p:cNvPr>
          <p:cNvPicPr>
            <a:picLocks noChangeAspect="1"/>
          </p:cNvPicPr>
          <p:nvPr/>
        </p:nvPicPr>
        <p:blipFill>
          <a:blip r:embed="rId2"/>
          <a:stretch>
            <a:fillRect/>
          </a:stretch>
        </p:blipFill>
        <p:spPr>
          <a:xfrm>
            <a:off x="980387" y="-75416"/>
            <a:ext cx="9690756" cy="6793253"/>
          </a:xfrm>
          <a:prstGeom prst="rect">
            <a:avLst/>
          </a:prstGeom>
        </p:spPr>
      </p:pic>
    </p:spTree>
    <p:extLst>
      <p:ext uri="{BB962C8B-B14F-4D97-AF65-F5344CB8AC3E}">
        <p14:creationId xmlns:p14="http://schemas.microsoft.com/office/powerpoint/2010/main" val="4101384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99EE-CE9D-4598-AD26-BFE1009AA6CE}"/>
              </a:ext>
            </a:extLst>
          </p:cNvPr>
          <p:cNvSpPr>
            <a:spLocks noGrp="1"/>
          </p:cNvSpPr>
          <p:nvPr>
            <p:ph type="title"/>
          </p:nvPr>
        </p:nvSpPr>
        <p:spPr/>
        <p:txBody>
          <a:bodyPr/>
          <a:lstStyle/>
          <a:p>
            <a:r>
              <a:rPr lang="en-US" dirty="0"/>
              <a:t>Advantage and Disadvantage</a:t>
            </a:r>
          </a:p>
        </p:txBody>
      </p:sp>
      <p:sp>
        <p:nvSpPr>
          <p:cNvPr id="3" name="Content Placeholder 2">
            <a:extLst>
              <a:ext uri="{FF2B5EF4-FFF2-40B4-BE49-F238E27FC236}">
                <a16:creationId xmlns:a16="http://schemas.microsoft.com/office/drawing/2014/main" id="{65845935-1B03-4999-8C9C-0060C4BBCE8E}"/>
              </a:ext>
            </a:extLst>
          </p:cNvPr>
          <p:cNvSpPr>
            <a:spLocks noGrp="1"/>
          </p:cNvSpPr>
          <p:nvPr>
            <p:ph idx="1"/>
          </p:nvPr>
        </p:nvSpPr>
        <p:spPr/>
        <p:txBody>
          <a:bodyPr>
            <a:normAutofit lnSpcReduction="10000"/>
          </a:bodyPr>
          <a:lstStyle/>
          <a:p>
            <a:r>
              <a:rPr lang="en-US" b="1" u="sng" dirty="0"/>
              <a:t>Advantage:</a:t>
            </a:r>
          </a:p>
          <a:p>
            <a:pPr marL="0" indent="0">
              <a:buNone/>
            </a:pPr>
            <a:r>
              <a:rPr lang="en-US" dirty="0"/>
              <a:t>1. Regularization</a:t>
            </a:r>
          </a:p>
          <a:p>
            <a:pPr marL="0" indent="0">
              <a:buNone/>
            </a:pPr>
            <a:r>
              <a:rPr lang="en-US" dirty="0"/>
              <a:t>-in-built L1 (Lasso Regression) and L2 (Ridge Regression) regularization</a:t>
            </a:r>
          </a:p>
          <a:p>
            <a:pPr marL="0" indent="0">
              <a:buNone/>
            </a:pPr>
            <a:r>
              <a:rPr lang="en-US" dirty="0"/>
              <a:t>2. Parallel Processing</a:t>
            </a:r>
          </a:p>
          <a:p>
            <a:pPr marL="0" indent="0">
              <a:buNone/>
            </a:pPr>
            <a:r>
              <a:rPr lang="en-US" dirty="0"/>
              <a:t>- </a:t>
            </a:r>
            <a:r>
              <a:rPr lang="en-US" dirty="0" err="1"/>
              <a:t>nthread</a:t>
            </a:r>
            <a:endParaRPr lang="en-US" dirty="0"/>
          </a:p>
          <a:p>
            <a:pPr marL="0" indent="0">
              <a:buNone/>
            </a:pPr>
            <a:r>
              <a:rPr lang="en-US" dirty="0"/>
              <a:t>3.  Handling Missing Values</a:t>
            </a:r>
          </a:p>
          <a:p>
            <a:pPr marL="0" indent="0">
              <a:buNone/>
            </a:pPr>
            <a:r>
              <a:rPr lang="en-US" dirty="0"/>
              <a:t>4. Effective Tree Pruning</a:t>
            </a:r>
          </a:p>
          <a:p>
            <a:pPr marL="0" indent="0">
              <a:buNone/>
            </a:pPr>
            <a:r>
              <a:rPr lang="en-US" b="1" u="sng" dirty="0" err="1"/>
              <a:t>Disavantage</a:t>
            </a:r>
            <a:r>
              <a:rPr lang="en-US" b="1" u="sng" dirty="0"/>
              <a:t>:</a:t>
            </a:r>
          </a:p>
          <a:p>
            <a:pPr marL="0" indent="0">
              <a:buNone/>
            </a:pPr>
            <a:r>
              <a:rPr lang="en-US" dirty="0"/>
              <a:t>1. overfitting</a:t>
            </a:r>
          </a:p>
          <a:p>
            <a:pPr marL="0" indent="0">
              <a:buNone/>
            </a:pPr>
            <a:endParaRPr lang="en-US" dirty="0"/>
          </a:p>
        </p:txBody>
      </p:sp>
    </p:spTree>
    <p:extLst>
      <p:ext uri="{BB962C8B-B14F-4D97-AF65-F5344CB8AC3E}">
        <p14:creationId xmlns:p14="http://schemas.microsoft.com/office/powerpoint/2010/main" val="1868076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B049-D09F-4808-86CE-4B558E2AC20E}"/>
              </a:ext>
            </a:extLst>
          </p:cNvPr>
          <p:cNvSpPr>
            <a:spLocks noGrp="1"/>
          </p:cNvSpPr>
          <p:nvPr>
            <p:ph type="ctrTitle"/>
          </p:nvPr>
        </p:nvSpPr>
        <p:spPr/>
        <p:txBody>
          <a:bodyPr/>
          <a:lstStyle/>
          <a:p>
            <a:r>
              <a:rPr lang="en-US" dirty="0"/>
              <a:t>Algorithm - syntax</a:t>
            </a:r>
          </a:p>
        </p:txBody>
      </p:sp>
      <p:sp>
        <p:nvSpPr>
          <p:cNvPr id="3" name="Subtitle 2">
            <a:extLst>
              <a:ext uri="{FF2B5EF4-FFF2-40B4-BE49-F238E27FC236}">
                <a16:creationId xmlns:a16="http://schemas.microsoft.com/office/drawing/2014/main" id="{053CD365-30E2-4F72-B1B4-59632730C076}"/>
              </a:ext>
            </a:extLst>
          </p:cNvPr>
          <p:cNvSpPr>
            <a:spLocks noGrp="1"/>
          </p:cNvSpPr>
          <p:nvPr>
            <p:ph type="subTitle" idx="1"/>
          </p:nvPr>
        </p:nvSpPr>
        <p:spPr/>
        <p:txBody>
          <a:bodyPr/>
          <a:lstStyle/>
          <a:p>
            <a:pPr algn="l"/>
            <a:r>
              <a:rPr lang="en-US" dirty="0"/>
              <a:t>Import </a:t>
            </a:r>
            <a:r>
              <a:rPr lang="en-US" dirty="0" err="1"/>
              <a:t>xgboost</a:t>
            </a:r>
            <a:r>
              <a:rPr lang="en-US" dirty="0"/>
              <a:t> as </a:t>
            </a:r>
            <a:r>
              <a:rPr lang="en-US" dirty="0" err="1"/>
              <a:t>xg</a:t>
            </a:r>
            <a:endParaRPr lang="en-US" dirty="0"/>
          </a:p>
          <a:p>
            <a:pPr algn="l"/>
            <a:r>
              <a:rPr lang="en-US" dirty="0" err="1"/>
              <a:t>XGBoosting_reg</a:t>
            </a:r>
            <a:r>
              <a:rPr lang="en-US" dirty="0"/>
              <a:t> = </a:t>
            </a:r>
            <a:r>
              <a:rPr lang="en-US" dirty="0" err="1"/>
              <a:t>XGBRegressor</a:t>
            </a:r>
            <a:r>
              <a:rPr lang="en-US" dirty="0"/>
              <a:t>(objective=‘</a:t>
            </a:r>
            <a:r>
              <a:rPr lang="en-US"/>
              <a:t>reg_linear’,</a:t>
            </a:r>
            <a:r>
              <a:rPr lang="en-US" dirty="0" err="1"/>
              <a:t>n_estimators</a:t>
            </a:r>
            <a:r>
              <a:rPr lang="en-US" dirty="0"/>
              <a:t>=10,seed=123)</a:t>
            </a:r>
          </a:p>
        </p:txBody>
      </p:sp>
    </p:spTree>
    <p:extLst>
      <p:ext uri="{BB962C8B-B14F-4D97-AF65-F5344CB8AC3E}">
        <p14:creationId xmlns:p14="http://schemas.microsoft.com/office/powerpoint/2010/main" val="26310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34657-ABDD-48D7-AACB-3E4DD2A56DF4}"/>
              </a:ext>
            </a:extLst>
          </p:cNvPr>
          <p:cNvSpPr>
            <a:spLocks noGrp="1"/>
          </p:cNvSpPr>
          <p:nvPr>
            <p:ph type="ctrTitle"/>
          </p:nvPr>
        </p:nvSpPr>
        <p:spPr/>
        <p:txBody>
          <a:bodyPr/>
          <a:lstStyle/>
          <a:p>
            <a:r>
              <a:rPr lang="en-US"/>
              <a:t>Thankyou</a:t>
            </a:r>
          </a:p>
        </p:txBody>
      </p:sp>
      <p:sp>
        <p:nvSpPr>
          <p:cNvPr id="3" name="Subtitle 2">
            <a:extLst>
              <a:ext uri="{FF2B5EF4-FFF2-40B4-BE49-F238E27FC236}">
                <a16:creationId xmlns:a16="http://schemas.microsoft.com/office/drawing/2014/main" id="{80CA25E4-DF61-4DFE-99C2-80375FCDD9D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22191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125</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XGBoosting Regressor</vt:lpstr>
      <vt:lpstr>Outline</vt:lpstr>
      <vt:lpstr>What is XGboosting Regressor</vt:lpstr>
      <vt:lpstr>PowerPoint Presentation</vt:lpstr>
      <vt:lpstr>Advantage and Disadvantage</vt:lpstr>
      <vt:lpstr>Algorithm - syntax</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30</cp:revision>
  <dcterms:created xsi:type="dcterms:W3CDTF">2023-09-17T02:24:57Z</dcterms:created>
  <dcterms:modified xsi:type="dcterms:W3CDTF">2023-09-17T16:30:02Z</dcterms:modified>
</cp:coreProperties>
</file>