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9" r:id="rId6"/>
    <p:sldId id="259" r:id="rId7"/>
    <p:sldId id="265" r:id="rId8"/>
    <p:sldId id="268" r:id="rId9"/>
    <p:sldId id="266" r:id="rId10"/>
    <p:sldId id="267" r:id="rId11"/>
    <p:sldId id="262" r:id="rId12"/>
    <p:sldId id="264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2ED562-35D2-48DE-A630-7E5EC4A8E70D}" v="22" dt="2024-06-10T15:05:37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mke Batsleer" userId="db1d06f0-905f-4881-b011-a927ad0586ae" providerId="ADAL" clId="{D02ED562-35D2-48DE-A630-7E5EC4A8E70D}"/>
    <pc:docChg chg="undo custSel addSld modSld sldOrd">
      <pc:chgData name="Femke Batsleer" userId="db1d06f0-905f-4881-b011-a927ad0586ae" providerId="ADAL" clId="{D02ED562-35D2-48DE-A630-7E5EC4A8E70D}" dt="2024-06-13T12:36:49.731" v="3361"/>
      <pc:docMkLst>
        <pc:docMk/>
      </pc:docMkLst>
      <pc:sldChg chg="addSp modSp new mod">
        <pc:chgData name="Femke Batsleer" userId="db1d06f0-905f-4881-b011-a927ad0586ae" providerId="ADAL" clId="{D02ED562-35D2-48DE-A630-7E5EC4A8E70D}" dt="2024-06-05T15:31:06.103" v="2355" actId="1076"/>
        <pc:sldMkLst>
          <pc:docMk/>
          <pc:sldMk cId="722425414" sldId="256"/>
        </pc:sldMkLst>
        <pc:spChg chg="mod">
          <ac:chgData name="Femke Batsleer" userId="db1d06f0-905f-4881-b011-a927ad0586ae" providerId="ADAL" clId="{D02ED562-35D2-48DE-A630-7E5EC4A8E70D}" dt="2024-06-05T08:29:37.372" v="49" actId="242"/>
          <ac:spMkLst>
            <pc:docMk/>
            <pc:sldMk cId="722425414" sldId="256"/>
            <ac:spMk id="2" creationId="{11ABAC12-273F-53FC-A650-3F899075E953}"/>
          </ac:spMkLst>
        </pc:spChg>
        <pc:spChg chg="mod">
          <ac:chgData name="Femke Batsleer" userId="db1d06f0-905f-4881-b011-a927ad0586ae" providerId="ADAL" clId="{D02ED562-35D2-48DE-A630-7E5EC4A8E70D}" dt="2024-06-05T08:29:27.237" v="48" actId="20577"/>
          <ac:spMkLst>
            <pc:docMk/>
            <pc:sldMk cId="722425414" sldId="256"/>
            <ac:spMk id="3" creationId="{1D69A521-457C-8857-84BD-47AC87668AA2}"/>
          </ac:spMkLst>
        </pc:spChg>
        <pc:picChg chg="add mod">
          <ac:chgData name="Femke Batsleer" userId="db1d06f0-905f-4881-b011-a927ad0586ae" providerId="ADAL" clId="{D02ED562-35D2-48DE-A630-7E5EC4A8E70D}" dt="2024-06-05T15:31:06.103" v="2355" actId="1076"/>
          <ac:picMkLst>
            <pc:docMk/>
            <pc:sldMk cId="722425414" sldId="256"/>
            <ac:picMk id="5" creationId="{ED125E80-7A6B-3443-5B32-88CA40996533}"/>
          </ac:picMkLst>
        </pc:picChg>
        <pc:picChg chg="add mod">
          <ac:chgData name="Femke Batsleer" userId="db1d06f0-905f-4881-b011-a927ad0586ae" providerId="ADAL" clId="{D02ED562-35D2-48DE-A630-7E5EC4A8E70D}" dt="2024-06-05T15:31:00.925" v="2353" actId="14100"/>
          <ac:picMkLst>
            <pc:docMk/>
            <pc:sldMk cId="722425414" sldId="256"/>
            <ac:picMk id="6" creationId="{27664049-70C5-4E61-965A-9B58A81A1B85}"/>
          </ac:picMkLst>
        </pc:picChg>
        <pc:picChg chg="add mod">
          <ac:chgData name="Femke Batsleer" userId="db1d06f0-905f-4881-b011-a927ad0586ae" providerId="ADAL" clId="{D02ED562-35D2-48DE-A630-7E5EC4A8E70D}" dt="2024-06-05T15:30:52.547" v="2350" actId="1076"/>
          <ac:picMkLst>
            <pc:docMk/>
            <pc:sldMk cId="722425414" sldId="256"/>
            <ac:picMk id="7" creationId="{3789D756-9EE3-C84D-83D1-A9FC2AD42995}"/>
          </ac:picMkLst>
        </pc:picChg>
      </pc:sldChg>
      <pc:sldChg chg="addSp modSp new mod">
        <pc:chgData name="Femke Batsleer" userId="db1d06f0-905f-4881-b011-a927ad0586ae" providerId="ADAL" clId="{D02ED562-35D2-48DE-A630-7E5EC4A8E70D}" dt="2024-06-05T15:31:15.993" v="2356"/>
        <pc:sldMkLst>
          <pc:docMk/>
          <pc:sldMk cId="3002981585" sldId="257"/>
        </pc:sldMkLst>
        <pc:spChg chg="mod">
          <ac:chgData name="Femke Batsleer" userId="db1d06f0-905f-4881-b011-a927ad0586ae" providerId="ADAL" clId="{D02ED562-35D2-48DE-A630-7E5EC4A8E70D}" dt="2024-06-05T08:30:37.478" v="62" actId="1076"/>
          <ac:spMkLst>
            <pc:docMk/>
            <pc:sldMk cId="3002981585" sldId="257"/>
            <ac:spMk id="2" creationId="{A9370F0B-5806-3072-04A5-9BAB4DBBA210}"/>
          </ac:spMkLst>
        </pc:spChg>
        <pc:picChg chg="add mod">
          <ac:chgData name="Femke Batsleer" userId="db1d06f0-905f-4881-b011-a927ad0586ae" providerId="ADAL" clId="{D02ED562-35D2-48DE-A630-7E5EC4A8E70D}" dt="2024-06-05T15:31:15.993" v="2356"/>
          <ac:picMkLst>
            <pc:docMk/>
            <pc:sldMk cId="3002981585" sldId="257"/>
            <ac:picMk id="4" creationId="{5EB46DDD-FE6E-2937-B2B4-160F99A39F47}"/>
          </ac:picMkLst>
        </pc:picChg>
        <pc:picChg chg="add mod">
          <ac:chgData name="Femke Batsleer" userId="db1d06f0-905f-4881-b011-a927ad0586ae" providerId="ADAL" clId="{D02ED562-35D2-48DE-A630-7E5EC4A8E70D}" dt="2024-06-05T08:30:39.002" v="63" actId="1076"/>
          <ac:picMkLst>
            <pc:docMk/>
            <pc:sldMk cId="3002981585" sldId="257"/>
            <ac:picMk id="5" creationId="{520D7305-816E-DB20-55BC-EEA7D6F64499}"/>
          </ac:picMkLst>
        </pc:picChg>
      </pc:sldChg>
      <pc:sldChg chg="addSp delSp modSp new mod">
        <pc:chgData name="Femke Batsleer" userId="db1d06f0-905f-4881-b011-a927ad0586ae" providerId="ADAL" clId="{D02ED562-35D2-48DE-A630-7E5EC4A8E70D}" dt="2024-06-07T09:24:34.393" v="2380" actId="20577"/>
        <pc:sldMkLst>
          <pc:docMk/>
          <pc:sldMk cId="4054967965" sldId="258"/>
        </pc:sldMkLst>
        <pc:spChg chg="del mod">
          <ac:chgData name="Femke Batsleer" userId="db1d06f0-905f-4881-b011-a927ad0586ae" providerId="ADAL" clId="{D02ED562-35D2-48DE-A630-7E5EC4A8E70D}" dt="2024-06-05T08:38:04.117" v="145" actId="478"/>
          <ac:spMkLst>
            <pc:docMk/>
            <pc:sldMk cId="4054967965" sldId="258"/>
            <ac:spMk id="2" creationId="{8DB684F6-03D9-821D-DA1E-E69E3CB8AA99}"/>
          </ac:spMkLst>
        </pc:spChg>
        <pc:spChg chg="mod">
          <ac:chgData name="Femke Batsleer" userId="db1d06f0-905f-4881-b011-a927ad0586ae" providerId="ADAL" clId="{D02ED562-35D2-48DE-A630-7E5EC4A8E70D}" dt="2024-06-07T09:24:34.393" v="2380" actId="20577"/>
          <ac:spMkLst>
            <pc:docMk/>
            <pc:sldMk cId="4054967965" sldId="258"/>
            <ac:spMk id="3" creationId="{3A931E17-D3A3-FA5A-09F0-D9DB45D67585}"/>
          </ac:spMkLst>
        </pc:spChg>
        <pc:spChg chg="add del mod">
          <ac:chgData name="Femke Batsleer" userId="db1d06f0-905f-4881-b011-a927ad0586ae" providerId="ADAL" clId="{D02ED562-35D2-48DE-A630-7E5EC4A8E70D}" dt="2024-06-05T08:38:08.366" v="147" actId="478"/>
          <ac:spMkLst>
            <pc:docMk/>
            <pc:sldMk cId="4054967965" sldId="258"/>
            <ac:spMk id="8" creationId="{D96AE605-E6A7-1EAA-F712-373C30218BE7}"/>
          </ac:spMkLst>
        </pc:spChg>
        <pc:picChg chg="add mod">
          <ac:chgData name="Femke Batsleer" userId="db1d06f0-905f-4881-b011-a927ad0586ae" providerId="ADAL" clId="{D02ED562-35D2-48DE-A630-7E5EC4A8E70D}" dt="2024-06-05T08:50:40.017" v="249" actId="1076"/>
          <ac:picMkLst>
            <pc:docMk/>
            <pc:sldMk cId="4054967965" sldId="258"/>
            <ac:picMk id="4" creationId="{BA751587-6F2F-0A54-3387-1B905E63B4E8}"/>
          </ac:picMkLst>
        </pc:picChg>
        <pc:picChg chg="add mod">
          <ac:chgData name="Femke Batsleer" userId="db1d06f0-905f-4881-b011-a927ad0586ae" providerId="ADAL" clId="{D02ED562-35D2-48DE-A630-7E5EC4A8E70D}" dt="2024-06-05T08:38:27.542" v="159" actId="1076"/>
          <ac:picMkLst>
            <pc:docMk/>
            <pc:sldMk cId="4054967965" sldId="258"/>
            <ac:picMk id="6" creationId="{2058B880-116C-DFC7-EE86-673389C2241E}"/>
          </ac:picMkLst>
        </pc:picChg>
      </pc:sldChg>
      <pc:sldChg chg="addSp delSp modSp new mod">
        <pc:chgData name="Femke Batsleer" userId="db1d06f0-905f-4881-b011-a927ad0586ae" providerId="ADAL" clId="{D02ED562-35D2-48DE-A630-7E5EC4A8E70D}" dt="2024-06-05T08:50:27.552" v="248" actId="255"/>
        <pc:sldMkLst>
          <pc:docMk/>
          <pc:sldMk cId="1299563773" sldId="259"/>
        </pc:sldMkLst>
        <pc:spChg chg="del">
          <ac:chgData name="Femke Batsleer" userId="db1d06f0-905f-4881-b011-a927ad0586ae" providerId="ADAL" clId="{D02ED562-35D2-48DE-A630-7E5EC4A8E70D}" dt="2024-06-05T08:48:45.879" v="209" actId="478"/>
          <ac:spMkLst>
            <pc:docMk/>
            <pc:sldMk cId="1299563773" sldId="259"/>
            <ac:spMk id="2" creationId="{9678815A-69F5-81D8-0F60-43587EF75BA3}"/>
          </ac:spMkLst>
        </pc:spChg>
        <pc:spChg chg="add del mod">
          <ac:chgData name="Femke Batsleer" userId="db1d06f0-905f-4881-b011-a927ad0586ae" providerId="ADAL" clId="{D02ED562-35D2-48DE-A630-7E5EC4A8E70D}" dt="2024-06-05T08:50:27.552" v="248" actId="255"/>
          <ac:spMkLst>
            <pc:docMk/>
            <pc:sldMk cId="1299563773" sldId="259"/>
            <ac:spMk id="3" creationId="{D665162C-F62B-9F14-5F81-2A5107337F34}"/>
          </ac:spMkLst>
        </pc:spChg>
        <pc:spChg chg="add mod">
          <ac:chgData name="Femke Batsleer" userId="db1d06f0-905f-4881-b011-a927ad0586ae" providerId="ADAL" clId="{D02ED562-35D2-48DE-A630-7E5EC4A8E70D}" dt="2024-06-05T08:42:34.949" v="164"/>
          <ac:spMkLst>
            <pc:docMk/>
            <pc:sldMk cId="1299563773" sldId="259"/>
            <ac:spMk id="5" creationId="{1699FAF8-A0F3-E7F3-37A1-92112AB29E31}"/>
          </ac:spMkLst>
        </pc:spChg>
        <pc:spChg chg="add mod">
          <ac:chgData name="Femke Batsleer" userId="db1d06f0-905f-4881-b011-a927ad0586ae" providerId="ADAL" clId="{D02ED562-35D2-48DE-A630-7E5EC4A8E70D}" dt="2024-06-05T08:50:11.547" v="247" actId="1076"/>
          <ac:spMkLst>
            <pc:docMk/>
            <pc:sldMk cId="1299563773" sldId="259"/>
            <ac:spMk id="6" creationId="{6D6EC436-F54B-4BFA-BE0D-1B4D27C7FE74}"/>
          </ac:spMkLst>
        </pc:spChg>
        <pc:picChg chg="add mod">
          <ac:chgData name="Femke Batsleer" userId="db1d06f0-905f-4881-b011-a927ad0586ae" providerId="ADAL" clId="{D02ED562-35D2-48DE-A630-7E5EC4A8E70D}" dt="2024-06-05T08:41:32.632" v="162" actId="1076"/>
          <ac:picMkLst>
            <pc:docMk/>
            <pc:sldMk cId="1299563773" sldId="259"/>
            <ac:picMk id="4" creationId="{2F300197-5E0F-00C3-8B81-D9C9CC7E2CC4}"/>
          </ac:picMkLst>
        </pc:picChg>
      </pc:sldChg>
      <pc:sldChg chg="modSp new mod ord">
        <pc:chgData name="Femke Batsleer" userId="db1d06f0-905f-4881-b011-a927ad0586ae" providerId="ADAL" clId="{D02ED562-35D2-48DE-A630-7E5EC4A8E70D}" dt="2024-06-05T09:54:06.121" v="641" actId="20577"/>
        <pc:sldMkLst>
          <pc:docMk/>
          <pc:sldMk cId="283180084" sldId="260"/>
        </pc:sldMkLst>
        <pc:spChg chg="mod">
          <ac:chgData name="Femke Batsleer" userId="db1d06f0-905f-4881-b011-a927ad0586ae" providerId="ADAL" clId="{D02ED562-35D2-48DE-A630-7E5EC4A8E70D}" dt="2024-06-05T08:31:28.086" v="77" actId="20577"/>
          <ac:spMkLst>
            <pc:docMk/>
            <pc:sldMk cId="283180084" sldId="260"/>
            <ac:spMk id="2" creationId="{5C0F7B9C-59AD-62C7-3096-807CF1ECF25A}"/>
          </ac:spMkLst>
        </pc:spChg>
        <pc:spChg chg="mod">
          <ac:chgData name="Femke Batsleer" userId="db1d06f0-905f-4881-b011-a927ad0586ae" providerId="ADAL" clId="{D02ED562-35D2-48DE-A630-7E5EC4A8E70D}" dt="2024-06-05T09:54:06.121" v="641" actId="20577"/>
          <ac:spMkLst>
            <pc:docMk/>
            <pc:sldMk cId="283180084" sldId="260"/>
            <ac:spMk id="3" creationId="{1591FB93-3F22-43B0-18CA-A26D50EA4D8D}"/>
          </ac:spMkLst>
        </pc:spChg>
      </pc:sldChg>
      <pc:sldChg chg="modSp new mod">
        <pc:chgData name="Femke Batsleer" userId="db1d06f0-905f-4881-b011-a927ad0586ae" providerId="ADAL" clId="{D02ED562-35D2-48DE-A630-7E5EC4A8E70D}" dt="2024-06-07T10:08:21.373" v="2628" actId="20577"/>
        <pc:sldMkLst>
          <pc:docMk/>
          <pc:sldMk cId="1124085449" sldId="261"/>
        </pc:sldMkLst>
        <pc:spChg chg="mod">
          <ac:chgData name="Femke Batsleer" userId="db1d06f0-905f-4881-b011-a927ad0586ae" providerId="ADAL" clId="{D02ED562-35D2-48DE-A630-7E5EC4A8E70D}" dt="2024-06-07T09:31:35.661" v="2601" actId="20577"/>
          <ac:spMkLst>
            <pc:docMk/>
            <pc:sldMk cId="1124085449" sldId="261"/>
            <ac:spMk id="2" creationId="{FCB79C0A-133B-E0C5-047E-CE4D67BF5DC8}"/>
          </ac:spMkLst>
        </pc:spChg>
        <pc:spChg chg="mod">
          <ac:chgData name="Femke Batsleer" userId="db1d06f0-905f-4881-b011-a927ad0586ae" providerId="ADAL" clId="{D02ED562-35D2-48DE-A630-7E5EC4A8E70D}" dt="2024-06-07T10:08:21.373" v="2628" actId="20577"/>
          <ac:spMkLst>
            <pc:docMk/>
            <pc:sldMk cId="1124085449" sldId="261"/>
            <ac:spMk id="3" creationId="{9C3F4CBA-B5FB-FDD9-B65A-71352E6355A8}"/>
          </ac:spMkLst>
        </pc:spChg>
      </pc:sldChg>
      <pc:sldChg chg="addSp modSp new mod ord">
        <pc:chgData name="Femke Batsleer" userId="db1d06f0-905f-4881-b011-a927ad0586ae" providerId="ADAL" clId="{D02ED562-35D2-48DE-A630-7E5EC4A8E70D}" dt="2024-06-13T12:36:47.915" v="3359"/>
        <pc:sldMkLst>
          <pc:docMk/>
          <pc:sldMk cId="1844192387" sldId="262"/>
        </pc:sldMkLst>
        <pc:spChg chg="mod">
          <ac:chgData name="Femke Batsleer" userId="db1d06f0-905f-4881-b011-a927ad0586ae" providerId="ADAL" clId="{D02ED562-35D2-48DE-A630-7E5EC4A8E70D}" dt="2024-06-05T09:50:09.770" v="621" actId="20577"/>
          <ac:spMkLst>
            <pc:docMk/>
            <pc:sldMk cId="1844192387" sldId="262"/>
            <ac:spMk id="2" creationId="{A1C9EE27-9996-0514-A6C5-D2F23A8836EF}"/>
          </ac:spMkLst>
        </pc:spChg>
        <pc:spChg chg="mod">
          <ac:chgData name="Femke Batsleer" userId="db1d06f0-905f-4881-b011-a927ad0586ae" providerId="ADAL" clId="{D02ED562-35D2-48DE-A630-7E5EC4A8E70D}" dt="2024-06-05T09:55:54.157" v="646" actId="14100"/>
          <ac:spMkLst>
            <pc:docMk/>
            <pc:sldMk cId="1844192387" sldId="262"/>
            <ac:spMk id="3" creationId="{9CA2A204-84E4-3A3F-7483-3F7A7A7CBC27}"/>
          </ac:spMkLst>
        </pc:spChg>
        <pc:picChg chg="add mod">
          <ac:chgData name="Femke Batsleer" userId="db1d06f0-905f-4881-b011-a927ad0586ae" providerId="ADAL" clId="{D02ED562-35D2-48DE-A630-7E5EC4A8E70D}" dt="2024-06-05T09:55:48.678" v="643" actId="1076"/>
          <ac:picMkLst>
            <pc:docMk/>
            <pc:sldMk cId="1844192387" sldId="262"/>
            <ac:picMk id="5" creationId="{89D10A43-AF2D-AEDE-1140-72C6A87F5384}"/>
          </ac:picMkLst>
        </pc:picChg>
      </pc:sldChg>
      <pc:sldChg chg="modSp new mod">
        <pc:chgData name="Femke Batsleer" userId="db1d06f0-905f-4881-b011-a927ad0586ae" providerId="ADAL" clId="{D02ED562-35D2-48DE-A630-7E5EC4A8E70D}" dt="2024-06-07T09:30:50.650" v="2583" actId="20577"/>
        <pc:sldMkLst>
          <pc:docMk/>
          <pc:sldMk cId="3959086961" sldId="263"/>
        </pc:sldMkLst>
        <pc:spChg chg="mod">
          <ac:chgData name="Femke Batsleer" userId="db1d06f0-905f-4881-b011-a927ad0586ae" providerId="ADAL" clId="{D02ED562-35D2-48DE-A630-7E5EC4A8E70D}" dt="2024-06-07T09:28:28.514" v="2431" actId="20577"/>
          <ac:spMkLst>
            <pc:docMk/>
            <pc:sldMk cId="3959086961" sldId="263"/>
            <ac:spMk id="2" creationId="{C0B5EE09-EEEA-0897-BC4D-5479A389A9CE}"/>
          </ac:spMkLst>
        </pc:spChg>
        <pc:spChg chg="mod">
          <ac:chgData name="Femke Batsleer" userId="db1d06f0-905f-4881-b011-a927ad0586ae" providerId="ADAL" clId="{D02ED562-35D2-48DE-A630-7E5EC4A8E70D}" dt="2024-06-07T09:30:50.650" v="2583" actId="20577"/>
          <ac:spMkLst>
            <pc:docMk/>
            <pc:sldMk cId="3959086961" sldId="263"/>
            <ac:spMk id="3" creationId="{AE359598-C9F4-2C77-7C56-9CE9611C3CEF}"/>
          </ac:spMkLst>
        </pc:spChg>
      </pc:sldChg>
      <pc:sldChg chg="addSp modSp new mod ord">
        <pc:chgData name="Femke Batsleer" userId="db1d06f0-905f-4881-b011-a927ad0586ae" providerId="ADAL" clId="{D02ED562-35D2-48DE-A630-7E5EC4A8E70D}" dt="2024-06-13T12:36:49.731" v="3361"/>
        <pc:sldMkLst>
          <pc:docMk/>
          <pc:sldMk cId="438013098" sldId="264"/>
        </pc:sldMkLst>
        <pc:spChg chg="mod">
          <ac:chgData name="Femke Batsleer" userId="db1d06f0-905f-4881-b011-a927ad0586ae" providerId="ADAL" clId="{D02ED562-35D2-48DE-A630-7E5EC4A8E70D}" dt="2024-06-05T09:59:27.040" v="674" actId="20577"/>
          <ac:spMkLst>
            <pc:docMk/>
            <pc:sldMk cId="438013098" sldId="264"/>
            <ac:spMk id="2" creationId="{A0B45F7A-F71B-0355-21B0-0E60076CC365}"/>
          </ac:spMkLst>
        </pc:spChg>
        <pc:spChg chg="mod">
          <ac:chgData name="Femke Batsleer" userId="db1d06f0-905f-4881-b011-a927ad0586ae" providerId="ADAL" clId="{D02ED562-35D2-48DE-A630-7E5EC4A8E70D}" dt="2024-06-05T10:01:18.553" v="771" actId="113"/>
          <ac:spMkLst>
            <pc:docMk/>
            <pc:sldMk cId="438013098" sldId="264"/>
            <ac:spMk id="3" creationId="{66BEC437-BD72-ED96-E866-08FE50CF4B85}"/>
          </ac:spMkLst>
        </pc:spChg>
        <pc:picChg chg="add mod">
          <ac:chgData name="Femke Batsleer" userId="db1d06f0-905f-4881-b011-a927ad0586ae" providerId="ADAL" clId="{D02ED562-35D2-48DE-A630-7E5EC4A8E70D}" dt="2024-06-05T10:01:18.953" v="772" actId="1076"/>
          <ac:picMkLst>
            <pc:docMk/>
            <pc:sldMk cId="438013098" sldId="264"/>
            <ac:picMk id="5" creationId="{7EF9E010-B516-0B73-178F-D9DD2CC97AF8}"/>
          </ac:picMkLst>
        </pc:picChg>
      </pc:sldChg>
      <pc:sldChg chg="addSp delSp modSp new mod ord">
        <pc:chgData name="Femke Batsleer" userId="db1d06f0-905f-4881-b011-a927ad0586ae" providerId="ADAL" clId="{D02ED562-35D2-48DE-A630-7E5EC4A8E70D}" dt="2024-06-07T09:25:04.122" v="2381" actId="115"/>
        <pc:sldMkLst>
          <pc:docMk/>
          <pc:sldMk cId="2911640686" sldId="265"/>
        </pc:sldMkLst>
        <pc:spChg chg="mod">
          <ac:chgData name="Femke Batsleer" userId="db1d06f0-905f-4881-b011-a927ad0586ae" providerId="ADAL" clId="{D02ED562-35D2-48DE-A630-7E5EC4A8E70D}" dt="2024-06-05T15:28:11.624" v="2317" actId="121"/>
          <ac:spMkLst>
            <pc:docMk/>
            <pc:sldMk cId="2911640686" sldId="265"/>
            <ac:spMk id="2" creationId="{C85ADF49-2F28-CF7D-2F36-56AA3CE065E8}"/>
          </ac:spMkLst>
        </pc:spChg>
        <pc:spChg chg="mod">
          <ac:chgData name="Femke Batsleer" userId="db1d06f0-905f-4881-b011-a927ad0586ae" providerId="ADAL" clId="{D02ED562-35D2-48DE-A630-7E5EC4A8E70D}" dt="2024-06-07T09:25:04.122" v="2381" actId="115"/>
          <ac:spMkLst>
            <pc:docMk/>
            <pc:sldMk cId="2911640686" sldId="265"/>
            <ac:spMk id="3" creationId="{6C5DB02D-7770-6CA3-BA07-2151DA406144}"/>
          </ac:spMkLst>
        </pc:spChg>
        <pc:spChg chg="add mod">
          <ac:chgData name="Femke Batsleer" userId="db1d06f0-905f-4881-b011-a927ad0586ae" providerId="ADAL" clId="{D02ED562-35D2-48DE-A630-7E5EC4A8E70D}" dt="2024-06-05T15:28:05.951" v="2316" actId="1076"/>
          <ac:spMkLst>
            <pc:docMk/>
            <pc:sldMk cId="2911640686" sldId="265"/>
            <ac:spMk id="9" creationId="{B8DB3E7F-877A-559D-4387-57E8F919AC5A}"/>
          </ac:spMkLst>
        </pc:spChg>
        <pc:picChg chg="add mod">
          <ac:chgData name="Femke Batsleer" userId="db1d06f0-905f-4881-b011-a927ad0586ae" providerId="ADAL" clId="{D02ED562-35D2-48DE-A630-7E5EC4A8E70D}" dt="2024-06-05T15:27:11.848" v="2305" actId="1076"/>
          <ac:picMkLst>
            <pc:docMk/>
            <pc:sldMk cId="2911640686" sldId="265"/>
            <ac:picMk id="5" creationId="{5AAAE4FD-9310-4537-E7B8-69922E871D58}"/>
          </ac:picMkLst>
        </pc:picChg>
        <pc:picChg chg="add del mod modCrop">
          <ac:chgData name="Femke Batsleer" userId="db1d06f0-905f-4881-b011-a927ad0586ae" providerId="ADAL" clId="{D02ED562-35D2-48DE-A630-7E5EC4A8E70D}" dt="2024-06-05T15:30:07.087" v="2333" actId="478"/>
          <ac:picMkLst>
            <pc:docMk/>
            <pc:sldMk cId="2911640686" sldId="265"/>
            <ac:picMk id="7" creationId="{5E1EECF6-430A-90D4-6BAA-36C69002203C}"/>
          </ac:picMkLst>
        </pc:picChg>
        <pc:picChg chg="add mod">
          <ac:chgData name="Femke Batsleer" userId="db1d06f0-905f-4881-b011-a927ad0586ae" providerId="ADAL" clId="{D02ED562-35D2-48DE-A630-7E5EC4A8E70D}" dt="2024-06-05T15:30:14.445" v="2339" actId="1076"/>
          <ac:picMkLst>
            <pc:docMk/>
            <pc:sldMk cId="2911640686" sldId="265"/>
            <ac:picMk id="13" creationId="{4AD130F3-47AC-7FBA-A9F9-0724487A405A}"/>
          </ac:picMkLst>
        </pc:picChg>
        <pc:picChg chg="add del mod">
          <ac:chgData name="Femke Batsleer" userId="db1d06f0-905f-4881-b011-a927ad0586ae" providerId="ADAL" clId="{D02ED562-35D2-48DE-A630-7E5EC4A8E70D}" dt="2024-06-05T15:33:05.524" v="2363" actId="478"/>
          <ac:picMkLst>
            <pc:docMk/>
            <pc:sldMk cId="2911640686" sldId="265"/>
            <ac:picMk id="15" creationId="{D346BB56-B00E-03DA-1391-AA1454E32CEE}"/>
          </ac:picMkLst>
        </pc:picChg>
        <pc:cxnChg chg="add mod">
          <ac:chgData name="Femke Batsleer" userId="db1d06f0-905f-4881-b011-a927ad0586ae" providerId="ADAL" clId="{D02ED562-35D2-48DE-A630-7E5EC4A8E70D}" dt="2024-06-05T15:28:54.294" v="2321" actId="1076"/>
          <ac:cxnSpMkLst>
            <pc:docMk/>
            <pc:sldMk cId="2911640686" sldId="265"/>
            <ac:cxnSpMk id="11" creationId="{BD72599D-0C85-D0BE-71FE-91E903C4A291}"/>
          </ac:cxnSpMkLst>
        </pc:cxnChg>
      </pc:sldChg>
      <pc:sldChg chg="addSp modSp new mod">
        <pc:chgData name="Femke Batsleer" userId="db1d06f0-905f-4881-b011-a927ad0586ae" providerId="ADAL" clId="{D02ED562-35D2-48DE-A630-7E5EC4A8E70D}" dt="2024-06-13T12:35:36.975" v="3357" actId="113"/>
        <pc:sldMkLst>
          <pc:docMk/>
          <pc:sldMk cId="1017252752" sldId="266"/>
        </pc:sldMkLst>
        <pc:spChg chg="mod">
          <ac:chgData name="Femke Batsleer" userId="db1d06f0-905f-4881-b011-a927ad0586ae" providerId="ADAL" clId="{D02ED562-35D2-48DE-A630-7E5EC4A8E70D}" dt="2024-06-05T14:51:02.212" v="1679" actId="20577"/>
          <ac:spMkLst>
            <pc:docMk/>
            <pc:sldMk cId="1017252752" sldId="266"/>
            <ac:spMk id="2" creationId="{24EE8945-4735-29CD-527D-6DC95E8B4D42}"/>
          </ac:spMkLst>
        </pc:spChg>
        <pc:spChg chg="mod">
          <ac:chgData name="Femke Batsleer" userId="db1d06f0-905f-4881-b011-a927ad0586ae" providerId="ADAL" clId="{D02ED562-35D2-48DE-A630-7E5EC4A8E70D}" dt="2024-06-13T12:35:36.975" v="3357" actId="113"/>
          <ac:spMkLst>
            <pc:docMk/>
            <pc:sldMk cId="1017252752" sldId="266"/>
            <ac:spMk id="3" creationId="{6396FF59-C575-C914-E0B3-51A95756598C}"/>
          </ac:spMkLst>
        </pc:spChg>
        <pc:picChg chg="add mod">
          <ac:chgData name="Femke Batsleer" userId="db1d06f0-905f-4881-b011-a927ad0586ae" providerId="ADAL" clId="{D02ED562-35D2-48DE-A630-7E5EC4A8E70D}" dt="2024-06-06T09:49:04.593" v="2371" actId="14100"/>
          <ac:picMkLst>
            <pc:docMk/>
            <pc:sldMk cId="1017252752" sldId="266"/>
            <ac:picMk id="5" creationId="{58AD8A61-915C-2BBC-D4E7-B06463026B4A}"/>
          </ac:picMkLst>
        </pc:picChg>
      </pc:sldChg>
      <pc:sldChg chg="addSp modSp new mod">
        <pc:chgData name="Femke Batsleer" userId="db1d06f0-905f-4881-b011-a927ad0586ae" providerId="ADAL" clId="{D02ED562-35D2-48DE-A630-7E5EC4A8E70D}" dt="2024-06-07T09:28:13.033" v="2399"/>
        <pc:sldMkLst>
          <pc:docMk/>
          <pc:sldMk cId="2153379821" sldId="267"/>
        </pc:sldMkLst>
        <pc:spChg chg="mod">
          <ac:chgData name="Femke Batsleer" userId="db1d06f0-905f-4881-b011-a927ad0586ae" providerId="ADAL" clId="{D02ED562-35D2-48DE-A630-7E5EC4A8E70D}" dt="2024-06-07T09:26:35.242" v="2394"/>
          <ac:spMkLst>
            <pc:docMk/>
            <pc:sldMk cId="2153379821" sldId="267"/>
            <ac:spMk id="2" creationId="{C39645FF-50F6-0282-CEF0-DB26154FF7FF}"/>
          </ac:spMkLst>
        </pc:spChg>
        <pc:spChg chg="mod">
          <ac:chgData name="Femke Batsleer" userId="db1d06f0-905f-4881-b011-a927ad0586ae" providerId="ADAL" clId="{D02ED562-35D2-48DE-A630-7E5EC4A8E70D}" dt="2024-06-07T09:28:13.033" v="2399"/>
          <ac:spMkLst>
            <pc:docMk/>
            <pc:sldMk cId="2153379821" sldId="267"/>
            <ac:spMk id="3" creationId="{69A2DE08-74EA-0DC5-75F0-90832EFDC1F6}"/>
          </ac:spMkLst>
        </pc:spChg>
        <pc:picChg chg="add mod">
          <ac:chgData name="Femke Batsleer" userId="db1d06f0-905f-4881-b011-a927ad0586ae" providerId="ADAL" clId="{D02ED562-35D2-48DE-A630-7E5EC4A8E70D}" dt="2024-06-07T09:27:45.569" v="2397" actId="14100"/>
          <ac:picMkLst>
            <pc:docMk/>
            <pc:sldMk cId="2153379821" sldId="267"/>
            <ac:picMk id="5" creationId="{0521BFBB-5BDB-170A-3BCC-569591E9ED97}"/>
          </ac:picMkLst>
        </pc:picChg>
      </pc:sldChg>
      <pc:sldChg chg="addSp modSp new mod ord">
        <pc:chgData name="Femke Batsleer" userId="db1d06f0-905f-4881-b011-a927ad0586ae" providerId="ADAL" clId="{D02ED562-35D2-48DE-A630-7E5EC4A8E70D}" dt="2024-06-10T15:06:47.969" v="2885" actId="20577"/>
        <pc:sldMkLst>
          <pc:docMk/>
          <pc:sldMk cId="1641386356" sldId="268"/>
        </pc:sldMkLst>
        <pc:spChg chg="mod">
          <ac:chgData name="Femke Batsleer" userId="db1d06f0-905f-4881-b011-a927ad0586ae" providerId="ADAL" clId="{D02ED562-35D2-48DE-A630-7E5EC4A8E70D}" dt="2024-06-10T15:03:58.168" v="2800" actId="20577"/>
          <ac:spMkLst>
            <pc:docMk/>
            <pc:sldMk cId="1641386356" sldId="268"/>
            <ac:spMk id="2" creationId="{47DE4E32-4D83-4E41-25BB-44A93BE37495}"/>
          </ac:spMkLst>
        </pc:spChg>
        <pc:spChg chg="mod">
          <ac:chgData name="Femke Batsleer" userId="db1d06f0-905f-4881-b011-a927ad0586ae" providerId="ADAL" clId="{D02ED562-35D2-48DE-A630-7E5EC4A8E70D}" dt="2024-06-10T15:06:47.969" v="2885" actId="20577"/>
          <ac:spMkLst>
            <pc:docMk/>
            <pc:sldMk cId="1641386356" sldId="268"/>
            <ac:spMk id="3" creationId="{7B541EBE-B857-80CD-D4AA-28240F5FCD9B}"/>
          </ac:spMkLst>
        </pc:spChg>
        <pc:picChg chg="add mod">
          <ac:chgData name="Femke Batsleer" userId="db1d06f0-905f-4881-b011-a927ad0586ae" providerId="ADAL" clId="{D02ED562-35D2-48DE-A630-7E5EC4A8E70D}" dt="2024-06-10T15:05:43.392" v="2805" actId="1076"/>
          <ac:picMkLst>
            <pc:docMk/>
            <pc:sldMk cId="1641386356" sldId="268"/>
            <ac:picMk id="5" creationId="{E7713086-FD38-6BE2-95C2-0697E0FEE7F3}"/>
          </ac:picMkLst>
        </pc:picChg>
      </pc:sldChg>
      <pc:sldChg chg="modSp new mod">
        <pc:chgData name="Femke Batsleer" userId="db1d06f0-905f-4881-b011-a927ad0586ae" providerId="ADAL" clId="{D02ED562-35D2-48DE-A630-7E5EC4A8E70D}" dt="2024-06-13T12:10:00.259" v="3337" actId="20577"/>
        <pc:sldMkLst>
          <pc:docMk/>
          <pc:sldMk cId="2156942781" sldId="269"/>
        </pc:sldMkLst>
        <pc:spChg chg="mod">
          <ac:chgData name="Femke Batsleer" userId="db1d06f0-905f-4881-b011-a927ad0586ae" providerId="ADAL" clId="{D02ED562-35D2-48DE-A630-7E5EC4A8E70D}" dt="2024-06-13T12:06:55.994" v="2938" actId="5793"/>
          <ac:spMkLst>
            <pc:docMk/>
            <pc:sldMk cId="2156942781" sldId="269"/>
            <ac:spMk id="2" creationId="{4E6BDF17-8EAB-26AC-EFFD-F0B30C9024CE}"/>
          </ac:spMkLst>
        </pc:spChg>
        <pc:spChg chg="mod">
          <ac:chgData name="Femke Batsleer" userId="db1d06f0-905f-4881-b011-a927ad0586ae" providerId="ADAL" clId="{D02ED562-35D2-48DE-A630-7E5EC4A8E70D}" dt="2024-06-13T12:10:00.259" v="3337" actId="20577"/>
          <ac:spMkLst>
            <pc:docMk/>
            <pc:sldMk cId="2156942781" sldId="269"/>
            <ac:spMk id="3" creationId="{65A09545-6717-9F1E-8DA5-6A4164D40F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B535-D661-BCE8-E04B-2824E56A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8AC9-5D54-0343-0B5E-AFA0DA68A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6192-5F5C-0F54-EBBD-61A88D58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0489-6D17-6D1D-0113-74ADC997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14FD-A4F3-60D8-5055-800A8B9E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6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C4C-D7C0-833F-6FEE-BA5BF5BF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58687-FE5C-763D-F92E-64452B68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14B2C-713C-DE67-0F5C-5DC17C8B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A130-A46E-E151-8B84-998F978F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536E-03CF-4DD2-16E6-8948101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58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4019F-24EE-627C-D8D6-8F3D6DE93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2F1D3-904B-BCD9-7EB0-4A5C4B003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B29E2-8A90-16B4-53E8-EA8B53277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3226-592C-5135-B766-91084CB3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3BD8-F4CF-6FF6-F34A-0B399EB7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6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0637-53B4-DF9F-075C-935E0E63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792B-4640-5CF4-BBC8-C9CA411C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EDBE-F2E4-4C5E-6B00-791D42AB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0194-A0AA-1195-7F1B-4290E585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2966-1782-4998-38D0-8C812DD1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6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68E6-082B-CC6D-4616-6C0FA3CA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946E7-EBB2-E52C-9847-8E1683F7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CA84-8E62-4078-7AB0-0C8F917C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912D-B0E2-6FB6-5175-D1A2FDB7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004E9-60B7-6803-6C79-EC15BD02B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32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11B3-DE76-8081-5111-A28D4CF3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0696-5132-1062-DD6F-8402DD1BB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A8C1C-4D17-6667-7101-45BB6506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2E49E-105F-0E9B-60F4-559D3A21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A73A-9C20-CF27-FEFD-0DCD4F7B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82BA5-C88C-5B1C-9452-69EB72B5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7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7CB4-0B98-52BB-EB9F-F81155A3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98CC-A63A-D20A-D6B6-FB08958E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78C90-9C58-6DAF-413F-656C669B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6C34B-EAE1-5FE7-F91F-D863A315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591E4-ABDF-7EDC-282B-598578D39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17E85-79AA-6AEB-1A4E-EA289327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EEFE4-B922-8DB4-EE2D-FDB11DB1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08FBF-CC45-D91F-ACB2-AB79B2FD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33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CA7C-5669-CB79-327E-48A02735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D9E77-35C3-EADC-3DC9-1453AC96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BFED-89C5-D0DD-BF2A-62BC3803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035C-A68B-A979-06BA-0ADBCE67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2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79B04-F80B-36E9-DDF1-A52B5E15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E0B60-5244-341F-0E38-109521DB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5B7AE-4FD8-D149-E360-5B2943E3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77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238A-9DFC-7FD2-FE74-2853DDCD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D5EBE-E9EA-A08F-8934-98F4DADF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413C7-3DD5-3C31-078D-33B04863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66C8B-7FA1-AA2C-C087-000C1222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BBEB-8C2C-C490-9501-AC99C39F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67C0F-6A62-D423-EFDA-506A9442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1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DEBE-99F1-2BFF-8232-CBE64EBB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DA48B0-3C38-CD59-D337-9DBC7376B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A4DB9-32AD-20E7-14CA-8FEBF8603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A8EFF-7E15-E7C8-EFA0-B7698EEF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8E7D5-AA2A-69FA-772D-D8B269D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A45F-10BE-2023-80A2-BD772C3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5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07659-00D3-29BA-5E28-B4781E99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D57D5-CE9D-D200-0A4C-5303CE30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3447A-7C5E-CC3B-C665-E7F271FD1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D467D-35B9-4D5A-97EA-9B357886DA8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2E2F-48FC-F8B3-D9A3-B5AE5405A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D53A-EEB4-FC8C-01A3-F0D48C5EE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C8E798-8B0E-459B-B1FD-ABC4726343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0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html/data-transformation.html" TargetMode="External"/><Relationship Id="rId2" Type="http://schemas.openxmlformats.org/officeDocument/2006/relationships/hyperlink" Target="https://rstudio.github.io/cheatsheets/tidy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github.io/cheatsheets/data-transformation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tidyr.tidyver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verse.tidyverse.org/articles/manifesto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AC12-273F-53FC-A650-3F899075E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dirty="0"/>
              <a:t>Coding club TEREC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9A521-457C-8857-84BD-47AC87668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17-06-2024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5E80-7A6B-3443-5B32-88CA4099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44" y="4320509"/>
            <a:ext cx="3744850" cy="2482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9D756-9EE3-C84D-83D1-A9FC2AD42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419854"/>
            <a:ext cx="3702894" cy="2284161"/>
          </a:xfrm>
          <a:prstGeom prst="rect">
            <a:avLst/>
          </a:prstGeom>
        </p:spPr>
      </p:pic>
      <p:pic>
        <p:nvPicPr>
          <p:cNvPr id="6" name="Picture 5" descr="A hexagon with colorful dots&#10;&#10;Description automatically generated">
            <a:extLst>
              <a:ext uri="{FF2B5EF4-FFF2-40B4-BE49-F238E27FC236}">
                <a16:creationId xmlns:a16="http://schemas.microsoft.com/office/drawing/2014/main" id="{27664049-70C5-4E61-965A-9B58A81A1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85" y="106717"/>
            <a:ext cx="1593533" cy="18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2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45FF-50F6-0282-CEF0-DB26154FF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part 1: tidy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DE08-74EA-0DC5-75F0-90832EFD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132" y="1825625"/>
            <a:ext cx="5750668" cy="4351338"/>
          </a:xfrm>
        </p:spPr>
        <p:txBody>
          <a:bodyPr/>
          <a:lstStyle/>
          <a:p>
            <a:r>
              <a:rPr lang="en-US" dirty="0"/>
              <a:t>How tidy or untidy is this dataset and how to solve it?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1BFBB-5BDB-170A-3BCC-569591E9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317"/>
            <a:ext cx="4249366" cy="49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EE27-9996-0514-A6C5-D2F23A88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part 1: tidy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A204-84E4-3A3F-7483-3F7A7A7CB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6609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One variable might be spread across multiple columns</a:t>
            </a:r>
          </a:p>
          <a:p>
            <a:pPr>
              <a:buFontTx/>
              <a:buChar char="-"/>
            </a:pPr>
            <a:r>
              <a:rPr lang="en-US" dirty="0"/>
              <a:t>One observation might be scattered across multiple rows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Typically, a dataset will only suffer from one of these problems (it’ll only suffer from both if you’re really unlucky). To fix these problems, you’ll need the two most important functions in </a:t>
            </a:r>
            <a:r>
              <a:rPr lang="en-US" dirty="0" err="1"/>
              <a:t>tidyr</a:t>
            </a:r>
            <a:r>
              <a:rPr lang="en-US" dirty="0"/>
              <a:t>: </a:t>
            </a:r>
            <a:r>
              <a:rPr lang="en-US" b="1" dirty="0" err="1"/>
              <a:t>pivot_wider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pivot_longer</a:t>
            </a:r>
            <a:r>
              <a:rPr lang="en-US" b="1" dirty="0"/>
              <a:t>()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10A43-AF2D-AEDE-1140-72C6A87F5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111" y="311150"/>
            <a:ext cx="50196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9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5F7A-F71B-0355-21B0-0E60076C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part 1: tidy data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C437-BD72-ED96-E866-08FE50CF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Splitting or combining columns</a:t>
            </a:r>
            <a:r>
              <a:rPr lang="en-GB" dirty="0"/>
              <a:t>: </a:t>
            </a:r>
            <a:r>
              <a:rPr lang="en-GB" b="1" dirty="0"/>
              <a:t>separate() </a:t>
            </a:r>
            <a:r>
              <a:rPr lang="en-GB" dirty="0"/>
              <a:t>and</a:t>
            </a:r>
            <a:r>
              <a:rPr lang="en-GB" b="1" dirty="0"/>
              <a:t> unite()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9E010-B516-0B73-178F-D9DD2CC9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25" y="2498487"/>
            <a:ext cx="4838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1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EE09-EEEA-0897-BC4D-5479A389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part 2: </a:t>
            </a:r>
            <a:r>
              <a:rPr lang="en-US" dirty="0" err="1"/>
              <a:t>dplyr</a:t>
            </a:r>
            <a:r>
              <a:rPr lang="en-US" dirty="0"/>
              <a:t> – data manipulation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9598-C9F4-2C77-7C56-9CE9611C3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the tidied dataset we will:</a:t>
            </a:r>
          </a:p>
          <a:p>
            <a:pPr marL="514350" indent="-514350">
              <a:buAutoNum type="arabicPeriod"/>
            </a:pPr>
            <a:r>
              <a:rPr lang="en-GB" dirty="0"/>
              <a:t>Calculate new variables</a:t>
            </a:r>
          </a:p>
          <a:p>
            <a:pPr marL="514350" indent="-514350">
              <a:buAutoNum type="arabicPeriod"/>
            </a:pPr>
            <a:r>
              <a:rPr lang="en-GB" dirty="0"/>
              <a:t>Select variables</a:t>
            </a:r>
          </a:p>
          <a:p>
            <a:pPr marL="514350" indent="-514350">
              <a:buAutoNum type="arabicPeriod"/>
            </a:pPr>
            <a:r>
              <a:rPr lang="en-GB" dirty="0"/>
              <a:t>Extract and arrange values</a:t>
            </a:r>
          </a:p>
          <a:p>
            <a:pPr marL="514350" indent="-514350">
              <a:buAutoNum type="arabicPeriod"/>
            </a:pPr>
            <a:r>
              <a:rPr lang="en-GB" dirty="0"/>
              <a:t>Make summaries</a:t>
            </a:r>
          </a:p>
          <a:p>
            <a:pPr marL="514350" indent="-514350">
              <a:buAutoNum type="arabicPeriod"/>
            </a:pPr>
            <a:r>
              <a:rPr lang="en-GB" dirty="0"/>
              <a:t>Extra: making summaries themselves tidy</a:t>
            </a:r>
          </a:p>
          <a:p>
            <a:pPr marL="514350" indent="-514350">
              <a:buAutoNum type="arabicPeriod"/>
            </a:pPr>
            <a:r>
              <a:rPr lang="en-GB" dirty="0"/>
              <a:t>Merge tables</a:t>
            </a:r>
          </a:p>
        </p:txBody>
      </p:sp>
    </p:spTree>
    <p:extLst>
      <p:ext uri="{BB962C8B-B14F-4D97-AF65-F5344CB8AC3E}">
        <p14:creationId xmlns:p14="http://schemas.microsoft.com/office/powerpoint/2010/main" val="3959086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9C0A-133B-E0C5-047E-CE4D67BF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part 3: Advanced tips &amp; tricks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4CBA-B5FB-FDD9-B65A-71352E63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Piping a dataset directly into ggplot2 with %&gt;%</a:t>
            </a:r>
          </a:p>
          <a:p>
            <a:r>
              <a:rPr lang="en-US" dirty="0" err="1"/>
              <a:t>Xx</a:t>
            </a:r>
            <a:r>
              <a:rPr lang="en-US" dirty="0"/>
              <a:t> -&gt; variable instead of variable &lt;- xx</a:t>
            </a:r>
          </a:p>
          <a:p>
            <a:r>
              <a:rPr lang="en-US" dirty="0"/>
              <a:t>In a loop/function: </a:t>
            </a:r>
            <a:r>
              <a:rPr lang="en-US" dirty="0" err="1"/>
              <a:t>variable_name</a:t>
            </a:r>
            <a:r>
              <a:rPr lang="en-US" dirty="0"/>
              <a:t>, to be used </a:t>
            </a:r>
            <a:r>
              <a:rPr lang="en-US"/>
              <a:t>in manipulation/</a:t>
            </a:r>
            <a:r>
              <a:rPr lang="en-US" dirty="0" err="1"/>
              <a:t>ggplot</a:t>
            </a:r>
            <a:r>
              <a:rPr lang="en-US" dirty="0"/>
              <a:t>: !!</a:t>
            </a:r>
            <a:r>
              <a:rPr lang="en-US" dirty="0" err="1"/>
              <a:t>sym</a:t>
            </a:r>
            <a:r>
              <a:rPr lang="en-US" dirty="0"/>
              <a:t>(</a:t>
            </a:r>
            <a:r>
              <a:rPr lang="en-US" dirty="0" err="1"/>
              <a:t>variable_name</a:t>
            </a:r>
            <a:r>
              <a:rPr lang="en-US" dirty="0"/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08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0F0B-5806-3072-04A5-9BAB4DB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56"/>
            <a:ext cx="10515600" cy="1325563"/>
          </a:xfrm>
        </p:spPr>
        <p:txBody>
          <a:bodyPr/>
          <a:lstStyle/>
          <a:p>
            <a:r>
              <a:rPr lang="en-US" dirty="0" err="1"/>
              <a:t>Tidyverse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6B1B-8A43-59C5-4412-652C07E7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7305-816E-DB20-55BC-EEA7D6F64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226276"/>
            <a:ext cx="11191875" cy="5238750"/>
          </a:xfrm>
          <a:prstGeom prst="rect">
            <a:avLst/>
          </a:prstGeom>
        </p:spPr>
      </p:pic>
      <p:pic>
        <p:nvPicPr>
          <p:cNvPr id="4" name="Picture 3" descr="A hexagon with colorful dots&#10;&#10;Description automatically generated">
            <a:extLst>
              <a:ext uri="{FF2B5EF4-FFF2-40B4-BE49-F238E27FC236}">
                <a16:creationId xmlns:a16="http://schemas.microsoft.com/office/drawing/2014/main" id="{5EB46DDD-FE6E-2937-B2B4-160F99A3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685" y="106717"/>
            <a:ext cx="1593533" cy="183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8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7B9C-59AD-62C7-3096-807CF1EC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FB93-3F22-43B0-18CA-A26D50EA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https://rstudio.github.io/cheatsheets/html/tidyr.html</a:t>
            </a:r>
          </a:p>
          <a:p>
            <a:r>
              <a:rPr lang="en-GB" dirty="0">
                <a:hlinkClick r:id="rId2"/>
              </a:rPr>
              <a:t>https://rstudio.github.io/cheatsheets/tidyr.pdf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3"/>
              </a:rPr>
              <a:t>https://rstudio.github.io/cheatsheets/html/data-transformation.html</a:t>
            </a:r>
            <a:endParaRPr lang="en-GB" dirty="0"/>
          </a:p>
          <a:p>
            <a:r>
              <a:rPr lang="en-GB" dirty="0">
                <a:hlinkClick r:id="rId4"/>
              </a:rPr>
              <a:t>https://rstudio.github.io/cheatsheets/data-transformation.pdf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31E17-D3A3-FA5A-09F0-D9DB45D67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097"/>
            <a:ext cx="6953655" cy="37158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goal of </a:t>
            </a:r>
            <a:r>
              <a:rPr lang="en-US" dirty="0" err="1"/>
              <a:t>tidyr</a:t>
            </a:r>
            <a:r>
              <a:rPr lang="en-US" dirty="0"/>
              <a:t> is to help you create </a:t>
            </a:r>
            <a:r>
              <a:rPr lang="en-US" b="1" dirty="0"/>
              <a:t>tidy data</a:t>
            </a:r>
            <a:r>
              <a:rPr lang="en-US" dirty="0"/>
              <a:t>. Tidy data is data where: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 Each variable is a column; each column is a variable.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 Each observation is a row; each row is an observation.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 Each value is a cell; each cell is a single value.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Good basic to start analysing and plotting your data!</a:t>
            </a:r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endParaRPr lang="en-GB" dirty="0">
              <a:hlinkClick r:id="rId2"/>
            </a:endParaRPr>
          </a:p>
          <a:p>
            <a:r>
              <a:rPr lang="en-GB" dirty="0">
                <a:hlinkClick r:id="rId2"/>
              </a:rPr>
              <a:t>https://tidyr.tidyverse.org/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751587-6F2F-0A54-3387-1B905E63B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1" y="126460"/>
            <a:ext cx="3122398" cy="1926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58B880-116C-DFC7-EE86-673389C22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473" y="3125821"/>
            <a:ext cx="3895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DF17-8EAB-26AC-EFFD-F0B30C902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R is often not the first step…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9545-6717-9F1E-8DA5-6A4164D40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 R-purists must admit some manual work is needed to clean up real-life datasets beforehand…</a:t>
            </a:r>
          </a:p>
          <a:p>
            <a:r>
              <a:rPr lang="en-GB" dirty="0"/>
              <a:t>Clean and properly formatted data often happens before R</a:t>
            </a:r>
          </a:p>
          <a:p>
            <a:r>
              <a:rPr lang="en-GB" dirty="0"/>
              <a:t>Personal taste when to switch to R</a:t>
            </a:r>
          </a:p>
          <a:p>
            <a:r>
              <a:rPr lang="en-GB" dirty="0"/>
              <a:t>Best practices on data cleaning, e.g.</a:t>
            </a:r>
          </a:p>
          <a:p>
            <a:pPr lvl="1"/>
            <a:r>
              <a:rPr lang="en-GB" dirty="0"/>
              <a:t>https://mammoth.io/blog/data-cleaning-in-excel/</a:t>
            </a:r>
          </a:p>
        </p:txBody>
      </p:sp>
    </p:spTree>
    <p:extLst>
      <p:ext uri="{BB962C8B-B14F-4D97-AF65-F5344CB8AC3E}">
        <p14:creationId xmlns:p14="http://schemas.microsoft.com/office/powerpoint/2010/main" val="215694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162C-F62B-9F14-5F81-2A5107337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276"/>
            <a:ext cx="10515600" cy="3959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dplyr</a:t>
            </a:r>
            <a:r>
              <a:rPr lang="en-US" sz="2000" dirty="0"/>
              <a:t> is a grammar of </a:t>
            </a:r>
            <a:r>
              <a:rPr lang="en-US" sz="2000" b="1" dirty="0"/>
              <a:t>data manipulation</a:t>
            </a:r>
            <a:r>
              <a:rPr lang="en-US" sz="2000" dirty="0"/>
              <a:t>, providing a consistent set of verbs that help you solve the most common data manipulation challenges:</a:t>
            </a:r>
          </a:p>
          <a:p>
            <a:endParaRPr lang="en-US" sz="2000" dirty="0"/>
          </a:p>
          <a:p>
            <a:r>
              <a:rPr lang="en-US" sz="2000" dirty="0"/>
              <a:t>mutate()</a:t>
            </a:r>
          </a:p>
          <a:p>
            <a:r>
              <a:rPr lang="en-US" sz="2000" dirty="0"/>
              <a:t>select()</a:t>
            </a:r>
          </a:p>
          <a:p>
            <a:r>
              <a:rPr lang="en-US" sz="2000" dirty="0"/>
              <a:t>filter()</a:t>
            </a:r>
          </a:p>
          <a:p>
            <a:r>
              <a:rPr lang="en-US" sz="2000" dirty="0" err="1"/>
              <a:t>summarise</a:t>
            </a:r>
            <a:r>
              <a:rPr lang="en-US" sz="2000" dirty="0"/>
              <a:t>()</a:t>
            </a:r>
          </a:p>
          <a:p>
            <a:r>
              <a:rPr lang="en-US" sz="2000" dirty="0"/>
              <a:t>arrange()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https://dplyr.tidyverse.org/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00197-5E0F-00C3-8B81-D9C9CC7E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12" y="116733"/>
            <a:ext cx="3216415" cy="2132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EC436-F54B-4BFA-BE0D-1B4D27C7FE74}"/>
              </a:ext>
            </a:extLst>
          </p:cNvPr>
          <p:cNvSpPr txBox="1"/>
          <p:nvPr/>
        </p:nvSpPr>
        <p:spPr>
          <a:xfrm>
            <a:off x="3667327" y="4178188"/>
            <a:ext cx="135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group_by</a:t>
            </a:r>
            <a:r>
              <a:rPr lang="en-US" dirty="0"/>
              <a:t>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56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DF49-2F28-CF7D-2F36-56AA3CE0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Tidyverse</a:t>
            </a:r>
            <a:r>
              <a:rPr lang="en-US" dirty="0"/>
              <a:t> philosophy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B02D-7770-6CA3-BA07-2151DA40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6554821" cy="2696325"/>
          </a:xfrm>
        </p:spPr>
        <p:txBody>
          <a:bodyPr>
            <a:normAutofit/>
          </a:bodyPr>
          <a:lstStyle/>
          <a:p>
            <a:r>
              <a:rPr lang="en-US" sz="2000" dirty="0"/>
              <a:t>Re-use existing data structures (</a:t>
            </a:r>
            <a:r>
              <a:rPr lang="en-US" sz="2000" b="1" dirty="0"/>
              <a:t>tidy data</a:t>
            </a:r>
            <a:r>
              <a:rPr lang="en-US" sz="2000" dirty="0"/>
              <a:t>)</a:t>
            </a:r>
          </a:p>
          <a:p>
            <a:r>
              <a:rPr lang="en-US" sz="2000" dirty="0"/>
              <a:t>Combine pieces of manipulations with ‘piping’: </a:t>
            </a:r>
            <a:r>
              <a:rPr lang="en-US" sz="2000" b="1" u="sng" dirty="0"/>
              <a:t>%&gt;%</a:t>
            </a:r>
          </a:p>
          <a:p>
            <a:r>
              <a:rPr lang="en-US" sz="2000" dirty="0"/>
              <a:t>Embrace (don’t fight) functional programming (vs object-oriented languages such as Python)</a:t>
            </a:r>
          </a:p>
          <a:p>
            <a:r>
              <a:rPr lang="en-GB" sz="2000" dirty="0"/>
              <a:t>Code should be </a:t>
            </a:r>
            <a:r>
              <a:rPr lang="en-GB" sz="2000" b="1" dirty="0"/>
              <a:t>readable</a:t>
            </a:r>
            <a:r>
              <a:rPr lang="en-GB" sz="2000" dirty="0"/>
              <a:t>: it’s meant to be read by other scientists (and future you), not only to be run in the background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AE4FD-9310-4537-E7B8-69922E87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854" y="5247161"/>
            <a:ext cx="5812442" cy="1195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DB3E7F-877A-559D-4387-57E8F919AC5A}"/>
              </a:ext>
            </a:extLst>
          </p:cNvPr>
          <p:cNvSpPr txBox="1"/>
          <p:nvPr/>
        </p:nvSpPr>
        <p:spPr>
          <a:xfrm>
            <a:off x="255350" y="5442447"/>
            <a:ext cx="56396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https://tidyverse.tidyverse.org/articles/manifesto.html</a:t>
            </a:r>
            <a:endParaRPr lang="en-GB" dirty="0"/>
          </a:p>
          <a:p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72599D-0C85-D0BE-71FE-91E903C4A291}"/>
              </a:ext>
            </a:extLst>
          </p:cNvPr>
          <p:cNvCxnSpPr/>
          <p:nvPr/>
        </p:nvCxnSpPr>
        <p:spPr>
          <a:xfrm>
            <a:off x="676883" y="5097294"/>
            <a:ext cx="108382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hexagon with colorful dots&#10;&#10;Description automatically generated">
            <a:extLst>
              <a:ext uri="{FF2B5EF4-FFF2-40B4-BE49-F238E27FC236}">
                <a16:creationId xmlns:a16="http://schemas.microsoft.com/office/drawing/2014/main" id="{4AD130F3-47AC-7FBA-A9F9-0724487A4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1" y="170118"/>
            <a:ext cx="1482158" cy="17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4E32-4D83-4E41-25BB-44A93BE3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session!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1EBE-B857-80CD-D4AA-28240F5F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471" cy="4500530"/>
          </a:xfrm>
        </p:spPr>
        <p:txBody>
          <a:bodyPr>
            <a:normAutofit/>
          </a:bodyPr>
          <a:lstStyle/>
          <a:p>
            <a:r>
              <a:rPr lang="en-US" dirty="0"/>
              <a:t>What would you like to learn?</a:t>
            </a:r>
          </a:p>
          <a:p>
            <a:r>
              <a:rPr lang="en-US" dirty="0"/>
              <a:t>During exercises: do you have a tip or trick you want to share?</a:t>
            </a:r>
          </a:p>
          <a:p>
            <a:endParaRPr lang="en-US" dirty="0"/>
          </a:p>
          <a:p>
            <a:endParaRPr lang="en-US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Write it down on the </a:t>
            </a:r>
            <a:r>
              <a:rPr lang="en-US" dirty="0" err="1"/>
              <a:t>coloured</a:t>
            </a:r>
            <a:r>
              <a:rPr lang="en-US" dirty="0"/>
              <a:t> paper!</a:t>
            </a:r>
            <a:endParaRPr lang="en-GB" dirty="0"/>
          </a:p>
        </p:txBody>
      </p:sp>
      <p:pic>
        <p:nvPicPr>
          <p:cNvPr id="5" name="Picture 4" descr="A person wearing a top hat pointing at the camera&#10;&#10;Description automatically generated">
            <a:extLst>
              <a:ext uri="{FF2B5EF4-FFF2-40B4-BE49-F238E27FC236}">
                <a16:creationId xmlns:a16="http://schemas.microsoft.com/office/drawing/2014/main" id="{E7713086-FD38-6BE2-95C2-0697E0FEE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928" y="0"/>
            <a:ext cx="5103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8945-4735-29CD-527D-6DC95E8B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FF59-C575-C914-E0B3-51A95756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is with </a:t>
            </a:r>
            <a:r>
              <a:rPr lang="en-US" b="1" u="sng" dirty="0"/>
              <a:t>basic exercises</a:t>
            </a:r>
          </a:p>
          <a:p>
            <a:pPr lvl="1"/>
            <a:r>
              <a:rPr lang="en-US" dirty="0"/>
              <a:t>Even for the advanced </a:t>
            </a:r>
            <a:r>
              <a:rPr lang="en-US" dirty="0" err="1"/>
              <a:t>dplyr’ers</a:t>
            </a:r>
            <a:r>
              <a:rPr lang="en-US" dirty="0"/>
              <a:t>, refreshing basics is often valuable!</a:t>
            </a:r>
          </a:p>
          <a:p>
            <a:pPr lvl="1"/>
            <a:r>
              <a:rPr lang="en-US" dirty="0"/>
              <a:t>AND packages are living things: you might learn some new functions or short-cuts that were recently added to </a:t>
            </a:r>
            <a:r>
              <a:rPr lang="en-US" dirty="0" err="1"/>
              <a:t>tidyr</a:t>
            </a:r>
            <a:r>
              <a:rPr lang="en-US" dirty="0"/>
              <a:t>/</a:t>
            </a:r>
            <a:r>
              <a:rPr lang="en-US" dirty="0" err="1"/>
              <a:t>dplyr</a:t>
            </a:r>
            <a:r>
              <a:rPr lang="en-US" dirty="0"/>
              <a:t> that will make your life easier ;-)</a:t>
            </a:r>
          </a:p>
          <a:p>
            <a:r>
              <a:rPr lang="en-US" dirty="0"/>
              <a:t>For </a:t>
            </a:r>
            <a:r>
              <a:rPr lang="en-US" dirty="0" err="1"/>
              <a:t>tidyr</a:t>
            </a:r>
            <a:r>
              <a:rPr lang="en-US" dirty="0"/>
              <a:t> and </a:t>
            </a:r>
            <a:r>
              <a:rPr lang="en-US" dirty="0" err="1"/>
              <a:t>dplyr</a:t>
            </a:r>
            <a:r>
              <a:rPr lang="en-US" dirty="0"/>
              <a:t>, a </a:t>
            </a:r>
            <a:r>
              <a:rPr lang="en-US" b="1" u="sng" dirty="0"/>
              <a:t>harder exercise </a:t>
            </a:r>
            <a:r>
              <a:rPr lang="en-US" dirty="0"/>
              <a:t>(that combines different aspects of the packages, without step-by-step run through) is added, so you can challenge yourself!</a:t>
            </a:r>
          </a:p>
          <a:p>
            <a:r>
              <a:rPr lang="en-US" dirty="0"/>
              <a:t>Last part: </a:t>
            </a:r>
            <a:r>
              <a:rPr lang="en-US" b="1" u="sng" dirty="0"/>
              <a:t>tips &amp; tricks</a:t>
            </a:r>
            <a:r>
              <a:rPr lang="en-US" dirty="0"/>
              <a:t>, the more interactive part!</a:t>
            </a:r>
            <a:endParaRPr lang="en-GB" dirty="0"/>
          </a:p>
        </p:txBody>
      </p:sp>
      <p:pic>
        <p:nvPicPr>
          <p:cNvPr id="5" name="Picture 4" descr="Cartoon character with big teeth&#10;&#10;Description automatically generated with medium confidence">
            <a:extLst>
              <a:ext uri="{FF2B5EF4-FFF2-40B4-BE49-F238E27FC236}">
                <a16:creationId xmlns:a16="http://schemas.microsoft.com/office/drawing/2014/main" id="{58AD8A61-915C-2BBC-D4E7-B0646302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156" y="56884"/>
            <a:ext cx="3161889" cy="210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52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633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Coding club TEREC</vt:lpstr>
      <vt:lpstr>Tidyverse</vt:lpstr>
      <vt:lpstr>Cheatsheets</vt:lpstr>
      <vt:lpstr>PowerPoint Presentation</vt:lpstr>
      <vt:lpstr>Loading data into R is often not the first step…</vt:lpstr>
      <vt:lpstr>PowerPoint Presentation</vt:lpstr>
      <vt:lpstr>Tidyverse philosophy</vt:lpstr>
      <vt:lpstr>Interactive session!</vt:lpstr>
      <vt:lpstr>Exercises</vt:lpstr>
      <vt:lpstr>Exercises part 1: tidy data</vt:lpstr>
      <vt:lpstr>Exercises part 1: tidy data</vt:lpstr>
      <vt:lpstr>Exercises part 1: tidy data</vt:lpstr>
      <vt:lpstr>Exercises part 2: dplyr – data manipulation</vt:lpstr>
      <vt:lpstr>Exercises part 3: Advanced 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Femke Batsleer</dc:creator>
  <cp:lastModifiedBy>Femke Batsleer</cp:lastModifiedBy>
  <cp:revision>1</cp:revision>
  <dcterms:created xsi:type="dcterms:W3CDTF">2024-06-05T08:28:01Z</dcterms:created>
  <dcterms:modified xsi:type="dcterms:W3CDTF">2024-06-13T12:36:59Z</dcterms:modified>
</cp:coreProperties>
</file>