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BF29C-44C5-7C6E-745F-50751622B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C2DC9A-BA7B-CF63-9B71-6228D1F65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7E3FA-D8C2-B2C8-E81C-5CA4C847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4216C-5015-5700-C9F8-9E0E2A9C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15C1D-0164-40FD-4C37-78DE35CB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62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680DD-93EA-077B-4598-54B3D1E8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60C35-B98E-6AEA-0D11-887C600C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6B719-0DF1-31EB-1B53-FF70AB09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D93E4-0595-4823-3DB2-06D34AE9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359C85-A5C9-75FB-F231-56C482B7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26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7D129A-FF39-6010-D8FB-1E6387E72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E0E12E-1C0F-453A-F696-A207C664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68A89-C018-7E86-8CD8-118DA093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9A29C3-F44D-C9C6-DDCC-046EAC6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AAB7A5-5FD8-E27A-6C3B-B0B9A833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52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9CDAE-285C-7967-3796-75E51BB8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AB37B-A393-25A7-D169-F5100C13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2B732-C4D7-65E5-5956-3931E3C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108E35-9C9B-0C00-A786-3134D9BB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C3F69-34BF-C661-1FC4-1A1DE307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20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5E446-12D1-E11F-762D-89B03DA1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5F5F2F-BAEA-00D9-F21B-6032BE1B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730948-32E4-EB24-4C0E-01A35AC5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A93F2-9C25-EAC1-5D9C-C52211E1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9E8956-BCC8-7893-4740-3EB6ACA9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69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66960-2A46-D0E4-A34F-45DCF2F8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1C1397-EE3F-26BD-1C74-7450C8708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9F0819-9792-968F-53C7-E01DC9DF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EC087-16FF-E800-F555-0FBEDD87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E9AD2F-3B5B-8D72-03DC-7985029D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DCB8F2-B60C-04B9-E191-BE0FAFA6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0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F12CC-C6EC-F292-275B-A5C2B76F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5AC3C-364A-7C08-52F8-74DDA7E1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8662E8-4873-A102-74C9-5D7E275B5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02498-F66D-8FF3-E1AB-EC06E7767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A4C932-8B27-BD6A-BEAC-52F2444F1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707D37-4501-AF19-ACC4-109DC7E0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4FA3AC-6DA9-5EC9-B315-DD564556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1A68F4-B4E7-BD55-8521-795927AA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29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95B22-E4E2-09BF-AF67-573E5829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87C862-B72D-CB07-0540-FF9F1D5E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08941F-EABC-A1B3-403C-99BCDCA4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17A943-0C41-54A8-5675-69A9A6BD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0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880693-AA2F-9672-819C-5C99D2E2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C84019-5D97-49F6-8DA6-BF553438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BE8DE7-C31A-ED05-76EB-4C32B06E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94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98B4-B3D6-CD6C-59D7-E84EE072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D74A2-FF18-05B1-0A74-B564B923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BFFF45-92DD-7DA0-47AD-903D32F8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A87BE3-31F2-EE7A-38D1-031F4ED1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C1339C-C439-F18C-DD6B-A3CF8FB8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9C9882-CD0D-D6CA-FC98-116981D4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22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0CF01-F57B-F222-C305-FE34897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726CFC-A7A1-E033-0170-206922CC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C63B4B-9A01-539A-A36E-A2DBCA782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3AC2B0-E16F-5E10-1BF8-778B0312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DEB405-7310-9666-9732-C7C9D90F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1218D-16D4-67B7-F4C1-ED3B364A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73BAC5-AA8C-C61F-266A-DF243D91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8B7E74-9080-788F-E754-DD76382BA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EE3E0-5193-C3AA-35D2-58E4A2B5C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7AE69-76D7-45F0-A942-924E55D2BDF9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07651-B828-0778-8C2B-77774DCB0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99062C-FD29-9BC9-5ED2-1E2DDA05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1FD1-C923-40CF-9903-7D628D308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91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foto/16453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foto/16453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095992E-9D58-07DD-6D2B-C6ED308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E78AEFA-7D85-C298-5D97-4BB1D5B975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85098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Diagonais Arredondados 10">
            <a:extLst>
              <a:ext uri="{FF2B5EF4-FFF2-40B4-BE49-F238E27FC236}">
                <a16:creationId xmlns:a16="http://schemas.microsoft.com/office/drawing/2014/main" id="{2450C4FA-7BA7-BF81-E5BC-8A7BB4A0741B}"/>
              </a:ext>
            </a:extLst>
          </p:cNvPr>
          <p:cNvSpPr/>
          <p:nvPr/>
        </p:nvSpPr>
        <p:spPr>
          <a:xfrm>
            <a:off x="89650" y="89650"/>
            <a:ext cx="959224" cy="6696635"/>
          </a:xfrm>
          <a:prstGeom prst="round2Diag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234CB75-7955-4AD6-F5EC-4D5EA47E4C40}"/>
              </a:ext>
            </a:extLst>
          </p:cNvPr>
          <p:cNvSpPr/>
          <p:nvPr/>
        </p:nvSpPr>
        <p:spPr>
          <a:xfrm>
            <a:off x="1138524" y="80681"/>
            <a:ext cx="10963826" cy="833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5879953-DC8D-7D34-7E7F-BBB64E13FD11}"/>
              </a:ext>
            </a:extLst>
          </p:cNvPr>
          <p:cNvSpPr/>
          <p:nvPr/>
        </p:nvSpPr>
        <p:spPr>
          <a:xfrm>
            <a:off x="10014522" y="1831039"/>
            <a:ext cx="2088000" cy="108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97D0865-034C-2052-83DD-0E2E95AF4117}"/>
              </a:ext>
            </a:extLst>
          </p:cNvPr>
          <p:cNvSpPr/>
          <p:nvPr/>
        </p:nvSpPr>
        <p:spPr>
          <a:xfrm>
            <a:off x="7794261" y="1831039"/>
            <a:ext cx="2088000" cy="108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561E9F2-C930-D328-3748-93C5D1769EFF}"/>
              </a:ext>
            </a:extLst>
          </p:cNvPr>
          <p:cNvSpPr/>
          <p:nvPr/>
        </p:nvSpPr>
        <p:spPr>
          <a:xfrm>
            <a:off x="5574000" y="1831039"/>
            <a:ext cx="2088000" cy="108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C152C00-3153-439B-A025-357B65BD90E7}"/>
              </a:ext>
            </a:extLst>
          </p:cNvPr>
          <p:cNvSpPr/>
          <p:nvPr/>
        </p:nvSpPr>
        <p:spPr>
          <a:xfrm>
            <a:off x="3353739" y="1831039"/>
            <a:ext cx="2088000" cy="108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CA15437-9234-4BE6-04F6-08456F739A9E}"/>
              </a:ext>
            </a:extLst>
          </p:cNvPr>
          <p:cNvSpPr/>
          <p:nvPr/>
        </p:nvSpPr>
        <p:spPr>
          <a:xfrm>
            <a:off x="1133478" y="1831039"/>
            <a:ext cx="2088000" cy="108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93924F1-5AAE-0457-8E43-3BAE37464821}"/>
              </a:ext>
            </a:extLst>
          </p:cNvPr>
          <p:cNvSpPr/>
          <p:nvPr/>
        </p:nvSpPr>
        <p:spPr>
          <a:xfrm>
            <a:off x="1133478" y="3050239"/>
            <a:ext cx="10963826" cy="158451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F04F000-CEE0-A049-2E8F-02ECD5624B56}"/>
              </a:ext>
            </a:extLst>
          </p:cNvPr>
          <p:cNvSpPr/>
          <p:nvPr/>
        </p:nvSpPr>
        <p:spPr>
          <a:xfrm>
            <a:off x="1133476" y="4756521"/>
            <a:ext cx="3564000" cy="19966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F1C63CD-5BD3-AC2A-C3C7-56DE840DB067}"/>
              </a:ext>
            </a:extLst>
          </p:cNvPr>
          <p:cNvSpPr/>
          <p:nvPr/>
        </p:nvSpPr>
        <p:spPr>
          <a:xfrm>
            <a:off x="8552328" y="4756521"/>
            <a:ext cx="3564000" cy="19966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9D00E6F-A220-3283-6C63-964B02B824B6}"/>
              </a:ext>
            </a:extLst>
          </p:cNvPr>
          <p:cNvSpPr/>
          <p:nvPr/>
        </p:nvSpPr>
        <p:spPr>
          <a:xfrm>
            <a:off x="4842902" y="4756521"/>
            <a:ext cx="3564000" cy="19966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24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095992E-9D58-07DD-6D2B-C6ED308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E78AEFA-7D85-C298-5D97-4BB1D5B975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85098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Diagonais Arredondados 10">
            <a:extLst>
              <a:ext uri="{FF2B5EF4-FFF2-40B4-BE49-F238E27FC236}">
                <a16:creationId xmlns:a16="http://schemas.microsoft.com/office/drawing/2014/main" id="{2450C4FA-7BA7-BF81-E5BC-8A7BB4A0741B}"/>
              </a:ext>
            </a:extLst>
          </p:cNvPr>
          <p:cNvSpPr/>
          <p:nvPr/>
        </p:nvSpPr>
        <p:spPr>
          <a:xfrm>
            <a:off x="89650" y="89650"/>
            <a:ext cx="959224" cy="6696635"/>
          </a:xfrm>
          <a:prstGeom prst="round2Diag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234CB75-7955-4AD6-F5EC-4D5EA47E4C40}"/>
              </a:ext>
            </a:extLst>
          </p:cNvPr>
          <p:cNvSpPr/>
          <p:nvPr/>
        </p:nvSpPr>
        <p:spPr>
          <a:xfrm>
            <a:off x="1138524" y="80681"/>
            <a:ext cx="10963826" cy="833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F04F000-CEE0-A049-2E8F-02ECD5624B56}"/>
              </a:ext>
            </a:extLst>
          </p:cNvPr>
          <p:cNvSpPr/>
          <p:nvPr/>
        </p:nvSpPr>
        <p:spPr>
          <a:xfrm>
            <a:off x="1133475" y="2671483"/>
            <a:ext cx="4962525" cy="40816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F1C63CD-5BD3-AC2A-C3C7-56DE840DB067}"/>
              </a:ext>
            </a:extLst>
          </p:cNvPr>
          <p:cNvSpPr/>
          <p:nvPr/>
        </p:nvSpPr>
        <p:spPr>
          <a:xfrm>
            <a:off x="6275294" y="3926541"/>
            <a:ext cx="5841034" cy="2826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DF7ED4E-CBBC-7AB8-253C-DCDFEF1D487D}"/>
              </a:ext>
            </a:extLst>
          </p:cNvPr>
          <p:cNvSpPr/>
          <p:nvPr/>
        </p:nvSpPr>
        <p:spPr>
          <a:xfrm>
            <a:off x="6261316" y="1954305"/>
            <a:ext cx="5841034" cy="178845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12D458-11D1-B14B-8B4F-C9C0A78FBCD5}"/>
              </a:ext>
            </a:extLst>
          </p:cNvPr>
          <p:cNvSpPr/>
          <p:nvPr/>
        </p:nvSpPr>
        <p:spPr>
          <a:xfrm>
            <a:off x="1133475" y="1954305"/>
            <a:ext cx="4962525" cy="5827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027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Moreira Junior</dc:creator>
  <cp:lastModifiedBy>Fernando Moreira Junior</cp:lastModifiedBy>
  <cp:revision>2</cp:revision>
  <dcterms:created xsi:type="dcterms:W3CDTF">2023-10-16T22:16:55Z</dcterms:created>
  <dcterms:modified xsi:type="dcterms:W3CDTF">2023-10-16T22:43:45Z</dcterms:modified>
</cp:coreProperties>
</file>