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29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DBEF-146E-45C4-87A5-112CF75B5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1B854-D1A3-4917-8210-964B1AD4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3ADC-A01A-4320-A0BC-7CDF7208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2B14-EC03-4265-BE1C-B1705AFE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E8BD-C50F-49CD-A9FF-1986108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AC44-F6EA-4B08-B4E0-1A649640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4CC79-25AF-499A-83CE-2106B796D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D23A-BF30-4D3C-876A-48768EC7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F060-4EB2-4B82-ACD1-F0FDF3E6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FF93-8637-4FF8-BE03-09965CB6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8E774-1E15-4046-9F11-9F956C407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8C840-4B9F-4950-BF7E-D0431799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589C-023C-4F23-AD2A-D24E6355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26B34-8F8D-4584-849D-D657E072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5387-FF61-4F48-97D5-E50C24CA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0BCB-C7BC-4128-A651-732E2994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D350-AFD4-4509-BD28-C4318BB3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8661-9A72-4D8D-813B-16E212A4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BDAF-1E87-4753-83AE-54708845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3802-69F0-4400-9500-57501E72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0204-9C49-4AFB-AA9E-99353D59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7DC8-0C93-4411-BBD3-A0F70CE1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0200-DE3B-4B96-8F13-08F6BA3A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F46D-D82C-4A4F-AC7E-589C358F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6C3E-35E6-4DC7-AF11-8B9E9175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D858-FA3A-4312-AD05-28083168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4255-7CD8-419C-B5E3-A8FE60A31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B6A75-C226-4EF7-A69C-1B0D9AEC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8131-260E-446F-A903-75C54173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7034D-82C0-4768-A83D-CD875F93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278B2-FD53-47DD-A4A4-DDC8686F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D431-FD2F-4F73-B55C-4459944E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34B1-580E-4D4E-842B-8F04F990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33053-6043-4ECE-A905-D9E621BE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313F5-5DDE-4308-B615-E2878F174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C38B4-BB57-4786-A7B8-ABA6D561D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17A67-6936-47F9-A175-E7C1BEEE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51953-9A5E-4DF1-B468-4E817668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15AB1-F5EE-4248-96A1-9BB464E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5E20-771B-42AC-B853-D8277C3F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F7C3F-0798-409F-B367-8C41EC56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39818-A306-4167-B464-457A2D23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05F89-9161-4391-A880-92BCEBFC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8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01059-064D-452C-BAB0-97AB8AE0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63679-A2EC-4726-B1D0-704987D0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2077E-1E55-4303-8EEE-F7BAFD13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0542-6619-46E6-8952-3BA09537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55A3-580A-4718-AA2F-ACB5303D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40C9-074E-4A73-B10D-B58344BF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39C4B-B13E-4099-9F6A-4E8FB47E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BF48-D337-4C8E-883A-D714AE7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8EF5-824A-4AF9-918B-8BF38477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23BA-2CA5-4300-AECA-80E54342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46A96-5808-4333-825F-B1C96D359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08BFB-39C8-4197-B781-492B94A0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1C249-E19A-4DF8-8134-662B5F52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65820-65B1-4287-B782-84E1A2E4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90C25-623F-4E88-A101-F81DE0F7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71D77-F48A-449B-873E-083D3DC3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461F-DBBB-4993-8D37-5BDC18B1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7CFD-7D6A-46A5-8CEC-0392322FC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D97A-C7F7-477A-B6E7-CC345CA571D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8420-1352-4B6D-928F-7F7BB269F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7863-CD3D-493F-944D-F7EB66A6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ACF-8F7B-4BDF-9E03-16F02EEF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9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5BDA5-A282-4FEB-A3D3-AC651E4C88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 b="3865"/>
          <a:stretch/>
        </p:blipFill>
        <p:spPr>
          <a:xfrm>
            <a:off x="3469093" y="-2096420"/>
            <a:ext cx="3590596" cy="18295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85F1A-80C3-42EB-A947-8AE3AED447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59" y="0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B35E54-1116-436E-A5E1-5B3ED2B2C40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1795" y="2148124"/>
            <a:ext cx="3211596" cy="19398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67094-497C-4609-B564-2F089A8DC21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396" y="2260798"/>
            <a:ext cx="3258819" cy="192535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FC7EF-96EA-44BA-933D-8CE16A89266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08" y="4082196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7B10C-6B9D-4567-806D-5B61DA12741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97" y="4128499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0B6DDB-D86A-4C2F-9338-DB5A1D17D7A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735" y="4146653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173CA-1F4C-44F6-9BD9-5B6FD168945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407" y="4175878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434929-C1C7-4891-B93A-F9F9786C8F1F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5" y="6090845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AB7E3-871E-4FFB-903C-2912CC97C50B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64" y="6099286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AEB6E7-23BF-4B17-AE86-89AD0408DCF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4201" y="5987291"/>
            <a:ext cx="3505865" cy="20533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2F9C2-92F0-4D3D-BCF7-8F75411D58A0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22" y="6064719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909BAD-8A5A-4405-89E0-9CB16B2559A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286" y="6069531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A71B51-3CC5-4E97-A616-151D27DFA81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746" y="6069531"/>
            <a:ext cx="3505865" cy="1971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947F70-90CD-4BF1-B41D-A4BD475A3E7B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145" y="4087920"/>
            <a:ext cx="3505865" cy="19710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98F2D4-6805-415F-B1BD-99859630CF5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0" y="2154337"/>
            <a:ext cx="3467702" cy="19009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163247-7E7D-46AF-B4CF-7BE7F3F79943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62" y="2175483"/>
            <a:ext cx="3474737" cy="19535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07AA1A-B54E-4829-A217-B01D96BCCB80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868" y="2207417"/>
            <a:ext cx="3658793" cy="192535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3A1F0F-319E-4C97-81E9-974F40BA3735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0"/>
          <a:stretch/>
        </p:blipFill>
        <p:spPr>
          <a:xfrm>
            <a:off x="7456962" y="2183147"/>
            <a:ext cx="3732443" cy="19100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" name="Picture Placeholder 42">
            <a:extLst>
              <a:ext uri="{FF2B5EF4-FFF2-40B4-BE49-F238E27FC236}">
                <a16:creationId xmlns:a16="http://schemas.microsoft.com/office/drawing/2014/main" id="{00574186-A7BD-4A11-94CC-50C8B58D150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t="-1228" r="11025" b="5915"/>
          <a:stretch/>
        </p:blipFill>
        <p:spPr>
          <a:xfrm>
            <a:off x="-1423237" y="-2273971"/>
            <a:ext cx="3760873" cy="17558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27DC5D-2814-454F-BE15-158182111E0C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828" y="-2519613"/>
            <a:ext cx="3463283" cy="17107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D7FEAA-4842-400D-9822-E2F84375C120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7829" y="0"/>
            <a:ext cx="3435657" cy="18371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A0F552-92E5-48E6-83D9-99D4E17826DD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62" y="244705"/>
            <a:ext cx="3467702" cy="19496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645A10-FA00-4022-BCD0-C9A16428AEB5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397" y="158026"/>
            <a:ext cx="3309282" cy="19710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59DD818-4BA5-46E0-B076-C2ACE4B31A7D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981" b="4090"/>
          <a:stretch/>
        </p:blipFill>
        <p:spPr>
          <a:xfrm>
            <a:off x="7838412" y="-2278877"/>
            <a:ext cx="3565274" cy="17149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596D3DE-9F05-4A7E-B9D8-6E233CAD6E6D}"/>
              </a:ext>
            </a:extLst>
          </p:cNvPr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56" y="0"/>
            <a:ext cx="3606450" cy="20276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14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DynamixInflow@outlook.com</dc:creator>
  <cp:lastModifiedBy>DynamixInflow@outlook.com</cp:lastModifiedBy>
  <cp:revision>1</cp:revision>
  <dcterms:created xsi:type="dcterms:W3CDTF">2021-11-27T07:09:33Z</dcterms:created>
  <dcterms:modified xsi:type="dcterms:W3CDTF">2021-11-27T07:11:06Z</dcterms:modified>
</cp:coreProperties>
</file>