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Dosis"/>
      <p:regular r:id="rId30"/>
      <p:bold r:id="rId31"/>
    </p:embeddedFont>
    <p:embeddedFont>
      <p:font typeface="Bevan"/>
      <p:regular r:id="rId32"/>
      <p:italic r:id="rId33"/>
    </p:embeddedFont>
    <p:embeddedFont>
      <p:font typeface="Dosis SemiBo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osis-bold.fntdata"/><Relationship Id="rId30" Type="http://schemas.openxmlformats.org/officeDocument/2006/relationships/font" Target="fonts/Dosis-regular.fntdata"/><Relationship Id="rId11" Type="http://schemas.openxmlformats.org/officeDocument/2006/relationships/slide" Target="slides/slide7.xml"/><Relationship Id="rId33" Type="http://schemas.openxmlformats.org/officeDocument/2006/relationships/font" Target="fonts/Bevan-italic.fntdata"/><Relationship Id="rId10" Type="http://schemas.openxmlformats.org/officeDocument/2006/relationships/slide" Target="slides/slide6.xml"/><Relationship Id="rId32" Type="http://schemas.openxmlformats.org/officeDocument/2006/relationships/font" Target="fonts/Bevan-regular.fntdata"/><Relationship Id="rId13" Type="http://schemas.openxmlformats.org/officeDocument/2006/relationships/slide" Target="slides/slide9.xml"/><Relationship Id="rId35" Type="http://schemas.openxmlformats.org/officeDocument/2006/relationships/font" Target="fonts/DosisSemiBold-bold.fntdata"/><Relationship Id="rId12" Type="http://schemas.openxmlformats.org/officeDocument/2006/relationships/slide" Target="slides/slide8.xml"/><Relationship Id="rId34" Type="http://schemas.openxmlformats.org/officeDocument/2006/relationships/font" Target="fonts/DosisSemiBold-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e8bc3dedf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e8bc3ded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dbb1b0bfaf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dbb1b0bfaf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dbb1b0bfaf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dbb1b0bfaf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8661939ed5_0_16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8661939ed5_0_16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8fa4a6229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8fa4a6229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dbb1b0bfaf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dbb1b0bfaf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dbb1b0bfaf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dbb1b0bfaf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dbb1b0bfaf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dbb1b0bfaf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dbb1b0bfaf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dbb1b0bfaf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dbb1b0bfaf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dbb1b0bfaf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dbb1b0bfaf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dbb1b0bfaf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661939ed5_0_15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661939ed5_0_15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dbb1b0bfaf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dbb1b0bfaf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dbb1b0bfaf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dbb1b0bfaf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dbb1b0bfaf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dbb1b0bfaf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dbb1b0bfaf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dbb1b0bfaf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dbb1b0bfaf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dbb1b0bfaf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8e8bc3dedf_0_8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8e8bc3dedf_0_8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fa4a6229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fa4a6229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bb1b0bf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bb1b0bf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661939ed5_0_15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661939ed5_0_15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bb1b0bfa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dbb1b0bfa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dbb1b0bfa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dbb1b0bfa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dbb1b0bfa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dbb1b0bfa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dbb1b0bfa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dbb1b0bfa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home"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30" y="1485313"/>
            <a:ext cx="5866800" cy="167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flipH="1" rot="-5400000">
            <a:off x="1904625" y="-35137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5400000">
            <a:off x="2478508" y="-1650123"/>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5400000">
            <a:off x="7748672" y="-2821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045061">
            <a:off x="103234" y="3594863"/>
            <a:ext cx="3054854" cy="3088124"/>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713225" y="1733350"/>
            <a:ext cx="7717500" cy="13455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Font typeface="Bevan"/>
              <a:buNone/>
              <a:defRPr sz="7000">
                <a:latin typeface="Bevan"/>
                <a:ea typeface="Bevan"/>
                <a:cs typeface="Bevan"/>
                <a:sym typeface="Beva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1"/>
          <p:cNvSpPr/>
          <p:nvPr/>
        </p:nvSpPr>
        <p:spPr>
          <a:xfrm rot="5400000">
            <a:off x="3007486" y="-36432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rot="5400000">
            <a:off x="3317621" y="-12616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1"/>
          <p:cNvGrpSpPr/>
          <p:nvPr/>
        </p:nvGrpSpPr>
        <p:grpSpPr>
          <a:xfrm rot="-1120833">
            <a:off x="4291544" y="191468"/>
            <a:ext cx="1611654" cy="1243155"/>
            <a:chOff x="7260752" y="1813727"/>
            <a:chExt cx="1883250" cy="1452651"/>
          </a:xfrm>
        </p:grpSpPr>
        <p:grpSp>
          <p:nvGrpSpPr>
            <p:cNvPr id="59" name="Google Shape;59;p11"/>
            <p:cNvGrpSpPr/>
            <p:nvPr/>
          </p:nvGrpSpPr>
          <p:grpSpPr>
            <a:xfrm flipH="1">
              <a:off x="7616906" y="1813727"/>
              <a:ext cx="1527096" cy="1452651"/>
              <a:chOff x="-5" y="1702995"/>
              <a:chExt cx="1474031" cy="1402173"/>
            </a:xfrm>
          </p:grpSpPr>
          <p:sp>
            <p:nvSpPr>
              <p:cNvPr id="60" name="Google Shape;60;p11"/>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1"/>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chemeClr val="lt2"/>
        </a:solidFill>
      </p:bgPr>
    </p:bg>
    <p:spTree>
      <p:nvGrpSpPr>
        <p:cNvPr id="66" name="Shape 66"/>
        <p:cNvGrpSpPr/>
        <p:nvPr/>
      </p:nvGrpSpPr>
      <p:grpSpPr>
        <a:xfrm>
          <a:off x="0" y="0"/>
          <a:ext cx="0" cy="0"/>
          <a:chOff x="0" y="0"/>
          <a:chExt cx="0" cy="0"/>
        </a:xfrm>
      </p:grpSpPr>
      <p:sp>
        <p:nvSpPr>
          <p:cNvPr id="67" name="Google Shape;67;p13"/>
          <p:cNvSpPr/>
          <p:nvPr/>
        </p:nvSpPr>
        <p:spPr>
          <a:xfrm flipH="1" rot="-5400000">
            <a:off x="26199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hasCustomPrompt="1" type="title"/>
          </p:nvPr>
        </p:nvSpPr>
        <p:spPr>
          <a:xfrm>
            <a:off x="798200" y="2269951"/>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0" name="Google Shape;70;p13"/>
          <p:cNvSpPr txBox="1"/>
          <p:nvPr>
            <p:ph idx="1" type="subTitle"/>
          </p:nvPr>
        </p:nvSpPr>
        <p:spPr>
          <a:xfrm>
            <a:off x="1780700" y="218487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9pPr>
          </a:lstStyle>
          <a:p/>
        </p:txBody>
      </p:sp>
      <p:sp>
        <p:nvSpPr>
          <p:cNvPr id="71" name="Google Shape;71;p13"/>
          <p:cNvSpPr txBox="1"/>
          <p:nvPr>
            <p:ph hasCustomPrompt="1" idx="2" type="title"/>
          </p:nvPr>
        </p:nvSpPr>
        <p:spPr>
          <a:xfrm>
            <a:off x="798200" y="3160000"/>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2" name="Google Shape;72;p13"/>
          <p:cNvSpPr txBox="1"/>
          <p:nvPr>
            <p:ph idx="3" type="subTitle"/>
          </p:nvPr>
        </p:nvSpPr>
        <p:spPr>
          <a:xfrm>
            <a:off x="1780700" y="307740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3" name="Google Shape;73;p13"/>
          <p:cNvSpPr txBox="1"/>
          <p:nvPr>
            <p:ph hasCustomPrompt="1" idx="4" type="title"/>
          </p:nvPr>
        </p:nvSpPr>
        <p:spPr>
          <a:xfrm>
            <a:off x="798200" y="4044875"/>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4" name="Google Shape;74;p13"/>
          <p:cNvSpPr txBox="1"/>
          <p:nvPr>
            <p:ph idx="5" type="subTitle"/>
          </p:nvPr>
        </p:nvSpPr>
        <p:spPr>
          <a:xfrm>
            <a:off x="1780700" y="396992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5" name="Google Shape;75;p13"/>
          <p:cNvSpPr txBox="1"/>
          <p:nvPr>
            <p:ph hasCustomPrompt="1" idx="6" type="title"/>
          </p:nvPr>
        </p:nvSpPr>
        <p:spPr>
          <a:xfrm>
            <a:off x="798200" y="1367487"/>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6" name="Google Shape;76;p13"/>
          <p:cNvSpPr txBox="1"/>
          <p:nvPr>
            <p:ph idx="7" type="subTitle"/>
          </p:nvPr>
        </p:nvSpPr>
        <p:spPr>
          <a:xfrm>
            <a:off x="1780700" y="129235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7" name="Google Shape;77;p13"/>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 name="Google Shape;78;p13"/>
          <p:cNvGrpSpPr/>
          <p:nvPr/>
        </p:nvGrpSpPr>
        <p:grpSpPr>
          <a:xfrm>
            <a:off x="6062262" y="1448996"/>
            <a:ext cx="1618599" cy="3098655"/>
            <a:chOff x="5706925" y="1649570"/>
            <a:chExt cx="1510309" cy="2891345"/>
          </a:xfrm>
        </p:grpSpPr>
        <p:sp>
          <p:nvSpPr>
            <p:cNvPr id="79" name="Google Shape;79;p13"/>
            <p:cNvSpPr/>
            <p:nvPr/>
          </p:nvSpPr>
          <p:spPr>
            <a:xfrm>
              <a:off x="5706925" y="3376315"/>
              <a:ext cx="248700" cy="1164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5706935" y="1649570"/>
              <a:ext cx="1510299" cy="2348918"/>
              <a:chOff x="5706935" y="1649570"/>
              <a:chExt cx="1510299" cy="2348918"/>
            </a:xfrm>
          </p:grpSpPr>
          <p:grpSp>
            <p:nvGrpSpPr>
              <p:cNvPr id="81" name="Google Shape;81;p13"/>
              <p:cNvGrpSpPr/>
              <p:nvPr/>
            </p:nvGrpSpPr>
            <p:grpSpPr>
              <a:xfrm>
                <a:off x="5706935" y="1649570"/>
                <a:ext cx="1510299" cy="2348918"/>
                <a:chOff x="6986238" y="3112350"/>
                <a:chExt cx="346725" cy="539225"/>
              </a:xfrm>
            </p:grpSpPr>
            <p:sp>
              <p:nvSpPr>
                <p:cNvPr id="82" name="Google Shape;82;p13"/>
                <p:cNvSpPr/>
                <p:nvPr/>
              </p:nvSpPr>
              <p:spPr>
                <a:xfrm>
                  <a:off x="7041013" y="3112350"/>
                  <a:ext cx="268575" cy="264275"/>
                </a:xfrm>
                <a:custGeom>
                  <a:rect b="b" l="l" r="r" t="t"/>
                  <a:pathLst>
                    <a:path extrusionOk="0" h="10571" w="10743">
                      <a:moveTo>
                        <a:pt x="416" y="1"/>
                      </a:moveTo>
                      <a:lnTo>
                        <a:pt x="0" y="8148"/>
                      </a:lnTo>
                      <a:lnTo>
                        <a:pt x="10497" y="10570"/>
                      </a:lnTo>
                      <a:lnTo>
                        <a:pt x="10742" y="3817"/>
                      </a:lnTo>
                      <a:lnTo>
                        <a:pt x="4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052638" y="3133150"/>
                  <a:ext cx="244075" cy="231225"/>
                </a:xfrm>
                <a:custGeom>
                  <a:rect b="b" l="l" r="r" t="t"/>
                  <a:pathLst>
                    <a:path extrusionOk="0" h="9249" w="9763">
                      <a:moveTo>
                        <a:pt x="514" y="0"/>
                      </a:moveTo>
                      <a:lnTo>
                        <a:pt x="0" y="6826"/>
                      </a:lnTo>
                      <a:lnTo>
                        <a:pt x="9543" y="9249"/>
                      </a:lnTo>
                      <a:lnTo>
                        <a:pt x="9763" y="3279"/>
                      </a:lnTo>
                      <a:lnTo>
                        <a:pt x="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174963" y="3303350"/>
                  <a:ext cx="41575" cy="41300"/>
                </a:xfrm>
                <a:custGeom>
                  <a:rect b="b" l="l" r="r" t="t"/>
                  <a:pathLst>
                    <a:path extrusionOk="0" h="1652" w="1663">
                      <a:moveTo>
                        <a:pt x="120" y="1"/>
                      </a:moveTo>
                      <a:lnTo>
                        <a:pt x="0" y="1386"/>
                      </a:lnTo>
                      <a:lnTo>
                        <a:pt x="1065" y="1651"/>
                      </a:lnTo>
                      <a:lnTo>
                        <a:pt x="1662" y="633"/>
                      </a:lnTo>
                      <a:lnTo>
                        <a:pt x="1607" y="304"/>
                      </a:lnTo>
                      <a:lnTo>
                        <a:pt x="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141338" y="3220000"/>
                  <a:ext cx="91150" cy="105850"/>
                </a:xfrm>
                <a:custGeom>
                  <a:rect b="b" l="l" r="r" t="t"/>
                  <a:pathLst>
                    <a:path extrusionOk="0" h="4234" w="3646">
                      <a:moveTo>
                        <a:pt x="146" y="1"/>
                      </a:moveTo>
                      <a:lnTo>
                        <a:pt x="1" y="3402"/>
                      </a:lnTo>
                      <a:lnTo>
                        <a:pt x="3548" y="4234"/>
                      </a:lnTo>
                      <a:lnTo>
                        <a:pt x="3645" y="1102"/>
                      </a:lnTo>
                      <a:lnTo>
                        <a:pt x="1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151088" y="3232850"/>
                  <a:ext cx="73450" cy="78325"/>
                </a:xfrm>
                <a:custGeom>
                  <a:rect b="b" l="l" r="r" t="t"/>
                  <a:pathLst>
                    <a:path extrusionOk="0" h="3133" w="2938">
                      <a:moveTo>
                        <a:pt x="123" y="1"/>
                      </a:moveTo>
                      <a:lnTo>
                        <a:pt x="1" y="2521"/>
                      </a:lnTo>
                      <a:lnTo>
                        <a:pt x="2815" y="3133"/>
                      </a:lnTo>
                      <a:lnTo>
                        <a:pt x="2938" y="905"/>
                      </a:lnTo>
                      <a:lnTo>
                        <a:pt x="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986238" y="3271375"/>
                  <a:ext cx="215075" cy="380200"/>
                </a:xfrm>
                <a:custGeom>
                  <a:rect b="b" l="l" r="r" t="t"/>
                  <a:pathLst>
                    <a:path extrusionOk="0" h="15208" w="8603">
                      <a:moveTo>
                        <a:pt x="7452" y="1"/>
                      </a:moveTo>
                      <a:lnTo>
                        <a:pt x="7243" y="62"/>
                      </a:lnTo>
                      <a:lnTo>
                        <a:pt x="7243" y="429"/>
                      </a:lnTo>
                      <a:lnTo>
                        <a:pt x="344" y="4222"/>
                      </a:lnTo>
                      <a:lnTo>
                        <a:pt x="344" y="6204"/>
                      </a:lnTo>
                      <a:lnTo>
                        <a:pt x="344" y="8601"/>
                      </a:lnTo>
                      <a:lnTo>
                        <a:pt x="245" y="8601"/>
                      </a:lnTo>
                      <a:cubicBezTo>
                        <a:pt x="0" y="8601"/>
                        <a:pt x="25" y="9152"/>
                        <a:pt x="25" y="9152"/>
                      </a:cubicBezTo>
                      <a:lnTo>
                        <a:pt x="25" y="15207"/>
                      </a:lnTo>
                      <a:lnTo>
                        <a:pt x="2295" y="15207"/>
                      </a:lnTo>
                      <a:lnTo>
                        <a:pt x="2295" y="8926"/>
                      </a:lnTo>
                      <a:cubicBezTo>
                        <a:pt x="2295" y="8633"/>
                        <a:pt x="2108" y="8598"/>
                        <a:pt x="2019" y="8598"/>
                      </a:cubicBezTo>
                      <a:cubicBezTo>
                        <a:pt x="1990" y="8598"/>
                        <a:pt x="1971" y="8601"/>
                        <a:pt x="1971" y="8601"/>
                      </a:cubicBezTo>
                      <a:lnTo>
                        <a:pt x="2056" y="6204"/>
                      </a:lnTo>
                      <a:lnTo>
                        <a:pt x="2815" y="4504"/>
                      </a:lnTo>
                      <a:lnTo>
                        <a:pt x="8492" y="1603"/>
                      </a:lnTo>
                      <a:lnTo>
                        <a:pt x="8602" y="368"/>
                      </a:lnTo>
                      <a:lnTo>
                        <a:pt x="74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191238" y="3285450"/>
                  <a:ext cx="91100" cy="40175"/>
                </a:xfrm>
                <a:custGeom>
                  <a:rect b="b" l="l" r="r" t="t"/>
                  <a:pathLst>
                    <a:path extrusionOk="0" h="1607" w="3644">
                      <a:moveTo>
                        <a:pt x="1823" y="0"/>
                      </a:moveTo>
                      <a:cubicBezTo>
                        <a:pt x="816" y="0"/>
                        <a:pt x="0" y="360"/>
                        <a:pt x="0" y="804"/>
                      </a:cubicBezTo>
                      <a:cubicBezTo>
                        <a:pt x="0" y="1247"/>
                        <a:pt x="816" y="1607"/>
                        <a:pt x="1823" y="1607"/>
                      </a:cubicBezTo>
                      <a:cubicBezTo>
                        <a:pt x="2828" y="1607"/>
                        <a:pt x="3644" y="1247"/>
                        <a:pt x="3644" y="804"/>
                      </a:cubicBezTo>
                      <a:cubicBezTo>
                        <a:pt x="3644" y="360"/>
                        <a:pt x="2828" y="0"/>
                        <a:pt x="1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196588" y="3288200"/>
                  <a:ext cx="81150" cy="34275"/>
                </a:xfrm>
                <a:custGeom>
                  <a:rect b="b" l="l" r="r" t="t"/>
                  <a:pathLst>
                    <a:path extrusionOk="0" h="1371" w="3246">
                      <a:moveTo>
                        <a:pt x="1623" y="1"/>
                      </a:moveTo>
                      <a:cubicBezTo>
                        <a:pt x="727" y="1"/>
                        <a:pt x="0" y="307"/>
                        <a:pt x="0" y="686"/>
                      </a:cubicBezTo>
                      <a:cubicBezTo>
                        <a:pt x="0" y="1064"/>
                        <a:pt x="727" y="1370"/>
                        <a:pt x="1623" y="1370"/>
                      </a:cubicBezTo>
                      <a:cubicBezTo>
                        <a:pt x="2521" y="1370"/>
                        <a:pt x="3246" y="1064"/>
                        <a:pt x="3246" y="686"/>
                      </a:cubicBezTo>
                      <a:cubicBezTo>
                        <a:pt x="3246" y="307"/>
                        <a:pt x="2521" y="1"/>
                        <a:pt x="1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232888" y="3287650"/>
                  <a:ext cx="16425" cy="36000"/>
                </a:xfrm>
                <a:custGeom>
                  <a:rect b="b" l="l" r="r" t="t"/>
                  <a:pathLst>
                    <a:path extrusionOk="0" h="1440" w="657">
                      <a:moveTo>
                        <a:pt x="428" y="0"/>
                      </a:moveTo>
                      <a:cubicBezTo>
                        <a:pt x="365" y="0"/>
                        <a:pt x="295" y="54"/>
                        <a:pt x="229" y="215"/>
                      </a:cubicBezTo>
                      <a:lnTo>
                        <a:pt x="1" y="1335"/>
                      </a:lnTo>
                      <a:cubicBezTo>
                        <a:pt x="1" y="1335"/>
                        <a:pt x="9" y="1424"/>
                        <a:pt x="32" y="1424"/>
                      </a:cubicBezTo>
                      <a:cubicBezTo>
                        <a:pt x="42" y="1424"/>
                        <a:pt x="54" y="1408"/>
                        <a:pt x="69" y="1362"/>
                      </a:cubicBezTo>
                      <a:cubicBezTo>
                        <a:pt x="120" y="1206"/>
                        <a:pt x="304" y="234"/>
                        <a:pt x="304" y="234"/>
                      </a:cubicBezTo>
                      <a:cubicBezTo>
                        <a:pt x="304" y="234"/>
                        <a:pt x="363" y="61"/>
                        <a:pt x="444" y="61"/>
                      </a:cubicBezTo>
                      <a:cubicBezTo>
                        <a:pt x="485" y="61"/>
                        <a:pt x="531" y="104"/>
                        <a:pt x="579" y="234"/>
                      </a:cubicBezTo>
                      <a:lnTo>
                        <a:pt x="551" y="1405"/>
                      </a:lnTo>
                      <a:cubicBezTo>
                        <a:pt x="551" y="1405"/>
                        <a:pt x="573" y="1440"/>
                        <a:pt x="599" y="1440"/>
                      </a:cubicBezTo>
                      <a:cubicBezTo>
                        <a:pt x="612" y="1440"/>
                        <a:pt x="626" y="1431"/>
                        <a:pt x="639" y="1405"/>
                      </a:cubicBezTo>
                      <a:lnTo>
                        <a:pt x="656" y="215"/>
                      </a:lnTo>
                      <a:cubicBezTo>
                        <a:pt x="656" y="215"/>
                        <a:pt x="555" y="0"/>
                        <a:pt x="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215188" y="3289100"/>
                  <a:ext cx="18525" cy="37125"/>
                </a:xfrm>
                <a:custGeom>
                  <a:rect b="b" l="l" r="r" t="t"/>
                  <a:pathLst>
                    <a:path extrusionOk="0" h="1485" w="741">
                      <a:moveTo>
                        <a:pt x="163" y="1"/>
                      </a:moveTo>
                      <a:cubicBezTo>
                        <a:pt x="87" y="1"/>
                        <a:pt x="19" y="63"/>
                        <a:pt x="1" y="269"/>
                      </a:cubicBezTo>
                      <a:lnTo>
                        <a:pt x="110" y="1409"/>
                      </a:lnTo>
                      <a:cubicBezTo>
                        <a:pt x="110" y="1409"/>
                        <a:pt x="142" y="1484"/>
                        <a:pt x="163" y="1484"/>
                      </a:cubicBezTo>
                      <a:cubicBezTo>
                        <a:pt x="174" y="1484"/>
                        <a:pt x="182" y="1466"/>
                        <a:pt x="183" y="1413"/>
                      </a:cubicBezTo>
                      <a:cubicBezTo>
                        <a:pt x="186" y="1250"/>
                        <a:pt x="77" y="266"/>
                        <a:pt x="77" y="266"/>
                      </a:cubicBezTo>
                      <a:cubicBezTo>
                        <a:pt x="77" y="266"/>
                        <a:pt x="83" y="58"/>
                        <a:pt x="178" y="58"/>
                      </a:cubicBezTo>
                      <a:cubicBezTo>
                        <a:pt x="216" y="58"/>
                        <a:pt x="268" y="92"/>
                        <a:pt x="340" y="186"/>
                      </a:cubicBezTo>
                      <a:lnTo>
                        <a:pt x="658" y="1314"/>
                      </a:lnTo>
                      <a:cubicBezTo>
                        <a:pt x="658" y="1314"/>
                        <a:pt x="681" y="1333"/>
                        <a:pt x="703" y="1333"/>
                      </a:cubicBezTo>
                      <a:cubicBezTo>
                        <a:pt x="719" y="1333"/>
                        <a:pt x="735" y="1323"/>
                        <a:pt x="741" y="1288"/>
                      </a:cubicBezTo>
                      <a:lnTo>
                        <a:pt x="409" y="144"/>
                      </a:lnTo>
                      <a:cubicBezTo>
                        <a:pt x="409" y="144"/>
                        <a:pt x="277" y="1"/>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198213" y="3295675"/>
                  <a:ext cx="21000" cy="33450"/>
                </a:xfrm>
                <a:custGeom>
                  <a:rect b="b" l="l" r="r" t="t"/>
                  <a:pathLst>
                    <a:path extrusionOk="0" h="1338" w="840">
                      <a:moveTo>
                        <a:pt x="124" y="0"/>
                      </a:moveTo>
                      <a:cubicBezTo>
                        <a:pt x="54" y="0"/>
                        <a:pt x="0" y="58"/>
                        <a:pt x="29" y="263"/>
                      </a:cubicBezTo>
                      <a:lnTo>
                        <a:pt x="345" y="1275"/>
                      </a:lnTo>
                      <a:cubicBezTo>
                        <a:pt x="345" y="1275"/>
                        <a:pt x="384" y="1337"/>
                        <a:pt x="402" y="1337"/>
                      </a:cubicBezTo>
                      <a:cubicBezTo>
                        <a:pt x="412" y="1337"/>
                        <a:pt x="416" y="1321"/>
                        <a:pt x="406" y="1271"/>
                      </a:cubicBezTo>
                      <a:cubicBezTo>
                        <a:pt x="375" y="1124"/>
                        <a:pt x="90" y="251"/>
                        <a:pt x="90" y="251"/>
                      </a:cubicBezTo>
                      <a:cubicBezTo>
                        <a:pt x="90" y="251"/>
                        <a:pt x="51" y="51"/>
                        <a:pt x="138" y="51"/>
                      </a:cubicBezTo>
                      <a:cubicBezTo>
                        <a:pt x="170" y="51"/>
                        <a:pt x="218" y="77"/>
                        <a:pt x="289" y="148"/>
                      </a:cubicBezTo>
                      <a:lnTo>
                        <a:pt x="774" y="1124"/>
                      </a:lnTo>
                      <a:cubicBezTo>
                        <a:pt x="774" y="1124"/>
                        <a:pt x="794" y="1137"/>
                        <a:pt x="811" y="1137"/>
                      </a:cubicBezTo>
                      <a:cubicBezTo>
                        <a:pt x="826" y="1137"/>
                        <a:pt x="840" y="1127"/>
                        <a:pt x="837" y="1090"/>
                      </a:cubicBezTo>
                      <a:lnTo>
                        <a:pt x="337" y="101"/>
                      </a:lnTo>
                      <a:cubicBezTo>
                        <a:pt x="337" y="101"/>
                        <a:pt x="217" y="0"/>
                        <a:pt x="1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249013" y="3292075"/>
                  <a:ext cx="19050" cy="34225"/>
                </a:xfrm>
                <a:custGeom>
                  <a:rect b="b" l="l" r="r" t="t"/>
                  <a:pathLst>
                    <a:path extrusionOk="0" h="1369" w="762">
                      <a:moveTo>
                        <a:pt x="599" y="1"/>
                      </a:moveTo>
                      <a:cubicBezTo>
                        <a:pt x="549" y="1"/>
                        <a:pt x="488" y="45"/>
                        <a:pt x="412" y="169"/>
                      </a:cubicBezTo>
                      <a:lnTo>
                        <a:pt x="11" y="1172"/>
                      </a:lnTo>
                      <a:cubicBezTo>
                        <a:pt x="11" y="1172"/>
                        <a:pt x="1" y="1259"/>
                        <a:pt x="21" y="1259"/>
                      </a:cubicBezTo>
                      <a:cubicBezTo>
                        <a:pt x="29" y="1259"/>
                        <a:pt x="42" y="1245"/>
                        <a:pt x="62" y="1206"/>
                      </a:cubicBezTo>
                      <a:cubicBezTo>
                        <a:pt x="134" y="1071"/>
                        <a:pt x="469" y="200"/>
                        <a:pt x="469" y="200"/>
                      </a:cubicBezTo>
                      <a:cubicBezTo>
                        <a:pt x="469" y="200"/>
                        <a:pt x="543" y="63"/>
                        <a:pt x="608" y="63"/>
                      </a:cubicBezTo>
                      <a:cubicBezTo>
                        <a:pt x="645" y="63"/>
                        <a:pt x="679" y="107"/>
                        <a:pt x="694" y="247"/>
                      </a:cubicBezTo>
                      <a:lnTo>
                        <a:pt x="450" y="1329"/>
                      </a:lnTo>
                      <a:cubicBezTo>
                        <a:pt x="449" y="1329"/>
                        <a:pt x="462" y="1369"/>
                        <a:pt x="485" y="1369"/>
                      </a:cubicBezTo>
                      <a:cubicBezTo>
                        <a:pt x="495" y="1369"/>
                        <a:pt x="507" y="1362"/>
                        <a:pt x="520" y="1343"/>
                      </a:cubicBezTo>
                      <a:lnTo>
                        <a:pt x="761" y="241"/>
                      </a:lnTo>
                      <a:cubicBezTo>
                        <a:pt x="761" y="241"/>
                        <a:pt x="714" y="1"/>
                        <a:pt x="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239188" y="3322525"/>
                  <a:ext cx="11000" cy="9700"/>
                </a:xfrm>
                <a:custGeom>
                  <a:rect b="b" l="l" r="r" t="t"/>
                  <a:pathLst>
                    <a:path extrusionOk="0" h="388" w="440">
                      <a:moveTo>
                        <a:pt x="397" y="0"/>
                      </a:moveTo>
                      <a:cubicBezTo>
                        <a:pt x="391" y="0"/>
                        <a:pt x="386" y="2"/>
                        <a:pt x="382" y="6"/>
                      </a:cubicBezTo>
                      <a:lnTo>
                        <a:pt x="11" y="329"/>
                      </a:lnTo>
                      <a:cubicBezTo>
                        <a:pt x="1" y="338"/>
                        <a:pt x="2" y="358"/>
                        <a:pt x="14" y="373"/>
                      </a:cubicBezTo>
                      <a:cubicBezTo>
                        <a:pt x="22" y="382"/>
                        <a:pt x="33" y="387"/>
                        <a:pt x="42" y="387"/>
                      </a:cubicBezTo>
                      <a:cubicBezTo>
                        <a:pt x="48" y="387"/>
                        <a:pt x="53" y="386"/>
                        <a:pt x="58" y="382"/>
                      </a:cubicBezTo>
                      <a:lnTo>
                        <a:pt x="429" y="58"/>
                      </a:lnTo>
                      <a:cubicBezTo>
                        <a:pt x="439" y="50"/>
                        <a:pt x="438" y="29"/>
                        <a:pt x="425" y="15"/>
                      </a:cubicBezTo>
                      <a:cubicBezTo>
                        <a:pt x="416" y="6"/>
                        <a:pt x="406" y="0"/>
                        <a:pt x="3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250488" y="3325350"/>
                  <a:ext cx="11025" cy="9675"/>
                </a:xfrm>
                <a:custGeom>
                  <a:rect b="b" l="l" r="r" t="t"/>
                  <a:pathLst>
                    <a:path extrusionOk="0" h="387" w="441">
                      <a:moveTo>
                        <a:pt x="397" y="1"/>
                      </a:moveTo>
                      <a:cubicBezTo>
                        <a:pt x="392" y="1"/>
                        <a:pt x="387" y="2"/>
                        <a:pt x="383" y="5"/>
                      </a:cubicBezTo>
                      <a:lnTo>
                        <a:pt x="12" y="330"/>
                      </a:lnTo>
                      <a:cubicBezTo>
                        <a:pt x="0" y="339"/>
                        <a:pt x="2" y="358"/>
                        <a:pt x="15" y="372"/>
                      </a:cubicBezTo>
                      <a:cubicBezTo>
                        <a:pt x="23" y="382"/>
                        <a:pt x="35" y="387"/>
                        <a:pt x="44" y="387"/>
                      </a:cubicBezTo>
                      <a:cubicBezTo>
                        <a:pt x="49" y="387"/>
                        <a:pt x="54" y="385"/>
                        <a:pt x="57" y="382"/>
                      </a:cubicBezTo>
                      <a:lnTo>
                        <a:pt x="429" y="59"/>
                      </a:lnTo>
                      <a:cubicBezTo>
                        <a:pt x="440" y="49"/>
                        <a:pt x="439" y="30"/>
                        <a:pt x="426" y="15"/>
                      </a:cubicBezTo>
                      <a:cubicBezTo>
                        <a:pt x="417" y="6"/>
                        <a:pt x="406" y="1"/>
                        <a:pt x="3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240688" y="3333525"/>
                  <a:ext cx="11025" cy="9700"/>
                </a:xfrm>
                <a:custGeom>
                  <a:rect b="b" l="l" r="r" t="t"/>
                  <a:pathLst>
                    <a:path extrusionOk="0" h="388" w="441">
                      <a:moveTo>
                        <a:pt x="398" y="1"/>
                      </a:moveTo>
                      <a:cubicBezTo>
                        <a:pt x="392" y="1"/>
                        <a:pt x="387" y="3"/>
                        <a:pt x="384" y="6"/>
                      </a:cubicBezTo>
                      <a:lnTo>
                        <a:pt x="12" y="329"/>
                      </a:lnTo>
                      <a:cubicBezTo>
                        <a:pt x="0" y="339"/>
                        <a:pt x="3" y="358"/>
                        <a:pt x="15" y="373"/>
                      </a:cubicBezTo>
                      <a:cubicBezTo>
                        <a:pt x="24" y="382"/>
                        <a:pt x="35" y="388"/>
                        <a:pt x="45" y="388"/>
                      </a:cubicBezTo>
                      <a:cubicBezTo>
                        <a:pt x="50" y="388"/>
                        <a:pt x="55" y="386"/>
                        <a:pt x="59" y="383"/>
                      </a:cubicBezTo>
                      <a:lnTo>
                        <a:pt x="429" y="58"/>
                      </a:lnTo>
                      <a:cubicBezTo>
                        <a:pt x="440" y="50"/>
                        <a:pt x="439" y="31"/>
                        <a:pt x="426" y="15"/>
                      </a:cubicBezTo>
                      <a:cubicBezTo>
                        <a:pt x="418"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244513" y="3344350"/>
                  <a:ext cx="13650" cy="11975"/>
                </a:xfrm>
                <a:custGeom>
                  <a:rect b="b" l="l" r="r" t="t"/>
                  <a:pathLst>
                    <a:path extrusionOk="0" h="479" w="546">
                      <a:moveTo>
                        <a:pt x="506" y="1"/>
                      </a:moveTo>
                      <a:cubicBezTo>
                        <a:pt x="499" y="1"/>
                        <a:pt x="491" y="3"/>
                        <a:pt x="486" y="8"/>
                      </a:cubicBezTo>
                      <a:lnTo>
                        <a:pt x="15" y="418"/>
                      </a:lnTo>
                      <a:cubicBezTo>
                        <a:pt x="2" y="429"/>
                        <a:pt x="0" y="451"/>
                        <a:pt x="14" y="466"/>
                      </a:cubicBezTo>
                      <a:cubicBezTo>
                        <a:pt x="21" y="474"/>
                        <a:pt x="31" y="479"/>
                        <a:pt x="41" y="479"/>
                      </a:cubicBezTo>
                      <a:cubicBezTo>
                        <a:pt x="49" y="479"/>
                        <a:pt x="56" y="476"/>
                        <a:pt x="62" y="470"/>
                      </a:cubicBezTo>
                      <a:lnTo>
                        <a:pt x="531" y="62"/>
                      </a:lnTo>
                      <a:cubicBezTo>
                        <a:pt x="545" y="49"/>
                        <a:pt x="545" y="29"/>
                        <a:pt x="534" y="14"/>
                      </a:cubicBezTo>
                      <a:cubicBezTo>
                        <a:pt x="526" y="5"/>
                        <a:pt x="516" y="1"/>
                        <a:pt x="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243888" y="3351300"/>
                  <a:ext cx="13650" cy="11975"/>
                </a:xfrm>
                <a:custGeom>
                  <a:rect b="b" l="l" r="r" t="t"/>
                  <a:pathLst>
                    <a:path extrusionOk="0" h="479" w="546">
                      <a:moveTo>
                        <a:pt x="507" y="1"/>
                      </a:moveTo>
                      <a:cubicBezTo>
                        <a:pt x="499" y="1"/>
                        <a:pt x="491" y="3"/>
                        <a:pt x="484" y="9"/>
                      </a:cubicBezTo>
                      <a:lnTo>
                        <a:pt x="15" y="418"/>
                      </a:lnTo>
                      <a:cubicBezTo>
                        <a:pt x="2" y="430"/>
                        <a:pt x="1" y="451"/>
                        <a:pt x="14" y="466"/>
                      </a:cubicBezTo>
                      <a:cubicBezTo>
                        <a:pt x="21" y="474"/>
                        <a:pt x="31" y="478"/>
                        <a:pt x="40" y="478"/>
                      </a:cubicBezTo>
                      <a:cubicBezTo>
                        <a:pt x="48" y="478"/>
                        <a:pt x="55" y="476"/>
                        <a:pt x="62" y="470"/>
                      </a:cubicBezTo>
                      <a:lnTo>
                        <a:pt x="531" y="61"/>
                      </a:lnTo>
                      <a:cubicBezTo>
                        <a:pt x="545" y="49"/>
                        <a:pt x="545" y="28"/>
                        <a:pt x="532" y="13"/>
                      </a:cubicBezTo>
                      <a:cubicBezTo>
                        <a:pt x="526" y="5"/>
                        <a:pt x="51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231913" y="3355250"/>
                  <a:ext cx="13650" cy="11975"/>
                </a:xfrm>
                <a:custGeom>
                  <a:rect b="b" l="l" r="r" t="t"/>
                  <a:pathLst>
                    <a:path extrusionOk="0" h="479" w="546">
                      <a:moveTo>
                        <a:pt x="504" y="1"/>
                      </a:moveTo>
                      <a:cubicBezTo>
                        <a:pt x="497" y="1"/>
                        <a:pt x="490" y="3"/>
                        <a:pt x="484" y="8"/>
                      </a:cubicBezTo>
                      <a:lnTo>
                        <a:pt x="15" y="417"/>
                      </a:lnTo>
                      <a:cubicBezTo>
                        <a:pt x="2" y="429"/>
                        <a:pt x="0" y="451"/>
                        <a:pt x="14" y="465"/>
                      </a:cubicBezTo>
                      <a:cubicBezTo>
                        <a:pt x="21" y="474"/>
                        <a:pt x="31" y="478"/>
                        <a:pt x="41" y="478"/>
                      </a:cubicBezTo>
                      <a:cubicBezTo>
                        <a:pt x="48" y="478"/>
                        <a:pt x="56" y="476"/>
                        <a:pt x="62" y="471"/>
                      </a:cubicBezTo>
                      <a:lnTo>
                        <a:pt x="531" y="62"/>
                      </a:lnTo>
                      <a:cubicBezTo>
                        <a:pt x="544" y="50"/>
                        <a:pt x="545" y="28"/>
                        <a:pt x="532" y="14"/>
                      </a:cubicBezTo>
                      <a:cubicBezTo>
                        <a:pt x="524" y="5"/>
                        <a:pt x="514" y="1"/>
                        <a:pt x="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223838" y="3353725"/>
                  <a:ext cx="13625" cy="11950"/>
                </a:xfrm>
                <a:custGeom>
                  <a:rect b="b" l="l" r="r" t="t"/>
                  <a:pathLst>
                    <a:path extrusionOk="0" h="478" w="545">
                      <a:moveTo>
                        <a:pt x="505" y="0"/>
                      </a:moveTo>
                      <a:cubicBezTo>
                        <a:pt x="498" y="0"/>
                        <a:pt x="490" y="3"/>
                        <a:pt x="484" y="8"/>
                      </a:cubicBezTo>
                      <a:lnTo>
                        <a:pt x="15" y="417"/>
                      </a:lnTo>
                      <a:cubicBezTo>
                        <a:pt x="1" y="429"/>
                        <a:pt x="0" y="451"/>
                        <a:pt x="13" y="465"/>
                      </a:cubicBezTo>
                      <a:cubicBezTo>
                        <a:pt x="20" y="473"/>
                        <a:pt x="30" y="477"/>
                        <a:pt x="39" y="477"/>
                      </a:cubicBezTo>
                      <a:cubicBezTo>
                        <a:pt x="47" y="477"/>
                        <a:pt x="55" y="475"/>
                        <a:pt x="61" y="470"/>
                      </a:cubicBezTo>
                      <a:lnTo>
                        <a:pt x="530" y="60"/>
                      </a:lnTo>
                      <a:cubicBezTo>
                        <a:pt x="543" y="49"/>
                        <a:pt x="545" y="27"/>
                        <a:pt x="532" y="12"/>
                      </a:cubicBezTo>
                      <a:cubicBezTo>
                        <a:pt x="524" y="4"/>
                        <a:pt x="515"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231188" y="3341900"/>
                  <a:ext cx="11025" cy="9700"/>
                </a:xfrm>
                <a:custGeom>
                  <a:rect b="b" l="l" r="r" t="t"/>
                  <a:pathLst>
                    <a:path extrusionOk="0" h="388" w="441">
                      <a:moveTo>
                        <a:pt x="398" y="1"/>
                      </a:moveTo>
                      <a:cubicBezTo>
                        <a:pt x="392" y="1"/>
                        <a:pt x="387" y="3"/>
                        <a:pt x="383" y="6"/>
                      </a:cubicBezTo>
                      <a:lnTo>
                        <a:pt x="12" y="329"/>
                      </a:lnTo>
                      <a:cubicBezTo>
                        <a:pt x="0" y="339"/>
                        <a:pt x="2" y="358"/>
                        <a:pt x="15" y="373"/>
                      </a:cubicBezTo>
                      <a:cubicBezTo>
                        <a:pt x="23" y="382"/>
                        <a:pt x="34" y="387"/>
                        <a:pt x="43" y="387"/>
                      </a:cubicBezTo>
                      <a:cubicBezTo>
                        <a:pt x="48" y="387"/>
                        <a:pt x="53" y="386"/>
                        <a:pt x="57" y="382"/>
                      </a:cubicBezTo>
                      <a:lnTo>
                        <a:pt x="429" y="58"/>
                      </a:lnTo>
                      <a:cubicBezTo>
                        <a:pt x="440" y="50"/>
                        <a:pt x="439" y="31"/>
                        <a:pt x="426" y="15"/>
                      </a:cubicBezTo>
                      <a:cubicBezTo>
                        <a:pt x="417"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221163" y="3350025"/>
                  <a:ext cx="11950" cy="8450"/>
                </a:xfrm>
                <a:custGeom>
                  <a:rect b="b" l="l" r="r" t="t"/>
                  <a:pathLst>
                    <a:path extrusionOk="0" h="338" w="478">
                      <a:moveTo>
                        <a:pt x="437" y="1"/>
                      </a:moveTo>
                      <a:cubicBezTo>
                        <a:pt x="433" y="1"/>
                        <a:pt x="428" y="2"/>
                        <a:pt x="425" y="4"/>
                      </a:cubicBezTo>
                      <a:lnTo>
                        <a:pt x="14" y="275"/>
                      </a:lnTo>
                      <a:cubicBezTo>
                        <a:pt x="2" y="283"/>
                        <a:pt x="1" y="303"/>
                        <a:pt x="12" y="319"/>
                      </a:cubicBezTo>
                      <a:cubicBezTo>
                        <a:pt x="20" y="330"/>
                        <a:pt x="31" y="337"/>
                        <a:pt x="41" y="337"/>
                      </a:cubicBezTo>
                      <a:cubicBezTo>
                        <a:pt x="46" y="337"/>
                        <a:pt x="50" y="336"/>
                        <a:pt x="53" y="334"/>
                      </a:cubicBezTo>
                      <a:lnTo>
                        <a:pt x="464" y="63"/>
                      </a:lnTo>
                      <a:cubicBezTo>
                        <a:pt x="476" y="54"/>
                        <a:pt x="477" y="35"/>
                        <a:pt x="465" y="19"/>
                      </a:cubicBezTo>
                      <a:cubicBezTo>
                        <a:pt x="458" y="8"/>
                        <a:pt x="447" y="1"/>
                        <a:pt x="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210363" y="3356600"/>
                  <a:ext cx="12750" cy="6900"/>
                </a:xfrm>
                <a:custGeom>
                  <a:rect b="b" l="l" r="r" t="t"/>
                  <a:pathLst>
                    <a:path extrusionOk="0" h="276" w="510">
                      <a:moveTo>
                        <a:pt x="471" y="0"/>
                      </a:moveTo>
                      <a:cubicBezTo>
                        <a:pt x="468" y="0"/>
                        <a:pt x="466" y="1"/>
                        <a:pt x="463" y="2"/>
                      </a:cubicBezTo>
                      <a:lnTo>
                        <a:pt x="18" y="210"/>
                      </a:lnTo>
                      <a:cubicBezTo>
                        <a:pt x="4" y="216"/>
                        <a:pt x="0" y="235"/>
                        <a:pt x="9" y="253"/>
                      </a:cubicBezTo>
                      <a:cubicBezTo>
                        <a:pt x="14" y="266"/>
                        <a:pt x="26" y="275"/>
                        <a:pt x="37" y="275"/>
                      </a:cubicBezTo>
                      <a:cubicBezTo>
                        <a:pt x="41" y="275"/>
                        <a:pt x="44" y="275"/>
                        <a:pt x="47" y="273"/>
                      </a:cubicBezTo>
                      <a:lnTo>
                        <a:pt x="494" y="66"/>
                      </a:lnTo>
                      <a:cubicBezTo>
                        <a:pt x="507" y="60"/>
                        <a:pt x="510" y="41"/>
                        <a:pt x="503" y="24"/>
                      </a:cubicBezTo>
                      <a:cubicBezTo>
                        <a:pt x="496" y="10"/>
                        <a:pt x="483" y="0"/>
                        <a:pt x="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224763" y="3321325"/>
                  <a:ext cx="9250" cy="11350"/>
                </a:xfrm>
                <a:custGeom>
                  <a:rect b="b" l="l" r="r" t="t"/>
                  <a:pathLst>
                    <a:path extrusionOk="0" h="454" w="370">
                      <a:moveTo>
                        <a:pt x="323" y="0"/>
                      </a:moveTo>
                      <a:cubicBezTo>
                        <a:pt x="315" y="0"/>
                        <a:pt x="308" y="3"/>
                        <a:pt x="304" y="9"/>
                      </a:cubicBezTo>
                      <a:lnTo>
                        <a:pt x="10" y="404"/>
                      </a:lnTo>
                      <a:cubicBezTo>
                        <a:pt x="1" y="415"/>
                        <a:pt x="7" y="433"/>
                        <a:pt x="23" y="444"/>
                      </a:cubicBezTo>
                      <a:cubicBezTo>
                        <a:pt x="30" y="450"/>
                        <a:pt x="39" y="453"/>
                        <a:pt x="47" y="453"/>
                      </a:cubicBezTo>
                      <a:cubicBezTo>
                        <a:pt x="55" y="453"/>
                        <a:pt x="62" y="450"/>
                        <a:pt x="66" y="444"/>
                      </a:cubicBezTo>
                      <a:lnTo>
                        <a:pt x="361" y="50"/>
                      </a:lnTo>
                      <a:cubicBezTo>
                        <a:pt x="369" y="38"/>
                        <a:pt x="364" y="20"/>
                        <a:pt x="348" y="9"/>
                      </a:cubicBezTo>
                      <a:cubicBezTo>
                        <a:pt x="340" y="3"/>
                        <a:pt x="331" y="0"/>
                        <a:pt x="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32213" y="3321300"/>
                  <a:ext cx="9875" cy="11225"/>
                </a:xfrm>
                <a:custGeom>
                  <a:rect b="b" l="l" r="r" t="t"/>
                  <a:pathLst>
                    <a:path extrusionOk="0" h="449" w="395">
                      <a:moveTo>
                        <a:pt x="57" y="1"/>
                      </a:moveTo>
                      <a:cubicBezTo>
                        <a:pt x="47" y="1"/>
                        <a:pt x="35" y="5"/>
                        <a:pt x="25" y="14"/>
                      </a:cubicBezTo>
                      <a:cubicBezTo>
                        <a:pt x="7" y="29"/>
                        <a:pt x="0" y="49"/>
                        <a:pt x="9" y="61"/>
                      </a:cubicBezTo>
                      <a:lnTo>
                        <a:pt x="322" y="441"/>
                      </a:lnTo>
                      <a:cubicBezTo>
                        <a:pt x="326" y="446"/>
                        <a:pt x="332" y="448"/>
                        <a:pt x="339" y="448"/>
                      </a:cubicBezTo>
                      <a:cubicBezTo>
                        <a:pt x="348" y="448"/>
                        <a:pt x="360" y="444"/>
                        <a:pt x="370" y="435"/>
                      </a:cubicBezTo>
                      <a:cubicBezTo>
                        <a:pt x="388" y="421"/>
                        <a:pt x="395" y="399"/>
                        <a:pt x="386" y="389"/>
                      </a:cubicBezTo>
                      <a:lnTo>
                        <a:pt x="73" y="7"/>
                      </a:lnTo>
                      <a:cubicBezTo>
                        <a:pt x="69" y="3"/>
                        <a:pt x="64"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239738" y="3330800"/>
                  <a:ext cx="7300" cy="12700"/>
                </a:xfrm>
                <a:custGeom>
                  <a:rect b="b" l="l" r="r" t="t"/>
                  <a:pathLst>
                    <a:path extrusionOk="0" h="508" w="292">
                      <a:moveTo>
                        <a:pt x="57" y="1"/>
                      </a:moveTo>
                      <a:cubicBezTo>
                        <a:pt x="50" y="1"/>
                        <a:pt x="42" y="2"/>
                        <a:pt x="34" y="6"/>
                      </a:cubicBezTo>
                      <a:cubicBezTo>
                        <a:pt x="14" y="16"/>
                        <a:pt x="1" y="33"/>
                        <a:pt x="8" y="46"/>
                      </a:cubicBezTo>
                      <a:lnTo>
                        <a:pt x="210" y="495"/>
                      </a:lnTo>
                      <a:cubicBezTo>
                        <a:pt x="214" y="503"/>
                        <a:pt x="224" y="507"/>
                        <a:pt x="235" y="507"/>
                      </a:cubicBezTo>
                      <a:cubicBezTo>
                        <a:pt x="243" y="507"/>
                        <a:pt x="251" y="506"/>
                        <a:pt x="258" y="502"/>
                      </a:cubicBezTo>
                      <a:cubicBezTo>
                        <a:pt x="280" y="492"/>
                        <a:pt x="292" y="475"/>
                        <a:pt x="286" y="462"/>
                      </a:cubicBezTo>
                      <a:lnTo>
                        <a:pt x="82" y="13"/>
                      </a:lnTo>
                      <a:cubicBezTo>
                        <a:pt x="79"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246188" y="3322600"/>
                  <a:ext cx="7275" cy="12700"/>
                </a:xfrm>
                <a:custGeom>
                  <a:rect b="b" l="l" r="r" t="t"/>
                  <a:pathLst>
                    <a:path extrusionOk="0" h="508" w="291">
                      <a:moveTo>
                        <a:pt x="57" y="1"/>
                      </a:moveTo>
                      <a:cubicBezTo>
                        <a:pt x="49" y="1"/>
                        <a:pt x="41" y="3"/>
                        <a:pt x="33" y="6"/>
                      </a:cubicBezTo>
                      <a:cubicBezTo>
                        <a:pt x="12" y="16"/>
                        <a:pt x="0" y="34"/>
                        <a:pt x="6" y="47"/>
                      </a:cubicBezTo>
                      <a:lnTo>
                        <a:pt x="209" y="495"/>
                      </a:lnTo>
                      <a:cubicBezTo>
                        <a:pt x="212" y="503"/>
                        <a:pt x="222" y="508"/>
                        <a:pt x="234" y="508"/>
                      </a:cubicBezTo>
                      <a:cubicBezTo>
                        <a:pt x="241" y="508"/>
                        <a:pt x="250" y="506"/>
                        <a:pt x="258" y="503"/>
                      </a:cubicBezTo>
                      <a:cubicBezTo>
                        <a:pt x="279" y="492"/>
                        <a:pt x="290" y="475"/>
                        <a:pt x="285"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250763" y="3333000"/>
                  <a:ext cx="7275" cy="12700"/>
                </a:xfrm>
                <a:custGeom>
                  <a:rect b="b" l="l" r="r" t="t"/>
                  <a:pathLst>
                    <a:path extrusionOk="0" h="508" w="291">
                      <a:moveTo>
                        <a:pt x="59" y="0"/>
                      </a:moveTo>
                      <a:cubicBezTo>
                        <a:pt x="51" y="0"/>
                        <a:pt x="42" y="2"/>
                        <a:pt x="33" y="6"/>
                      </a:cubicBezTo>
                      <a:cubicBezTo>
                        <a:pt x="13" y="15"/>
                        <a:pt x="1" y="34"/>
                        <a:pt x="7" y="47"/>
                      </a:cubicBezTo>
                      <a:lnTo>
                        <a:pt x="209" y="496"/>
                      </a:lnTo>
                      <a:cubicBezTo>
                        <a:pt x="213" y="504"/>
                        <a:pt x="222" y="508"/>
                        <a:pt x="233" y="508"/>
                      </a:cubicBezTo>
                      <a:cubicBezTo>
                        <a:pt x="241" y="508"/>
                        <a:pt x="250" y="506"/>
                        <a:pt x="259" y="502"/>
                      </a:cubicBezTo>
                      <a:cubicBezTo>
                        <a:pt x="279" y="493"/>
                        <a:pt x="291" y="474"/>
                        <a:pt x="285" y="462"/>
                      </a:cubicBezTo>
                      <a:lnTo>
                        <a:pt x="83" y="12"/>
                      </a:lnTo>
                      <a:cubicBezTo>
                        <a:pt x="79" y="5"/>
                        <a:pt x="7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245163" y="3342500"/>
                  <a:ext cx="7300" cy="12675"/>
                </a:xfrm>
                <a:custGeom>
                  <a:rect b="b" l="l" r="r" t="t"/>
                  <a:pathLst>
                    <a:path extrusionOk="0" h="507" w="292">
                      <a:moveTo>
                        <a:pt x="59" y="1"/>
                      </a:moveTo>
                      <a:cubicBezTo>
                        <a:pt x="52" y="1"/>
                        <a:pt x="43" y="3"/>
                        <a:pt x="34" y="7"/>
                      </a:cubicBezTo>
                      <a:cubicBezTo>
                        <a:pt x="14" y="15"/>
                        <a:pt x="1" y="34"/>
                        <a:pt x="8" y="46"/>
                      </a:cubicBezTo>
                      <a:lnTo>
                        <a:pt x="210" y="495"/>
                      </a:lnTo>
                      <a:cubicBezTo>
                        <a:pt x="214" y="503"/>
                        <a:pt x="224" y="507"/>
                        <a:pt x="235" y="507"/>
                      </a:cubicBezTo>
                      <a:cubicBezTo>
                        <a:pt x="243" y="507"/>
                        <a:pt x="251" y="505"/>
                        <a:pt x="259" y="502"/>
                      </a:cubicBezTo>
                      <a:cubicBezTo>
                        <a:pt x="280" y="492"/>
                        <a:pt x="292" y="474"/>
                        <a:pt x="286" y="461"/>
                      </a:cubicBezTo>
                      <a:lnTo>
                        <a:pt x="82" y="13"/>
                      </a:lnTo>
                      <a:cubicBezTo>
                        <a:pt x="79" y="5"/>
                        <a:pt x="70" y="1"/>
                        <a:pt x="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250163" y="3353050"/>
                  <a:ext cx="7275" cy="12700"/>
                </a:xfrm>
                <a:custGeom>
                  <a:rect b="b" l="l" r="r" t="t"/>
                  <a:pathLst>
                    <a:path extrusionOk="0" h="508" w="291">
                      <a:moveTo>
                        <a:pt x="57" y="1"/>
                      </a:moveTo>
                      <a:cubicBezTo>
                        <a:pt x="49" y="1"/>
                        <a:pt x="41" y="2"/>
                        <a:pt x="32" y="6"/>
                      </a:cubicBezTo>
                      <a:cubicBezTo>
                        <a:pt x="12" y="16"/>
                        <a:pt x="0" y="33"/>
                        <a:pt x="6" y="46"/>
                      </a:cubicBezTo>
                      <a:lnTo>
                        <a:pt x="209" y="495"/>
                      </a:lnTo>
                      <a:cubicBezTo>
                        <a:pt x="212" y="503"/>
                        <a:pt x="222" y="507"/>
                        <a:pt x="234" y="507"/>
                      </a:cubicBezTo>
                      <a:cubicBezTo>
                        <a:pt x="241" y="507"/>
                        <a:pt x="250" y="506"/>
                        <a:pt x="258" y="502"/>
                      </a:cubicBezTo>
                      <a:cubicBezTo>
                        <a:pt x="278" y="492"/>
                        <a:pt x="290" y="475"/>
                        <a:pt x="284"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237188" y="3344375"/>
                  <a:ext cx="8450" cy="12150"/>
                </a:xfrm>
                <a:custGeom>
                  <a:rect b="b" l="l" r="r" t="t"/>
                  <a:pathLst>
                    <a:path extrusionOk="0" h="486" w="338">
                      <a:moveTo>
                        <a:pt x="59" y="0"/>
                      </a:moveTo>
                      <a:cubicBezTo>
                        <a:pt x="50" y="0"/>
                        <a:pt x="40" y="3"/>
                        <a:pt x="31" y="9"/>
                      </a:cubicBezTo>
                      <a:cubicBezTo>
                        <a:pt x="11" y="21"/>
                        <a:pt x="1" y="39"/>
                        <a:pt x="8" y="53"/>
                      </a:cubicBezTo>
                      <a:lnTo>
                        <a:pt x="258" y="476"/>
                      </a:lnTo>
                      <a:cubicBezTo>
                        <a:pt x="262" y="483"/>
                        <a:pt x="270" y="486"/>
                        <a:pt x="280" y="486"/>
                      </a:cubicBezTo>
                      <a:cubicBezTo>
                        <a:pt x="288" y="486"/>
                        <a:pt x="298" y="483"/>
                        <a:pt x="307" y="478"/>
                      </a:cubicBezTo>
                      <a:cubicBezTo>
                        <a:pt x="327" y="466"/>
                        <a:pt x="337" y="446"/>
                        <a:pt x="330" y="434"/>
                      </a:cubicBezTo>
                      <a:lnTo>
                        <a:pt x="79" y="10"/>
                      </a:lnTo>
                      <a:cubicBezTo>
                        <a:pt x="76" y="4"/>
                        <a:pt x="68"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230413" y="3335200"/>
                  <a:ext cx="9725" cy="11325"/>
                </a:xfrm>
                <a:custGeom>
                  <a:rect b="b" l="l" r="r" t="t"/>
                  <a:pathLst>
                    <a:path extrusionOk="0" h="453" w="389">
                      <a:moveTo>
                        <a:pt x="58" y="0"/>
                      </a:moveTo>
                      <a:cubicBezTo>
                        <a:pt x="48" y="0"/>
                        <a:pt x="36" y="4"/>
                        <a:pt x="25" y="12"/>
                      </a:cubicBezTo>
                      <a:cubicBezTo>
                        <a:pt x="8" y="26"/>
                        <a:pt x="1" y="47"/>
                        <a:pt x="9" y="58"/>
                      </a:cubicBezTo>
                      <a:lnTo>
                        <a:pt x="314" y="446"/>
                      </a:lnTo>
                      <a:cubicBezTo>
                        <a:pt x="318" y="451"/>
                        <a:pt x="323" y="453"/>
                        <a:pt x="330" y="453"/>
                      </a:cubicBezTo>
                      <a:cubicBezTo>
                        <a:pt x="340" y="453"/>
                        <a:pt x="352" y="448"/>
                        <a:pt x="362" y="440"/>
                      </a:cubicBezTo>
                      <a:cubicBezTo>
                        <a:pt x="381" y="427"/>
                        <a:pt x="388" y="405"/>
                        <a:pt x="379" y="395"/>
                      </a:cubicBezTo>
                      <a:lnTo>
                        <a:pt x="75" y="7"/>
                      </a:lnTo>
                      <a:cubicBezTo>
                        <a:pt x="71" y="2"/>
                        <a:pt x="65" y="0"/>
                        <a:pt x="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217488" y="3320200"/>
                  <a:ext cx="15000" cy="16200"/>
                </a:xfrm>
                <a:custGeom>
                  <a:rect b="b" l="l" r="r" t="t"/>
                  <a:pathLst>
                    <a:path extrusionOk="0" h="648" w="600">
                      <a:moveTo>
                        <a:pt x="48" y="1"/>
                      </a:moveTo>
                      <a:cubicBezTo>
                        <a:pt x="38" y="1"/>
                        <a:pt x="28" y="5"/>
                        <a:pt x="20" y="12"/>
                      </a:cubicBezTo>
                      <a:cubicBezTo>
                        <a:pt x="2" y="28"/>
                        <a:pt x="1" y="52"/>
                        <a:pt x="15" y="70"/>
                      </a:cubicBezTo>
                      <a:lnTo>
                        <a:pt x="524" y="635"/>
                      </a:lnTo>
                      <a:cubicBezTo>
                        <a:pt x="531" y="643"/>
                        <a:pt x="542" y="648"/>
                        <a:pt x="553" y="648"/>
                      </a:cubicBezTo>
                      <a:cubicBezTo>
                        <a:pt x="563" y="648"/>
                        <a:pt x="573" y="644"/>
                        <a:pt x="580" y="636"/>
                      </a:cubicBezTo>
                      <a:cubicBezTo>
                        <a:pt x="598" y="622"/>
                        <a:pt x="599" y="596"/>
                        <a:pt x="585" y="580"/>
                      </a:cubicBezTo>
                      <a:lnTo>
                        <a:pt x="76" y="14"/>
                      </a:lnTo>
                      <a:cubicBezTo>
                        <a:pt x="69" y="5"/>
                        <a:pt x="58"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206313" y="3326700"/>
                  <a:ext cx="17750" cy="13175"/>
                </a:xfrm>
                <a:custGeom>
                  <a:rect b="b" l="l" r="r" t="t"/>
                  <a:pathLst>
                    <a:path extrusionOk="0" h="527" w="710">
                      <a:moveTo>
                        <a:pt x="47" y="0"/>
                      </a:moveTo>
                      <a:cubicBezTo>
                        <a:pt x="34" y="0"/>
                        <a:pt x="22" y="7"/>
                        <a:pt x="13" y="18"/>
                      </a:cubicBezTo>
                      <a:cubicBezTo>
                        <a:pt x="0" y="37"/>
                        <a:pt x="3" y="62"/>
                        <a:pt x="22" y="75"/>
                      </a:cubicBezTo>
                      <a:lnTo>
                        <a:pt x="638" y="519"/>
                      </a:lnTo>
                      <a:cubicBezTo>
                        <a:pt x="646" y="524"/>
                        <a:pt x="654" y="527"/>
                        <a:pt x="662" y="527"/>
                      </a:cubicBezTo>
                      <a:cubicBezTo>
                        <a:pt x="675" y="527"/>
                        <a:pt x="687" y="521"/>
                        <a:pt x="695" y="509"/>
                      </a:cubicBezTo>
                      <a:cubicBezTo>
                        <a:pt x="710" y="492"/>
                        <a:pt x="705" y="465"/>
                        <a:pt x="688" y="452"/>
                      </a:cubicBezTo>
                      <a:lnTo>
                        <a:pt x="70" y="8"/>
                      </a:lnTo>
                      <a:cubicBezTo>
                        <a:pt x="64" y="3"/>
                        <a:pt x="55" y="0"/>
                        <a:pt x="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7222263" y="3338250"/>
                  <a:ext cx="15250" cy="16025"/>
                </a:xfrm>
                <a:custGeom>
                  <a:rect b="b" l="l" r="r" t="t"/>
                  <a:pathLst>
                    <a:path extrusionOk="0" h="641" w="610">
                      <a:moveTo>
                        <a:pt x="48" y="0"/>
                      </a:moveTo>
                      <a:cubicBezTo>
                        <a:pt x="37" y="0"/>
                        <a:pt x="27" y="4"/>
                        <a:pt x="19" y="12"/>
                      </a:cubicBezTo>
                      <a:cubicBezTo>
                        <a:pt x="2" y="27"/>
                        <a:pt x="0" y="53"/>
                        <a:pt x="16" y="69"/>
                      </a:cubicBezTo>
                      <a:lnTo>
                        <a:pt x="532" y="628"/>
                      </a:lnTo>
                      <a:cubicBezTo>
                        <a:pt x="540" y="636"/>
                        <a:pt x="551" y="640"/>
                        <a:pt x="562" y="640"/>
                      </a:cubicBezTo>
                      <a:cubicBezTo>
                        <a:pt x="572" y="640"/>
                        <a:pt x="583" y="637"/>
                        <a:pt x="590" y="630"/>
                      </a:cubicBezTo>
                      <a:cubicBezTo>
                        <a:pt x="608" y="614"/>
                        <a:pt x="609" y="587"/>
                        <a:pt x="593" y="571"/>
                      </a:cubicBezTo>
                      <a:lnTo>
                        <a:pt x="76" y="14"/>
                      </a:lnTo>
                      <a:cubicBezTo>
                        <a:pt x="69" y="5"/>
                        <a:pt x="58"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202563" y="3329325"/>
                  <a:ext cx="14950" cy="15800"/>
                </a:xfrm>
                <a:custGeom>
                  <a:rect b="b" l="l" r="r" t="t"/>
                  <a:pathLst>
                    <a:path extrusionOk="0" h="632" w="598">
                      <a:moveTo>
                        <a:pt x="33" y="1"/>
                      </a:moveTo>
                      <a:cubicBezTo>
                        <a:pt x="26" y="1"/>
                        <a:pt x="19" y="3"/>
                        <a:pt x="13" y="8"/>
                      </a:cubicBezTo>
                      <a:cubicBezTo>
                        <a:pt x="0" y="19"/>
                        <a:pt x="3" y="41"/>
                        <a:pt x="18" y="59"/>
                      </a:cubicBezTo>
                      <a:lnTo>
                        <a:pt x="535" y="617"/>
                      </a:lnTo>
                      <a:cubicBezTo>
                        <a:pt x="544" y="626"/>
                        <a:pt x="555" y="631"/>
                        <a:pt x="565" y="631"/>
                      </a:cubicBezTo>
                      <a:cubicBezTo>
                        <a:pt x="572" y="631"/>
                        <a:pt x="579" y="629"/>
                        <a:pt x="584" y="624"/>
                      </a:cubicBezTo>
                      <a:cubicBezTo>
                        <a:pt x="598" y="612"/>
                        <a:pt x="595" y="590"/>
                        <a:pt x="580" y="573"/>
                      </a:cubicBezTo>
                      <a:lnTo>
                        <a:pt x="63" y="15"/>
                      </a:lnTo>
                      <a:cubicBezTo>
                        <a:pt x="54" y="6"/>
                        <a:pt x="43" y="1"/>
                        <a:pt x="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192038" y="3299375"/>
                  <a:ext cx="15925" cy="27800"/>
                </a:xfrm>
                <a:custGeom>
                  <a:rect b="b" l="l" r="r" t="t"/>
                  <a:pathLst>
                    <a:path extrusionOk="0" h="1112" w="637">
                      <a:moveTo>
                        <a:pt x="24" y="0"/>
                      </a:moveTo>
                      <a:cubicBezTo>
                        <a:pt x="21" y="0"/>
                        <a:pt x="18" y="1"/>
                        <a:pt x="15" y="3"/>
                      </a:cubicBezTo>
                      <a:cubicBezTo>
                        <a:pt x="0" y="11"/>
                        <a:pt x="0" y="42"/>
                        <a:pt x="16" y="71"/>
                      </a:cubicBezTo>
                      <a:lnTo>
                        <a:pt x="566" y="1072"/>
                      </a:lnTo>
                      <a:cubicBezTo>
                        <a:pt x="579" y="1096"/>
                        <a:pt x="599" y="1111"/>
                        <a:pt x="613" y="1111"/>
                      </a:cubicBezTo>
                      <a:cubicBezTo>
                        <a:pt x="616" y="1111"/>
                        <a:pt x="619" y="1111"/>
                        <a:pt x="621" y="1110"/>
                      </a:cubicBezTo>
                      <a:cubicBezTo>
                        <a:pt x="637" y="1101"/>
                        <a:pt x="635" y="1070"/>
                        <a:pt x="619" y="1041"/>
                      </a:cubicBezTo>
                      <a:lnTo>
                        <a:pt x="72" y="40"/>
                      </a:lnTo>
                      <a:cubicBezTo>
                        <a:pt x="58" y="16"/>
                        <a:pt x="39" y="0"/>
                        <a:pt x="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7190863" y="3301100"/>
                  <a:ext cx="12950" cy="29475"/>
                </a:xfrm>
                <a:custGeom>
                  <a:rect b="b" l="l" r="r" t="t"/>
                  <a:pathLst>
                    <a:path extrusionOk="0" h="1179" w="518">
                      <a:moveTo>
                        <a:pt x="26" y="1"/>
                      </a:moveTo>
                      <a:cubicBezTo>
                        <a:pt x="23" y="1"/>
                        <a:pt x="21" y="1"/>
                        <a:pt x="18" y="2"/>
                      </a:cubicBezTo>
                      <a:cubicBezTo>
                        <a:pt x="2" y="8"/>
                        <a:pt x="1" y="38"/>
                        <a:pt x="12" y="69"/>
                      </a:cubicBezTo>
                      <a:lnTo>
                        <a:pt x="448" y="1132"/>
                      </a:lnTo>
                      <a:cubicBezTo>
                        <a:pt x="459" y="1161"/>
                        <a:pt x="478" y="1179"/>
                        <a:pt x="494" y="1179"/>
                      </a:cubicBezTo>
                      <a:cubicBezTo>
                        <a:pt x="496" y="1179"/>
                        <a:pt x="498" y="1178"/>
                        <a:pt x="500" y="1178"/>
                      </a:cubicBezTo>
                      <a:cubicBezTo>
                        <a:pt x="515" y="1170"/>
                        <a:pt x="518" y="1140"/>
                        <a:pt x="506" y="1109"/>
                      </a:cubicBezTo>
                      <a:lnTo>
                        <a:pt x="71" y="46"/>
                      </a:lnTo>
                      <a:cubicBezTo>
                        <a:pt x="59" y="19"/>
                        <a:pt x="42"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7215663" y="3343850"/>
                  <a:ext cx="14925" cy="15825"/>
                </a:xfrm>
                <a:custGeom>
                  <a:rect b="b" l="l" r="r" t="t"/>
                  <a:pathLst>
                    <a:path extrusionOk="0" h="633" w="597">
                      <a:moveTo>
                        <a:pt x="32" y="1"/>
                      </a:moveTo>
                      <a:cubicBezTo>
                        <a:pt x="25" y="1"/>
                        <a:pt x="18" y="3"/>
                        <a:pt x="12" y="8"/>
                      </a:cubicBezTo>
                      <a:cubicBezTo>
                        <a:pt x="1" y="20"/>
                        <a:pt x="2" y="43"/>
                        <a:pt x="17" y="59"/>
                      </a:cubicBezTo>
                      <a:lnTo>
                        <a:pt x="534" y="617"/>
                      </a:lnTo>
                      <a:cubicBezTo>
                        <a:pt x="543" y="627"/>
                        <a:pt x="555" y="632"/>
                        <a:pt x="566" y="632"/>
                      </a:cubicBezTo>
                      <a:cubicBezTo>
                        <a:pt x="573" y="632"/>
                        <a:pt x="579" y="630"/>
                        <a:pt x="583" y="626"/>
                      </a:cubicBezTo>
                      <a:cubicBezTo>
                        <a:pt x="597" y="614"/>
                        <a:pt x="595" y="591"/>
                        <a:pt x="579" y="575"/>
                      </a:cubicBezTo>
                      <a:lnTo>
                        <a:pt x="63" y="15"/>
                      </a:lnTo>
                      <a:cubicBezTo>
                        <a:pt x="54" y="6"/>
                        <a:pt x="42"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207413" y="3345975"/>
                  <a:ext cx="18375" cy="19450"/>
                </a:xfrm>
                <a:custGeom>
                  <a:rect b="b" l="l" r="r" t="t"/>
                  <a:pathLst>
                    <a:path extrusionOk="0" h="778" w="735">
                      <a:moveTo>
                        <a:pt x="28" y="0"/>
                      </a:moveTo>
                      <a:cubicBezTo>
                        <a:pt x="22" y="0"/>
                        <a:pt x="17" y="2"/>
                        <a:pt x="13" y="6"/>
                      </a:cubicBezTo>
                      <a:cubicBezTo>
                        <a:pt x="0" y="18"/>
                        <a:pt x="4" y="44"/>
                        <a:pt x="23" y="64"/>
                      </a:cubicBezTo>
                      <a:lnTo>
                        <a:pt x="664" y="756"/>
                      </a:lnTo>
                      <a:cubicBezTo>
                        <a:pt x="677" y="770"/>
                        <a:pt x="693" y="778"/>
                        <a:pt x="705" y="778"/>
                      </a:cubicBezTo>
                      <a:cubicBezTo>
                        <a:pt x="711" y="778"/>
                        <a:pt x="717" y="776"/>
                        <a:pt x="721" y="772"/>
                      </a:cubicBezTo>
                      <a:cubicBezTo>
                        <a:pt x="734" y="761"/>
                        <a:pt x="728" y="734"/>
                        <a:pt x="711" y="714"/>
                      </a:cubicBezTo>
                      <a:lnTo>
                        <a:pt x="70" y="22"/>
                      </a:lnTo>
                      <a:cubicBezTo>
                        <a:pt x="57" y="8"/>
                        <a:pt x="41" y="0"/>
                        <a:pt x="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7232938" y="3350200"/>
                  <a:ext cx="14900" cy="15825"/>
                </a:xfrm>
                <a:custGeom>
                  <a:rect b="b" l="l" r="r" t="t"/>
                  <a:pathLst>
                    <a:path extrusionOk="0" h="633" w="596">
                      <a:moveTo>
                        <a:pt x="31" y="1"/>
                      </a:moveTo>
                      <a:cubicBezTo>
                        <a:pt x="24" y="1"/>
                        <a:pt x="18" y="3"/>
                        <a:pt x="13" y="7"/>
                      </a:cubicBezTo>
                      <a:cubicBezTo>
                        <a:pt x="0" y="19"/>
                        <a:pt x="2" y="42"/>
                        <a:pt x="18" y="58"/>
                      </a:cubicBezTo>
                      <a:lnTo>
                        <a:pt x="533" y="616"/>
                      </a:lnTo>
                      <a:cubicBezTo>
                        <a:pt x="543" y="627"/>
                        <a:pt x="555" y="632"/>
                        <a:pt x="565" y="632"/>
                      </a:cubicBezTo>
                      <a:cubicBezTo>
                        <a:pt x="572" y="632"/>
                        <a:pt x="579" y="630"/>
                        <a:pt x="584" y="625"/>
                      </a:cubicBezTo>
                      <a:cubicBezTo>
                        <a:pt x="596" y="613"/>
                        <a:pt x="595" y="590"/>
                        <a:pt x="580" y="574"/>
                      </a:cubicBezTo>
                      <a:lnTo>
                        <a:pt x="63" y="16"/>
                      </a:lnTo>
                      <a:cubicBezTo>
                        <a:pt x="54" y="6"/>
                        <a:pt x="42"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7238988" y="3340850"/>
                  <a:ext cx="14700" cy="16000"/>
                </a:xfrm>
                <a:custGeom>
                  <a:rect b="b" l="l" r="r" t="t"/>
                  <a:pathLst>
                    <a:path extrusionOk="0" h="640" w="588">
                      <a:moveTo>
                        <a:pt x="555" y="0"/>
                      </a:moveTo>
                      <a:cubicBezTo>
                        <a:pt x="545" y="0"/>
                        <a:pt x="533" y="5"/>
                        <a:pt x="524" y="16"/>
                      </a:cubicBezTo>
                      <a:lnTo>
                        <a:pt x="16" y="583"/>
                      </a:lnTo>
                      <a:cubicBezTo>
                        <a:pt x="1" y="599"/>
                        <a:pt x="0" y="622"/>
                        <a:pt x="13" y="632"/>
                      </a:cubicBezTo>
                      <a:cubicBezTo>
                        <a:pt x="18" y="637"/>
                        <a:pt x="25" y="639"/>
                        <a:pt x="32" y="639"/>
                      </a:cubicBezTo>
                      <a:cubicBezTo>
                        <a:pt x="43" y="639"/>
                        <a:pt x="54" y="634"/>
                        <a:pt x="63" y="623"/>
                      </a:cubicBezTo>
                      <a:lnTo>
                        <a:pt x="571" y="57"/>
                      </a:lnTo>
                      <a:cubicBezTo>
                        <a:pt x="586" y="41"/>
                        <a:pt x="587" y="19"/>
                        <a:pt x="574" y="7"/>
                      </a:cubicBezTo>
                      <a:cubicBezTo>
                        <a:pt x="569" y="2"/>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251288" y="3327150"/>
                  <a:ext cx="14700" cy="16000"/>
                </a:xfrm>
                <a:custGeom>
                  <a:rect b="b" l="l" r="r" t="t"/>
                  <a:pathLst>
                    <a:path extrusionOk="0" h="640" w="588">
                      <a:moveTo>
                        <a:pt x="555" y="0"/>
                      </a:moveTo>
                      <a:cubicBezTo>
                        <a:pt x="545" y="0"/>
                        <a:pt x="534" y="6"/>
                        <a:pt x="525" y="16"/>
                      </a:cubicBezTo>
                      <a:lnTo>
                        <a:pt x="16" y="583"/>
                      </a:lnTo>
                      <a:cubicBezTo>
                        <a:pt x="2" y="599"/>
                        <a:pt x="0" y="622"/>
                        <a:pt x="14" y="634"/>
                      </a:cubicBezTo>
                      <a:cubicBezTo>
                        <a:pt x="18" y="638"/>
                        <a:pt x="25" y="640"/>
                        <a:pt x="31" y="640"/>
                      </a:cubicBezTo>
                      <a:cubicBezTo>
                        <a:pt x="42" y="640"/>
                        <a:pt x="54" y="634"/>
                        <a:pt x="63" y="624"/>
                      </a:cubicBezTo>
                      <a:lnTo>
                        <a:pt x="571" y="57"/>
                      </a:lnTo>
                      <a:cubicBezTo>
                        <a:pt x="586" y="41"/>
                        <a:pt x="587" y="19"/>
                        <a:pt x="574" y="7"/>
                      </a:cubicBezTo>
                      <a:cubicBezTo>
                        <a:pt x="569" y="3"/>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264763" y="3307350"/>
                  <a:ext cx="14700" cy="20925"/>
                </a:xfrm>
                <a:custGeom>
                  <a:rect b="b" l="l" r="r" t="t"/>
                  <a:pathLst>
                    <a:path extrusionOk="0" h="837" w="588">
                      <a:moveTo>
                        <a:pt x="560" y="1"/>
                      </a:moveTo>
                      <a:cubicBezTo>
                        <a:pt x="547" y="1"/>
                        <a:pt x="531" y="10"/>
                        <a:pt x="520" y="26"/>
                      </a:cubicBezTo>
                      <a:lnTo>
                        <a:pt x="15" y="776"/>
                      </a:lnTo>
                      <a:cubicBezTo>
                        <a:pt x="0" y="798"/>
                        <a:pt x="0" y="823"/>
                        <a:pt x="15" y="833"/>
                      </a:cubicBezTo>
                      <a:cubicBezTo>
                        <a:pt x="19" y="835"/>
                        <a:pt x="23" y="836"/>
                        <a:pt x="28" y="836"/>
                      </a:cubicBezTo>
                      <a:cubicBezTo>
                        <a:pt x="41" y="836"/>
                        <a:pt x="57" y="827"/>
                        <a:pt x="67" y="811"/>
                      </a:cubicBezTo>
                      <a:lnTo>
                        <a:pt x="571" y="61"/>
                      </a:lnTo>
                      <a:cubicBezTo>
                        <a:pt x="586" y="39"/>
                        <a:pt x="587" y="14"/>
                        <a:pt x="573" y="4"/>
                      </a:cubicBezTo>
                      <a:cubicBezTo>
                        <a:pt x="569" y="2"/>
                        <a:pt x="565" y="1"/>
                        <a:pt x="5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277438" y="3298225"/>
                  <a:ext cx="1800" cy="9525"/>
                </a:xfrm>
                <a:custGeom>
                  <a:rect b="b" l="l" r="r" t="t"/>
                  <a:pathLst>
                    <a:path extrusionOk="0" h="381" w="72">
                      <a:moveTo>
                        <a:pt x="32" y="1"/>
                      </a:moveTo>
                      <a:cubicBezTo>
                        <a:pt x="15" y="1"/>
                        <a:pt x="0" y="9"/>
                        <a:pt x="2" y="19"/>
                      </a:cubicBezTo>
                      <a:lnTo>
                        <a:pt x="9" y="363"/>
                      </a:lnTo>
                      <a:cubicBezTo>
                        <a:pt x="9" y="373"/>
                        <a:pt x="22" y="381"/>
                        <a:pt x="37" y="381"/>
                      </a:cubicBezTo>
                      <a:cubicBezTo>
                        <a:pt x="39" y="381"/>
                        <a:pt x="40" y="381"/>
                        <a:pt x="41" y="381"/>
                      </a:cubicBezTo>
                      <a:cubicBezTo>
                        <a:pt x="59" y="381"/>
                        <a:pt x="72" y="372"/>
                        <a:pt x="72" y="362"/>
                      </a:cubicBezTo>
                      <a:lnTo>
                        <a:pt x="64" y="18"/>
                      </a:lnTo>
                      <a:cubicBezTo>
                        <a:pt x="63" y="8"/>
                        <a:pt x="50"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7260613" y="3298750"/>
                  <a:ext cx="19325" cy="27775"/>
                </a:xfrm>
                <a:custGeom>
                  <a:rect b="b" l="l" r="r" t="t"/>
                  <a:pathLst>
                    <a:path extrusionOk="0" h="1111" w="773">
                      <a:moveTo>
                        <a:pt x="749" y="0"/>
                      </a:moveTo>
                      <a:cubicBezTo>
                        <a:pt x="733" y="0"/>
                        <a:pt x="712" y="15"/>
                        <a:pt x="697" y="39"/>
                      </a:cubicBezTo>
                      <a:lnTo>
                        <a:pt x="24" y="1039"/>
                      </a:lnTo>
                      <a:cubicBezTo>
                        <a:pt x="5" y="1068"/>
                        <a:pt x="0" y="1098"/>
                        <a:pt x="15" y="1108"/>
                      </a:cubicBezTo>
                      <a:cubicBezTo>
                        <a:pt x="18" y="1110"/>
                        <a:pt x="21" y="1111"/>
                        <a:pt x="25" y="1111"/>
                      </a:cubicBezTo>
                      <a:cubicBezTo>
                        <a:pt x="40" y="1111"/>
                        <a:pt x="61" y="1097"/>
                        <a:pt x="76" y="1073"/>
                      </a:cubicBezTo>
                      <a:lnTo>
                        <a:pt x="749" y="74"/>
                      </a:lnTo>
                      <a:cubicBezTo>
                        <a:pt x="768" y="45"/>
                        <a:pt x="772" y="13"/>
                        <a:pt x="758" y="3"/>
                      </a:cubicBezTo>
                      <a:cubicBezTo>
                        <a:pt x="755" y="1"/>
                        <a:pt x="752" y="0"/>
                        <a:pt x="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212088" y="3324225"/>
                  <a:ext cx="7800" cy="12275"/>
                </a:xfrm>
                <a:custGeom>
                  <a:rect b="b" l="l" r="r" t="t"/>
                  <a:pathLst>
                    <a:path extrusionOk="0" h="491" w="312">
                      <a:moveTo>
                        <a:pt x="265" y="0"/>
                      </a:moveTo>
                      <a:cubicBezTo>
                        <a:pt x="256" y="0"/>
                        <a:pt x="247" y="4"/>
                        <a:pt x="243" y="12"/>
                      </a:cubicBezTo>
                      <a:lnTo>
                        <a:pt x="8" y="445"/>
                      </a:lnTo>
                      <a:cubicBezTo>
                        <a:pt x="1" y="458"/>
                        <a:pt x="10" y="475"/>
                        <a:pt x="27" y="484"/>
                      </a:cubicBezTo>
                      <a:cubicBezTo>
                        <a:pt x="34" y="488"/>
                        <a:pt x="41" y="490"/>
                        <a:pt x="48" y="490"/>
                      </a:cubicBezTo>
                      <a:cubicBezTo>
                        <a:pt x="57" y="490"/>
                        <a:pt x="66" y="486"/>
                        <a:pt x="69" y="478"/>
                      </a:cubicBezTo>
                      <a:lnTo>
                        <a:pt x="305" y="46"/>
                      </a:lnTo>
                      <a:cubicBezTo>
                        <a:pt x="311" y="33"/>
                        <a:pt x="304" y="15"/>
                        <a:pt x="286" y="6"/>
                      </a:cubicBezTo>
                      <a:cubicBezTo>
                        <a:pt x="279" y="2"/>
                        <a:pt x="272" y="0"/>
                        <a:pt x="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207988" y="3333975"/>
                  <a:ext cx="6550" cy="12825"/>
                </a:xfrm>
                <a:custGeom>
                  <a:rect b="b" l="l" r="r" t="t"/>
                  <a:pathLst>
                    <a:path extrusionOk="0" h="513" w="262">
                      <a:moveTo>
                        <a:pt x="215" y="0"/>
                      </a:moveTo>
                      <a:cubicBezTo>
                        <a:pt x="204" y="0"/>
                        <a:pt x="194" y="5"/>
                        <a:pt x="191" y="14"/>
                      </a:cubicBezTo>
                      <a:lnTo>
                        <a:pt x="6" y="471"/>
                      </a:lnTo>
                      <a:cubicBezTo>
                        <a:pt x="0" y="485"/>
                        <a:pt x="11" y="501"/>
                        <a:pt x="30" y="508"/>
                      </a:cubicBezTo>
                      <a:cubicBezTo>
                        <a:pt x="35" y="511"/>
                        <a:pt x="41" y="512"/>
                        <a:pt x="47" y="512"/>
                      </a:cubicBezTo>
                      <a:cubicBezTo>
                        <a:pt x="58" y="512"/>
                        <a:pt x="68" y="507"/>
                        <a:pt x="72" y="498"/>
                      </a:cubicBezTo>
                      <a:lnTo>
                        <a:pt x="255" y="40"/>
                      </a:lnTo>
                      <a:cubicBezTo>
                        <a:pt x="261" y="27"/>
                        <a:pt x="251" y="11"/>
                        <a:pt x="233" y="4"/>
                      </a:cubicBezTo>
                      <a:cubicBezTo>
                        <a:pt x="227" y="2"/>
                        <a:pt x="221" y="0"/>
                        <a:pt x="2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216613" y="3331275"/>
                  <a:ext cx="9775" cy="12175"/>
                </a:xfrm>
                <a:custGeom>
                  <a:rect b="b" l="l" r="r" t="t"/>
                  <a:pathLst>
                    <a:path extrusionOk="0" h="487" w="391">
                      <a:moveTo>
                        <a:pt x="347" y="0"/>
                      </a:moveTo>
                      <a:cubicBezTo>
                        <a:pt x="339" y="0"/>
                        <a:pt x="331" y="4"/>
                        <a:pt x="325" y="10"/>
                      </a:cubicBezTo>
                      <a:lnTo>
                        <a:pt x="9" y="435"/>
                      </a:lnTo>
                      <a:cubicBezTo>
                        <a:pt x="1" y="447"/>
                        <a:pt x="5" y="466"/>
                        <a:pt x="21" y="478"/>
                      </a:cubicBezTo>
                      <a:cubicBezTo>
                        <a:pt x="29" y="483"/>
                        <a:pt x="38" y="486"/>
                        <a:pt x="46" y="486"/>
                      </a:cubicBezTo>
                      <a:cubicBezTo>
                        <a:pt x="54" y="486"/>
                        <a:pt x="62" y="483"/>
                        <a:pt x="66" y="476"/>
                      </a:cubicBezTo>
                      <a:lnTo>
                        <a:pt x="382" y="52"/>
                      </a:lnTo>
                      <a:cubicBezTo>
                        <a:pt x="391" y="41"/>
                        <a:pt x="387" y="20"/>
                        <a:pt x="371" y="8"/>
                      </a:cubicBezTo>
                      <a:cubicBezTo>
                        <a:pt x="363" y="3"/>
                        <a:pt x="355"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209813" y="3342475"/>
                  <a:ext cx="8250" cy="12000"/>
                </a:xfrm>
                <a:custGeom>
                  <a:rect b="b" l="l" r="r" t="t"/>
                  <a:pathLst>
                    <a:path extrusionOk="0" h="480" w="330">
                      <a:moveTo>
                        <a:pt x="284" y="1"/>
                      </a:moveTo>
                      <a:cubicBezTo>
                        <a:pt x="275" y="1"/>
                        <a:pt x="267" y="4"/>
                        <a:pt x="262" y="11"/>
                      </a:cubicBezTo>
                      <a:lnTo>
                        <a:pt x="7" y="433"/>
                      </a:lnTo>
                      <a:cubicBezTo>
                        <a:pt x="0" y="445"/>
                        <a:pt x="7" y="462"/>
                        <a:pt x="25" y="472"/>
                      </a:cubicBezTo>
                      <a:cubicBezTo>
                        <a:pt x="32" y="477"/>
                        <a:pt x="40" y="479"/>
                        <a:pt x="48" y="479"/>
                      </a:cubicBezTo>
                      <a:cubicBezTo>
                        <a:pt x="57" y="479"/>
                        <a:pt x="65" y="476"/>
                        <a:pt x="69" y="469"/>
                      </a:cubicBezTo>
                      <a:lnTo>
                        <a:pt x="322" y="47"/>
                      </a:lnTo>
                      <a:cubicBezTo>
                        <a:pt x="329" y="35"/>
                        <a:pt x="322" y="16"/>
                        <a:pt x="306" y="6"/>
                      </a:cubicBezTo>
                      <a:cubicBezTo>
                        <a:pt x="299" y="2"/>
                        <a:pt x="291" y="1"/>
                        <a:pt x="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229388" y="3331175"/>
                  <a:ext cx="11000" cy="9675"/>
                </a:xfrm>
                <a:custGeom>
                  <a:rect b="b" l="l" r="r" t="t"/>
                  <a:pathLst>
                    <a:path extrusionOk="0" h="387" w="440">
                      <a:moveTo>
                        <a:pt x="398" y="0"/>
                      </a:moveTo>
                      <a:cubicBezTo>
                        <a:pt x="392" y="0"/>
                        <a:pt x="387" y="2"/>
                        <a:pt x="383" y="5"/>
                      </a:cubicBezTo>
                      <a:lnTo>
                        <a:pt x="11" y="329"/>
                      </a:lnTo>
                      <a:cubicBezTo>
                        <a:pt x="1" y="339"/>
                        <a:pt x="2" y="358"/>
                        <a:pt x="15" y="372"/>
                      </a:cubicBezTo>
                      <a:cubicBezTo>
                        <a:pt x="23" y="382"/>
                        <a:pt x="34" y="387"/>
                        <a:pt x="44" y="387"/>
                      </a:cubicBezTo>
                      <a:cubicBezTo>
                        <a:pt x="49" y="387"/>
                        <a:pt x="54" y="385"/>
                        <a:pt x="58" y="382"/>
                      </a:cubicBezTo>
                      <a:lnTo>
                        <a:pt x="429" y="58"/>
                      </a:lnTo>
                      <a:cubicBezTo>
                        <a:pt x="439" y="49"/>
                        <a:pt x="438" y="30"/>
                        <a:pt x="425" y="15"/>
                      </a:cubicBezTo>
                      <a:cubicBezTo>
                        <a:pt x="417" y="5"/>
                        <a:pt x="407" y="0"/>
                        <a:pt x="3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220663" y="3339775"/>
                  <a:ext cx="10250" cy="10525"/>
                </a:xfrm>
                <a:custGeom>
                  <a:rect b="b" l="l" r="r" t="t"/>
                  <a:pathLst>
                    <a:path extrusionOk="0" h="421" w="410">
                      <a:moveTo>
                        <a:pt x="364" y="0"/>
                      </a:moveTo>
                      <a:cubicBezTo>
                        <a:pt x="358" y="0"/>
                        <a:pt x="353" y="2"/>
                        <a:pt x="348" y="6"/>
                      </a:cubicBezTo>
                      <a:lnTo>
                        <a:pt x="11" y="366"/>
                      </a:lnTo>
                      <a:cubicBezTo>
                        <a:pt x="0" y="376"/>
                        <a:pt x="5" y="395"/>
                        <a:pt x="19" y="408"/>
                      </a:cubicBezTo>
                      <a:cubicBezTo>
                        <a:pt x="27" y="416"/>
                        <a:pt x="37" y="420"/>
                        <a:pt x="46" y="420"/>
                      </a:cubicBezTo>
                      <a:cubicBezTo>
                        <a:pt x="52" y="420"/>
                        <a:pt x="58" y="418"/>
                        <a:pt x="61" y="414"/>
                      </a:cubicBezTo>
                      <a:lnTo>
                        <a:pt x="399" y="54"/>
                      </a:lnTo>
                      <a:cubicBezTo>
                        <a:pt x="410" y="44"/>
                        <a:pt x="405" y="25"/>
                        <a:pt x="392" y="12"/>
                      </a:cubicBezTo>
                      <a:cubicBezTo>
                        <a:pt x="384" y="4"/>
                        <a:pt x="373" y="0"/>
                        <a:pt x="3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211888" y="3349025"/>
                  <a:ext cx="10225" cy="10525"/>
                </a:xfrm>
                <a:custGeom>
                  <a:rect b="b" l="l" r="r" t="t"/>
                  <a:pathLst>
                    <a:path extrusionOk="0" h="421" w="409">
                      <a:moveTo>
                        <a:pt x="363" y="0"/>
                      </a:moveTo>
                      <a:cubicBezTo>
                        <a:pt x="357" y="0"/>
                        <a:pt x="351" y="2"/>
                        <a:pt x="347" y="6"/>
                      </a:cubicBezTo>
                      <a:lnTo>
                        <a:pt x="10" y="366"/>
                      </a:lnTo>
                      <a:cubicBezTo>
                        <a:pt x="0" y="376"/>
                        <a:pt x="5" y="395"/>
                        <a:pt x="18" y="408"/>
                      </a:cubicBezTo>
                      <a:cubicBezTo>
                        <a:pt x="26" y="416"/>
                        <a:pt x="37" y="420"/>
                        <a:pt x="45" y="420"/>
                      </a:cubicBezTo>
                      <a:cubicBezTo>
                        <a:pt x="52" y="420"/>
                        <a:pt x="57" y="418"/>
                        <a:pt x="61" y="414"/>
                      </a:cubicBezTo>
                      <a:lnTo>
                        <a:pt x="399" y="54"/>
                      </a:lnTo>
                      <a:cubicBezTo>
                        <a:pt x="408" y="44"/>
                        <a:pt x="405" y="25"/>
                        <a:pt x="391" y="12"/>
                      </a:cubicBezTo>
                      <a:cubicBezTo>
                        <a:pt x="382" y="4"/>
                        <a:pt x="372"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7206488" y="3346125"/>
                  <a:ext cx="16600" cy="19425"/>
                </a:xfrm>
                <a:custGeom>
                  <a:rect b="b" l="l" r="r" t="t"/>
                  <a:pathLst>
                    <a:path extrusionOk="0" h="777" w="664">
                      <a:moveTo>
                        <a:pt x="50" y="0"/>
                      </a:moveTo>
                      <a:lnTo>
                        <a:pt x="50" y="0"/>
                      </a:lnTo>
                      <a:cubicBezTo>
                        <a:pt x="50" y="0"/>
                        <a:pt x="1" y="240"/>
                        <a:pt x="108" y="350"/>
                      </a:cubicBezTo>
                      <a:cubicBezTo>
                        <a:pt x="218" y="459"/>
                        <a:pt x="417" y="776"/>
                        <a:pt x="487" y="776"/>
                      </a:cubicBezTo>
                      <a:cubicBezTo>
                        <a:pt x="557" y="776"/>
                        <a:pt x="630" y="712"/>
                        <a:pt x="649" y="693"/>
                      </a:cubicBezTo>
                      <a:cubicBezTo>
                        <a:pt x="664" y="679"/>
                        <a:pt x="652" y="628"/>
                        <a:pt x="625" y="628"/>
                      </a:cubicBezTo>
                      <a:cubicBezTo>
                        <a:pt x="618" y="628"/>
                        <a:pt x="610" y="632"/>
                        <a:pt x="601" y="641"/>
                      </a:cubicBezTo>
                      <a:cubicBezTo>
                        <a:pt x="576" y="665"/>
                        <a:pt x="547" y="684"/>
                        <a:pt x="513" y="684"/>
                      </a:cubicBezTo>
                      <a:cubicBezTo>
                        <a:pt x="487" y="684"/>
                        <a:pt x="458" y="673"/>
                        <a:pt x="427" y="642"/>
                      </a:cubicBezTo>
                      <a:cubicBezTo>
                        <a:pt x="359" y="574"/>
                        <a:pt x="107" y="268"/>
                        <a:pt x="107" y="188"/>
                      </a:cubicBezTo>
                      <a:cubicBezTo>
                        <a:pt x="107" y="108"/>
                        <a:pt x="126" y="26"/>
                        <a:pt x="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200838" y="3328250"/>
                  <a:ext cx="9025" cy="14175"/>
                </a:xfrm>
                <a:custGeom>
                  <a:rect b="b" l="l" r="r" t="t"/>
                  <a:pathLst>
                    <a:path extrusionOk="0" h="567" w="361">
                      <a:moveTo>
                        <a:pt x="45" y="1"/>
                      </a:moveTo>
                      <a:cubicBezTo>
                        <a:pt x="41" y="1"/>
                        <a:pt x="37" y="3"/>
                        <a:pt x="33" y="7"/>
                      </a:cubicBezTo>
                      <a:cubicBezTo>
                        <a:pt x="1" y="39"/>
                        <a:pt x="18" y="368"/>
                        <a:pt x="155" y="443"/>
                      </a:cubicBezTo>
                      <a:cubicBezTo>
                        <a:pt x="254" y="497"/>
                        <a:pt x="298" y="566"/>
                        <a:pt x="329" y="566"/>
                      </a:cubicBezTo>
                      <a:cubicBezTo>
                        <a:pt x="341" y="566"/>
                        <a:pt x="350" y="556"/>
                        <a:pt x="361" y="530"/>
                      </a:cubicBezTo>
                      <a:cubicBezTo>
                        <a:pt x="361" y="530"/>
                        <a:pt x="45" y="319"/>
                        <a:pt x="74" y="73"/>
                      </a:cubicBezTo>
                      <a:cubicBezTo>
                        <a:pt x="74" y="73"/>
                        <a:pt x="66" y="1"/>
                        <a:pt x="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253938" y="3344300"/>
                  <a:ext cx="6575" cy="15325"/>
                </a:xfrm>
                <a:custGeom>
                  <a:rect b="b" l="l" r="r" t="t"/>
                  <a:pathLst>
                    <a:path extrusionOk="0" h="613" w="263">
                      <a:moveTo>
                        <a:pt x="56" y="1"/>
                      </a:moveTo>
                      <a:cubicBezTo>
                        <a:pt x="36" y="1"/>
                        <a:pt x="35" y="29"/>
                        <a:pt x="85" y="124"/>
                      </a:cubicBezTo>
                      <a:cubicBezTo>
                        <a:pt x="205" y="348"/>
                        <a:pt x="85" y="446"/>
                        <a:pt x="43" y="528"/>
                      </a:cubicBezTo>
                      <a:cubicBezTo>
                        <a:pt x="1" y="611"/>
                        <a:pt x="43" y="612"/>
                        <a:pt x="43" y="612"/>
                      </a:cubicBezTo>
                      <a:cubicBezTo>
                        <a:pt x="43" y="612"/>
                        <a:pt x="81" y="597"/>
                        <a:pt x="171" y="468"/>
                      </a:cubicBezTo>
                      <a:cubicBezTo>
                        <a:pt x="263" y="340"/>
                        <a:pt x="155" y="64"/>
                        <a:pt x="155" y="64"/>
                      </a:cubicBezTo>
                      <a:cubicBezTo>
                        <a:pt x="145" y="54"/>
                        <a:pt x="83" y="1"/>
                        <a:pt x="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245863" y="3356700"/>
                  <a:ext cx="7775" cy="10125"/>
                </a:xfrm>
                <a:custGeom>
                  <a:rect b="b" l="l" r="r" t="t"/>
                  <a:pathLst>
                    <a:path extrusionOk="0" h="405" w="311">
                      <a:moveTo>
                        <a:pt x="283" y="0"/>
                      </a:moveTo>
                      <a:cubicBezTo>
                        <a:pt x="277" y="0"/>
                        <a:pt x="270" y="30"/>
                        <a:pt x="263" y="112"/>
                      </a:cubicBezTo>
                      <a:cubicBezTo>
                        <a:pt x="245" y="293"/>
                        <a:pt x="190" y="327"/>
                        <a:pt x="138" y="327"/>
                      </a:cubicBezTo>
                      <a:cubicBezTo>
                        <a:pt x="106" y="327"/>
                        <a:pt x="76" y="314"/>
                        <a:pt x="56" y="314"/>
                      </a:cubicBezTo>
                      <a:cubicBezTo>
                        <a:pt x="0" y="314"/>
                        <a:pt x="3" y="355"/>
                        <a:pt x="134" y="399"/>
                      </a:cubicBezTo>
                      <a:cubicBezTo>
                        <a:pt x="145" y="402"/>
                        <a:pt x="155" y="404"/>
                        <a:pt x="165" y="404"/>
                      </a:cubicBezTo>
                      <a:cubicBezTo>
                        <a:pt x="271" y="404"/>
                        <a:pt x="311" y="193"/>
                        <a:pt x="311" y="193"/>
                      </a:cubicBezTo>
                      <a:cubicBezTo>
                        <a:pt x="311" y="193"/>
                        <a:pt x="299" y="0"/>
                        <a:pt x="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237563" y="3362175"/>
                  <a:ext cx="6925" cy="5900"/>
                </a:xfrm>
                <a:custGeom>
                  <a:rect b="b" l="l" r="r" t="t"/>
                  <a:pathLst>
                    <a:path extrusionOk="0" h="236" w="277">
                      <a:moveTo>
                        <a:pt x="25" y="0"/>
                      </a:moveTo>
                      <a:cubicBezTo>
                        <a:pt x="4" y="0"/>
                        <a:pt x="0" y="50"/>
                        <a:pt x="0" y="50"/>
                      </a:cubicBezTo>
                      <a:cubicBezTo>
                        <a:pt x="0" y="50"/>
                        <a:pt x="48" y="167"/>
                        <a:pt x="162" y="226"/>
                      </a:cubicBezTo>
                      <a:cubicBezTo>
                        <a:pt x="174" y="233"/>
                        <a:pt x="185" y="235"/>
                        <a:pt x="195" y="235"/>
                      </a:cubicBezTo>
                      <a:cubicBezTo>
                        <a:pt x="277" y="235"/>
                        <a:pt x="277" y="33"/>
                        <a:pt x="277" y="33"/>
                      </a:cubicBezTo>
                      <a:cubicBezTo>
                        <a:pt x="269" y="24"/>
                        <a:pt x="260" y="20"/>
                        <a:pt x="252" y="20"/>
                      </a:cubicBezTo>
                      <a:cubicBezTo>
                        <a:pt x="215" y="20"/>
                        <a:pt x="181" y="92"/>
                        <a:pt x="181" y="148"/>
                      </a:cubicBezTo>
                      <a:cubicBezTo>
                        <a:pt x="181" y="159"/>
                        <a:pt x="178" y="164"/>
                        <a:pt x="173" y="164"/>
                      </a:cubicBezTo>
                      <a:cubicBezTo>
                        <a:pt x="150" y="164"/>
                        <a:pt x="77" y="43"/>
                        <a:pt x="44" y="11"/>
                      </a:cubicBezTo>
                      <a:cubicBezTo>
                        <a:pt x="36" y="3"/>
                        <a:pt x="30" y="0"/>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225638" y="3361950"/>
                  <a:ext cx="10925" cy="3300"/>
                </a:xfrm>
                <a:custGeom>
                  <a:rect b="b" l="l" r="r" t="t"/>
                  <a:pathLst>
                    <a:path extrusionOk="0" h="132" w="437">
                      <a:moveTo>
                        <a:pt x="436" y="1"/>
                      </a:moveTo>
                      <a:lnTo>
                        <a:pt x="436" y="1"/>
                      </a:lnTo>
                      <a:cubicBezTo>
                        <a:pt x="374" y="43"/>
                        <a:pt x="317" y="57"/>
                        <a:pt x="270" y="57"/>
                      </a:cubicBezTo>
                      <a:cubicBezTo>
                        <a:pt x="178" y="57"/>
                        <a:pt x="120" y="4"/>
                        <a:pt x="120" y="4"/>
                      </a:cubicBezTo>
                      <a:lnTo>
                        <a:pt x="120" y="4"/>
                      </a:lnTo>
                      <a:cubicBezTo>
                        <a:pt x="1" y="84"/>
                        <a:pt x="53" y="85"/>
                        <a:pt x="200" y="125"/>
                      </a:cubicBezTo>
                      <a:cubicBezTo>
                        <a:pt x="217" y="129"/>
                        <a:pt x="232" y="131"/>
                        <a:pt x="247" y="131"/>
                      </a:cubicBezTo>
                      <a:cubicBezTo>
                        <a:pt x="366" y="131"/>
                        <a:pt x="436" y="1"/>
                        <a:pt x="4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206613" y="3354000"/>
                  <a:ext cx="5100" cy="8375"/>
                </a:xfrm>
                <a:custGeom>
                  <a:rect b="b" l="l" r="r" t="t"/>
                  <a:pathLst>
                    <a:path extrusionOk="0" h="335" w="204">
                      <a:moveTo>
                        <a:pt x="99" y="0"/>
                      </a:moveTo>
                      <a:cubicBezTo>
                        <a:pt x="95" y="0"/>
                        <a:pt x="91" y="1"/>
                        <a:pt x="86" y="4"/>
                      </a:cubicBezTo>
                      <a:cubicBezTo>
                        <a:pt x="50" y="22"/>
                        <a:pt x="0" y="135"/>
                        <a:pt x="77" y="212"/>
                      </a:cubicBezTo>
                      <a:cubicBezTo>
                        <a:pt x="146" y="282"/>
                        <a:pt x="163" y="335"/>
                        <a:pt x="178" y="335"/>
                      </a:cubicBezTo>
                      <a:cubicBezTo>
                        <a:pt x="181" y="335"/>
                        <a:pt x="183" y="334"/>
                        <a:pt x="185" y="332"/>
                      </a:cubicBezTo>
                      <a:cubicBezTo>
                        <a:pt x="204" y="314"/>
                        <a:pt x="197" y="300"/>
                        <a:pt x="197" y="300"/>
                      </a:cubicBezTo>
                      <a:cubicBezTo>
                        <a:pt x="197" y="300"/>
                        <a:pt x="16" y="134"/>
                        <a:pt x="124" y="42"/>
                      </a:cubicBezTo>
                      <a:cubicBezTo>
                        <a:pt x="124" y="42"/>
                        <a:pt x="122"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202513" y="3337750"/>
                  <a:ext cx="5675" cy="10250"/>
                </a:xfrm>
                <a:custGeom>
                  <a:rect b="b" l="l" r="r" t="t"/>
                  <a:pathLst>
                    <a:path extrusionOk="0" h="410" w="227">
                      <a:moveTo>
                        <a:pt x="47" y="1"/>
                      </a:moveTo>
                      <a:cubicBezTo>
                        <a:pt x="41" y="1"/>
                        <a:pt x="35" y="3"/>
                        <a:pt x="30" y="9"/>
                      </a:cubicBezTo>
                      <a:cubicBezTo>
                        <a:pt x="1" y="36"/>
                        <a:pt x="98" y="328"/>
                        <a:pt x="163" y="392"/>
                      </a:cubicBezTo>
                      <a:cubicBezTo>
                        <a:pt x="175" y="404"/>
                        <a:pt x="185" y="409"/>
                        <a:pt x="193" y="409"/>
                      </a:cubicBezTo>
                      <a:cubicBezTo>
                        <a:pt x="226" y="409"/>
                        <a:pt x="225" y="321"/>
                        <a:pt x="225" y="320"/>
                      </a:cubicBezTo>
                      <a:lnTo>
                        <a:pt x="225" y="320"/>
                      </a:lnTo>
                      <a:cubicBezTo>
                        <a:pt x="215" y="327"/>
                        <a:pt x="206" y="329"/>
                        <a:pt x="197" y="329"/>
                      </a:cubicBezTo>
                      <a:cubicBezTo>
                        <a:pt x="109" y="329"/>
                        <a:pt x="96" y="41"/>
                        <a:pt x="96" y="41"/>
                      </a:cubicBezTo>
                      <a:cubicBezTo>
                        <a:pt x="96" y="41"/>
                        <a:pt x="71"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193938" y="3314800"/>
                  <a:ext cx="7800" cy="18000"/>
                </a:xfrm>
                <a:custGeom>
                  <a:rect b="b" l="l" r="r" t="t"/>
                  <a:pathLst>
                    <a:path extrusionOk="0" h="720" w="312">
                      <a:moveTo>
                        <a:pt x="106" y="0"/>
                      </a:moveTo>
                      <a:cubicBezTo>
                        <a:pt x="102" y="0"/>
                        <a:pt x="97" y="5"/>
                        <a:pt x="92" y="16"/>
                      </a:cubicBezTo>
                      <a:cubicBezTo>
                        <a:pt x="61" y="80"/>
                        <a:pt x="15" y="338"/>
                        <a:pt x="111" y="472"/>
                      </a:cubicBezTo>
                      <a:cubicBezTo>
                        <a:pt x="196" y="593"/>
                        <a:pt x="290" y="719"/>
                        <a:pt x="309" y="719"/>
                      </a:cubicBezTo>
                      <a:cubicBezTo>
                        <a:pt x="311" y="719"/>
                        <a:pt x="312" y="717"/>
                        <a:pt x="312" y="714"/>
                      </a:cubicBezTo>
                      <a:cubicBezTo>
                        <a:pt x="312" y="681"/>
                        <a:pt x="296" y="650"/>
                        <a:pt x="296" y="650"/>
                      </a:cubicBezTo>
                      <a:cubicBezTo>
                        <a:pt x="296" y="650"/>
                        <a:pt x="0" y="309"/>
                        <a:pt x="127" y="99"/>
                      </a:cubicBezTo>
                      <a:cubicBezTo>
                        <a:pt x="127" y="99"/>
                        <a:pt x="124" y="0"/>
                        <a:pt x="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203588" y="3327875"/>
                  <a:ext cx="4525" cy="5625"/>
                </a:xfrm>
                <a:custGeom>
                  <a:rect b="b" l="l" r="r" t="t"/>
                  <a:pathLst>
                    <a:path extrusionOk="0" h="225" w="181">
                      <a:moveTo>
                        <a:pt x="140" y="0"/>
                      </a:moveTo>
                      <a:lnTo>
                        <a:pt x="140" y="0"/>
                      </a:lnTo>
                      <a:cubicBezTo>
                        <a:pt x="0" y="187"/>
                        <a:pt x="162" y="225"/>
                        <a:pt x="162" y="225"/>
                      </a:cubicBezTo>
                      <a:cubicBezTo>
                        <a:pt x="89" y="114"/>
                        <a:pt x="181" y="41"/>
                        <a:pt x="181" y="41"/>
                      </a:cubicBezTo>
                      <a:lnTo>
                        <a:pt x="1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7243963" y="3356075"/>
                  <a:ext cx="3350" cy="4450"/>
                </a:xfrm>
                <a:custGeom>
                  <a:rect b="b" l="l" r="r" t="t"/>
                  <a:pathLst>
                    <a:path extrusionOk="0" h="178" w="134">
                      <a:moveTo>
                        <a:pt x="55" y="0"/>
                      </a:moveTo>
                      <a:cubicBezTo>
                        <a:pt x="26" y="0"/>
                        <a:pt x="1" y="71"/>
                        <a:pt x="1" y="71"/>
                      </a:cubicBezTo>
                      <a:cubicBezTo>
                        <a:pt x="1" y="153"/>
                        <a:pt x="22" y="178"/>
                        <a:pt x="48" y="178"/>
                      </a:cubicBezTo>
                      <a:cubicBezTo>
                        <a:pt x="86" y="178"/>
                        <a:pt x="133" y="122"/>
                        <a:pt x="133" y="122"/>
                      </a:cubicBezTo>
                      <a:lnTo>
                        <a:pt x="133" y="122"/>
                      </a:lnTo>
                      <a:cubicBezTo>
                        <a:pt x="121" y="128"/>
                        <a:pt x="110" y="130"/>
                        <a:pt x="102" y="130"/>
                      </a:cubicBezTo>
                      <a:cubicBezTo>
                        <a:pt x="42" y="130"/>
                        <a:pt x="72" y="8"/>
                        <a:pt x="72" y="8"/>
                      </a:cubicBezTo>
                      <a:cubicBezTo>
                        <a:pt x="66" y="3"/>
                        <a:pt x="61" y="0"/>
                        <a:pt x="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256663" y="3331875"/>
                  <a:ext cx="5650" cy="14825"/>
                </a:xfrm>
                <a:custGeom>
                  <a:rect b="b" l="l" r="r" t="t"/>
                  <a:pathLst>
                    <a:path extrusionOk="0" h="593" w="226">
                      <a:moveTo>
                        <a:pt x="205" y="0"/>
                      </a:moveTo>
                      <a:cubicBezTo>
                        <a:pt x="205" y="0"/>
                        <a:pt x="192" y="35"/>
                        <a:pt x="192" y="53"/>
                      </a:cubicBezTo>
                      <a:cubicBezTo>
                        <a:pt x="192" y="53"/>
                        <a:pt x="197" y="509"/>
                        <a:pt x="63" y="509"/>
                      </a:cubicBezTo>
                      <a:cubicBezTo>
                        <a:pt x="58" y="509"/>
                        <a:pt x="54" y="508"/>
                        <a:pt x="49" y="507"/>
                      </a:cubicBezTo>
                      <a:cubicBezTo>
                        <a:pt x="49" y="507"/>
                        <a:pt x="1" y="576"/>
                        <a:pt x="46" y="590"/>
                      </a:cubicBezTo>
                      <a:cubicBezTo>
                        <a:pt x="50" y="592"/>
                        <a:pt x="54" y="592"/>
                        <a:pt x="59" y="592"/>
                      </a:cubicBezTo>
                      <a:cubicBezTo>
                        <a:pt x="111" y="592"/>
                        <a:pt x="225" y="516"/>
                        <a:pt x="225" y="309"/>
                      </a:cubicBezTo>
                      <a:cubicBezTo>
                        <a:pt x="225" y="84"/>
                        <a:pt x="205" y="0"/>
                        <a:pt x="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7261738" y="3319850"/>
                  <a:ext cx="5850" cy="9825"/>
                </a:xfrm>
                <a:custGeom>
                  <a:rect b="b" l="l" r="r" t="t"/>
                  <a:pathLst>
                    <a:path extrusionOk="0" h="393" w="234">
                      <a:moveTo>
                        <a:pt x="164" y="1"/>
                      </a:moveTo>
                      <a:cubicBezTo>
                        <a:pt x="164" y="1"/>
                        <a:pt x="136" y="43"/>
                        <a:pt x="136" y="72"/>
                      </a:cubicBezTo>
                      <a:cubicBezTo>
                        <a:pt x="136" y="101"/>
                        <a:pt x="121" y="241"/>
                        <a:pt x="62" y="302"/>
                      </a:cubicBezTo>
                      <a:cubicBezTo>
                        <a:pt x="0" y="364"/>
                        <a:pt x="0" y="393"/>
                        <a:pt x="30" y="393"/>
                      </a:cubicBezTo>
                      <a:cubicBezTo>
                        <a:pt x="60" y="393"/>
                        <a:pt x="86" y="329"/>
                        <a:pt x="86" y="329"/>
                      </a:cubicBezTo>
                      <a:cubicBezTo>
                        <a:pt x="86" y="329"/>
                        <a:pt x="234" y="262"/>
                        <a:pt x="1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232813" y="3357325"/>
                  <a:ext cx="5125" cy="4725"/>
                </a:xfrm>
                <a:custGeom>
                  <a:rect b="b" l="l" r="r" t="t"/>
                  <a:pathLst>
                    <a:path extrusionOk="0" h="189" w="205">
                      <a:moveTo>
                        <a:pt x="74" y="1"/>
                      </a:moveTo>
                      <a:cubicBezTo>
                        <a:pt x="74" y="1"/>
                        <a:pt x="1" y="42"/>
                        <a:pt x="40" y="98"/>
                      </a:cubicBezTo>
                      <a:cubicBezTo>
                        <a:pt x="74" y="149"/>
                        <a:pt x="125" y="189"/>
                        <a:pt x="159" y="189"/>
                      </a:cubicBezTo>
                      <a:cubicBezTo>
                        <a:pt x="165" y="189"/>
                        <a:pt x="170" y="188"/>
                        <a:pt x="174" y="186"/>
                      </a:cubicBezTo>
                      <a:cubicBezTo>
                        <a:pt x="205" y="170"/>
                        <a:pt x="192" y="149"/>
                        <a:pt x="192" y="149"/>
                      </a:cubicBezTo>
                      <a:cubicBezTo>
                        <a:pt x="192" y="149"/>
                        <a:pt x="17" y="111"/>
                        <a:pt x="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118363" y="3253650"/>
                  <a:ext cx="214600" cy="370350"/>
                </a:xfrm>
                <a:custGeom>
                  <a:rect b="b" l="l" r="r" t="t"/>
                  <a:pathLst>
                    <a:path extrusionOk="0" h="14814" w="8584">
                      <a:moveTo>
                        <a:pt x="7054" y="1317"/>
                      </a:moveTo>
                      <a:cubicBezTo>
                        <a:pt x="7064" y="1425"/>
                        <a:pt x="7064" y="1548"/>
                        <a:pt x="7064" y="1548"/>
                      </a:cubicBezTo>
                      <a:cubicBezTo>
                        <a:pt x="7060" y="1521"/>
                        <a:pt x="7051" y="1438"/>
                        <a:pt x="7022" y="1358"/>
                      </a:cubicBezTo>
                      <a:cubicBezTo>
                        <a:pt x="7033" y="1345"/>
                        <a:pt x="7044" y="1332"/>
                        <a:pt x="7054" y="1317"/>
                      </a:cubicBezTo>
                      <a:close/>
                      <a:moveTo>
                        <a:pt x="6917" y="1463"/>
                      </a:moveTo>
                      <a:cubicBezTo>
                        <a:pt x="6955" y="1569"/>
                        <a:pt x="6939" y="1676"/>
                        <a:pt x="6939" y="1676"/>
                      </a:cubicBezTo>
                      <a:cubicBezTo>
                        <a:pt x="6914" y="1607"/>
                        <a:pt x="6880" y="1556"/>
                        <a:pt x="6843" y="1518"/>
                      </a:cubicBezTo>
                      <a:cubicBezTo>
                        <a:pt x="6869" y="1501"/>
                        <a:pt x="6894" y="1483"/>
                        <a:pt x="6917" y="1463"/>
                      </a:cubicBezTo>
                      <a:close/>
                      <a:moveTo>
                        <a:pt x="6388" y="1"/>
                      </a:moveTo>
                      <a:cubicBezTo>
                        <a:pt x="5931" y="1"/>
                        <a:pt x="5561" y="372"/>
                        <a:pt x="5561" y="828"/>
                      </a:cubicBezTo>
                      <a:cubicBezTo>
                        <a:pt x="5561" y="1285"/>
                        <a:pt x="5931" y="1657"/>
                        <a:pt x="6388" y="1657"/>
                      </a:cubicBezTo>
                      <a:cubicBezTo>
                        <a:pt x="6494" y="1657"/>
                        <a:pt x="6595" y="1635"/>
                        <a:pt x="6690" y="1599"/>
                      </a:cubicBezTo>
                      <a:cubicBezTo>
                        <a:pt x="6733" y="1671"/>
                        <a:pt x="6780" y="1767"/>
                        <a:pt x="6805" y="1834"/>
                      </a:cubicBezTo>
                      <a:cubicBezTo>
                        <a:pt x="6843" y="1935"/>
                        <a:pt x="6781" y="2044"/>
                        <a:pt x="6781" y="2044"/>
                      </a:cubicBezTo>
                      <a:cubicBezTo>
                        <a:pt x="6781" y="2007"/>
                        <a:pt x="6736" y="1981"/>
                        <a:pt x="6696" y="1981"/>
                      </a:cubicBezTo>
                      <a:cubicBezTo>
                        <a:pt x="6674" y="1981"/>
                        <a:pt x="6653" y="1989"/>
                        <a:pt x="6642" y="2006"/>
                      </a:cubicBezTo>
                      <a:cubicBezTo>
                        <a:pt x="6608" y="2056"/>
                        <a:pt x="6658" y="2226"/>
                        <a:pt x="6704" y="2355"/>
                      </a:cubicBezTo>
                      <a:cubicBezTo>
                        <a:pt x="6749" y="2481"/>
                        <a:pt x="6553" y="2612"/>
                        <a:pt x="6414" y="2751"/>
                      </a:cubicBezTo>
                      <a:cubicBezTo>
                        <a:pt x="6276" y="2889"/>
                        <a:pt x="5759" y="3609"/>
                        <a:pt x="5692" y="3741"/>
                      </a:cubicBezTo>
                      <a:cubicBezTo>
                        <a:pt x="5626" y="3872"/>
                        <a:pt x="5523" y="4005"/>
                        <a:pt x="5523" y="4005"/>
                      </a:cubicBezTo>
                      <a:cubicBezTo>
                        <a:pt x="5483" y="4005"/>
                        <a:pt x="5456" y="4020"/>
                        <a:pt x="5438" y="4040"/>
                      </a:cubicBezTo>
                      <a:cubicBezTo>
                        <a:pt x="5412" y="4063"/>
                        <a:pt x="5396" y="4100"/>
                        <a:pt x="5402" y="4132"/>
                      </a:cubicBezTo>
                      <a:cubicBezTo>
                        <a:pt x="5395" y="4184"/>
                        <a:pt x="5403" y="4232"/>
                        <a:pt x="5403" y="4232"/>
                      </a:cubicBezTo>
                      <a:cubicBezTo>
                        <a:pt x="5300" y="4336"/>
                        <a:pt x="5011" y="5153"/>
                        <a:pt x="4928" y="5285"/>
                      </a:cubicBezTo>
                      <a:cubicBezTo>
                        <a:pt x="4847" y="5416"/>
                        <a:pt x="4775" y="5431"/>
                        <a:pt x="4775" y="5431"/>
                      </a:cubicBezTo>
                      <a:cubicBezTo>
                        <a:pt x="4775" y="5431"/>
                        <a:pt x="4694" y="5237"/>
                        <a:pt x="4602" y="5122"/>
                      </a:cubicBezTo>
                      <a:cubicBezTo>
                        <a:pt x="4538" y="5040"/>
                        <a:pt x="4343" y="5008"/>
                        <a:pt x="4188" y="5008"/>
                      </a:cubicBezTo>
                      <a:cubicBezTo>
                        <a:pt x="4123" y="5008"/>
                        <a:pt x="4066" y="5014"/>
                        <a:pt x="4027" y="5023"/>
                      </a:cubicBezTo>
                      <a:cubicBezTo>
                        <a:pt x="3894" y="5054"/>
                        <a:pt x="3853" y="5188"/>
                        <a:pt x="3773" y="5306"/>
                      </a:cubicBezTo>
                      <a:cubicBezTo>
                        <a:pt x="3693" y="5424"/>
                        <a:pt x="3665" y="5708"/>
                        <a:pt x="3683" y="5766"/>
                      </a:cubicBezTo>
                      <a:cubicBezTo>
                        <a:pt x="3699" y="5823"/>
                        <a:pt x="3665" y="5840"/>
                        <a:pt x="3665" y="5955"/>
                      </a:cubicBezTo>
                      <a:cubicBezTo>
                        <a:pt x="3665" y="6072"/>
                        <a:pt x="3779" y="6218"/>
                        <a:pt x="3779" y="6218"/>
                      </a:cubicBezTo>
                      <a:cubicBezTo>
                        <a:pt x="3753" y="6218"/>
                        <a:pt x="3695" y="6229"/>
                        <a:pt x="3668" y="6235"/>
                      </a:cubicBezTo>
                      <a:cubicBezTo>
                        <a:pt x="3664" y="6237"/>
                        <a:pt x="3660" y="6237"/>
                        <a:pt x="3655" y="6238"/>
                      </a:cubicBezTo>
                      <a:cubicBezTo>
                        <a:pt x="3621" y="6225"/>
                        <a:pt x="3584" y="6220"/>
                        <a:pt x="3547" y="6220"/>
                      </a:cubicBezTo>
                      <a:cubicBezTo>
                        <a:pt x="3366" y="6220"/>
                        <a:pt x="3172" y="6351"/>
                        <a:pt x="3127" y="6395"/>
                      </a:cubicBezTo>
                      <a:cubicBezTo>
                        <a:pt x="3073" y="6451"/>
                        <a:pt x="2915" y="6623"/>
                        <a:pt x="2848" y="6662"/>
                      </a:cubicBezTo>
                      <a:cubicBezTo>
                        <a:pt x="2783" y="6701"/>
                        <a:pt x="2698" y="6682"/>
                        <a:pt x="2483" y="6752"/>
                      </a:cubicBezTo>
                      <a:cubicBezTo>
                        <a:pt x="2269" y="6822"/>
                        <a:pt x="2100" y="7023"/>
                        <a:pt x="2100" y="7023"/>
                      </a:cubicBezTo>
                      <a:cubicBezTo>
                        <a:pt x="2086" y="6990"/>
                        <a:pt x="2066" y="6978"/>
                        <a:pt x="2046" y="6977"/>
                      </a:cubicBezTo>
                      <a:cubicBezTo>
                        <a:pt x="2032" y="6963"/>
                        <a:pt x="2015" y="6952"/>
                        <a:pt x="1998" y="6952"/>
                      </a:cubicBezTo>
                      <a:cubicBezTo>
                        <a:pt x="1994" y="6952"/>
                        <a:pt x="1991" y="6952"/>
                        <a:pt x="1987" y="6953"/>
                      </a:cubicBezTo>
                      <a:cubicBezTo>
                        <a:pt x="1977" y="6956"/>
                        <a:pt x="1968" y="6964"/>
                        <a:pt x="1963" y="6974"/>
                      </a:cubicBezTo>
                      <a:cubicBezTo>
                        <a:pt x="1912" y="6870"/>
                        <a:pt x="1661" y="6669"/>
                        <a:pt x="1562" y="6596"/>
                      </a:cubicBezTo>
                      <a:cubicBezTo>
                        <a:pt x="1456" y="6515"/>
                        <a:pt x="1381" y="6387"/>
                        <a:pt x="1346" y="6311"/>
                      </a:cubicBezTo>
                      <a:cubicBezTo>
                        <a:pt x="1311" y="6234"/>
                        <a:pt x="1180" y="6098"/>
                        <a:pt x="1126" y="6020"/>
                      </a:cubicBezTo>
                      <a:cubicBezTo>
                        <a:pt x="1074" y="5941"/>
                        <a:pt x="1035" y="5845"/>
                        <a:pt x="1035" y="5772"/>
                      </a:cubicBezTo>
                      <a:cubicBezTo>
                        <a:pt x="1035" y="5701"/>
                        <a:pt x="975" y="5562"/>
                        <a:pt x="975" y="5508"/>
                      </a:cubicBezTo>
                      <a:cubicBezTo>
                        <a:pt x="975" y="5454"/>
                        <a:pt x="1033" y="5380"/>
                        <a:pt x="1058" y="5355"/>
                      </a:cubicBezTo>
                      <a:cubicBezTo>
                        <a:pt x="1083" y="5331"/>
                        <a:pt x="1058" y="5285"/>
                        <a:pt x="1035" y="5262"/>
                      </a:cubicBezTo>
                      <a:cubicBezTo>
                        <a:pt x="1028" y="5256"/>
                        <a:pt x="1016" y="5253"/>
                        <a:pt x="1001" y="5253"/>
                      </a:cubicBezTo>
                      <a:cubicBezTo>
                        <a:pt x="961" y="5253"/>
                        <a:pt x="899" y="5274"/>
                        <a:pt x="867" y="5306"/>
                      </a:cubicBezTo>
                      <a:cubicBezTo>
                        <a:pt x="823" y="5349"/>
                        <a:pt x="818" y="5435"/>
                        <a:pt x="818" y="5475"/>
                      </a:cubicBezTo>
                      <a:cubicBezTo>
                        <a:pt x="818" y="5497"/>
                        <a:pt x="818" y="5513"/>
                        <a:pt x="802" y="5513"/>
                      </a:cubicBezTo>
                      <a:cubicBezTo>
                        <a:pt x="789" y="5513"/>
                        <a:pt x="766" y="5503"/>
                        <a:pt x="724" y="5475"/>
                      </a:cubicBezTo>
                      <a:cubicBezTo>
                        <a:pt x="631" y="5414"/>
                        <a:pt x="490" y="5097"/>
                        <a:pt x="465" y="5038"/>
                      </a:cubicBezTo>
                      <a:cubicBezTo>
                        <a:pt x="446" y="4992"/>
                        <a:pt x="405" y="4965"/>
                        <a:pt x="376" y="4965"/>
                      </a:cubicBezTo>
                      <a:cubicBezTo>
                        <a:pt x="368" y="4965"/>
                        <a:pt x="361" y="4967"/>
                        <a:pt x="356" y="4972"/>
                      </a:cubicBezTo>
                      <a:cubicBezTo>
                        <a:pt x="334" y="4994"/>
                        <a:pt x="346" y="5028"/>
                        <a:pt x="351" y="5054"/>
                      </a:cubicBezTo>
                      <a:cubicBezTo>
                        <a:pt x="362" y="5093"/>
                        <a:pt x="394" y="5199"/>
                        <a:pt x="477" y="5339"/>
                      </a:cubicBezTo>
                      <a:cubicBezTo>
                        <a:pt x="490" y="5361"/>
                        <a:pt x="488" y="5370"/>
                        <a:pt x="478" y="5370"/>
                      </a:cubicBezTo>
                      <a:cubicBezTo>
                        <a:pt x="461" y="5370"/>
                        <a:pt x="420" y="5341"/>
                        <a:pt x="398" y="5309"/>
                      </a:cubicBezTo>
                      <a:cubicBezTo>
                        <a:pt x="366" y="5256"/>
                        <a:pt x="264" y="5128"/>
                        <a:pt x="228" y="5099"/>
                      </a:cubicBezTo>
                      <a:cubicBezTo>
                        <a:pt x="219" y="5091"/>
                        <a:pt x="197" y="5076"/>
                        <a:pt x="178" y="5076"/>
                      </a:cubicBezTo>
                      <a:cubicBezTo>
                        <a:pt x="167" y="5076"/>
                        <a:pt x="157" y="5081"/>
                        <a:pt x="152" y="5096"/>
                      </a:cubicBezTo>
                      <a:cubicBezTo>
                        <a:pt x="146" y="5114"/>
                        <a:pt x="223" y="5268"/>
                        <a:pt x="273" y="5339"/>
                      </a:cubicBezTo>
                      <a:cubicBezTo>
                        <a:pt x="304" y="5383"/>
                        <a:pt x="358" y="5469"/>
                        <a:pt x="339" y="5469"/>
                      </a:cubicBezTo>
                      <a:cubicBezTo>
                        <a:pt x="328" y="5469"/>
                        <a:pt x="291" y="5438"/>
                        <a:pt x="207" y="5349"/>
                      </a:cubicBezTo>
                      <a:cubicBezTo>
                        <a:pt x="154" y="5293"/>
                        <a:pt x="98" y="5237"/>
                        <a:pt x="58" y="5237"/>
                      </a:cubicBezTo>
                      <a:cubicBezTo>
                        <a:pt x="51" y="5237"/>
                        <a:pt x="45" y="5239"/>
                        <a:pt x="40" y="5242"/>
                      </a:cubicBezTo>
                      <a:cubicBezTo>
                        <a:pt x="0" y="5264"/>
                        <a:pt x="57" y="5325"/>
                        <a:pt x="57" y="5325"/>
                      </a:cubicBezTo>
                      <a:lnTo>
                        <a:pt x="271" y="5612"/>
                      </a:lnTo>
                      <a:cubicBezTo>
                        <a:pt x="227" y="5590"/>
                        <a:pt x="70" y="5472"/>
                        <a:pt x="38" y="5472"/>
                      </a:cubicBezTo>
                      <a:cubicBezTo>
                        <a:pt x="36" y="5472"/>
                        <a:pt x="35" y="5472"/>
                        <a:pt x="34" y="5473"/>
                      </a:cubicBezTo>
                      <a:cubicBezTo>
                        <a:pt x="18" y="5489"/>
                        <a:pt x="5" y="5497"/>
                        <a:pt x="25" y="5530"/>
                      </a:cubicBezTo>
                      <a:cubicBezTo>
                        <a:pt x="35" y="5546"/>
                        <a:pt x="155" y="5667"/>
                        <a:pt x="228" y="5740"/>
                      </a:cubicBezTo>
                      <a:cubicBezTo>
                        <a:pt x="301" y="5811"/>
                        <a:pt x="303" y="5865"/>
                        <a:pt x="368" y="5929"/>
                      </a:cubicBezTo>
                      <a:cubicBezTo>
                        <a:pt x="432" y="5993"/>
                        <a:pt x="583" y="6119"/>
                        <a:pt x="678" y="6152"/>
                      </a:cubicBezTo>
                      <a:cubicBezTo>
                        <a:pt x="772" y="6186"/>
                        <a:pt x="781" y="6272"/>
                        <a:pt x="925" y="6524"/>
                      </a:cubicBezTo>
                      <a:cubicBezTo>
                        <a:pt x="1070" y="6776"/>
                        <a:pt x="1454" y="7320"/>
                        <a:pt x="1598" y="7502"/>
                      </a:cubicBezTo>
                      <a:cubicBezTo>
                        <a:pt x="1692" y="7619"/>
                        <a:pt x="1787" y="7640"/>
                        <a:pt x="1842" y="7640"/>
                      </a:cubicBezTo>
                      <a:cubicBezTo>
                        <a:pt x="1873" y="7640"/>
                        <a:pt x="1891" y="7634"/>
                        <a:pt x="1891" y="7634"/>
                      </a:cubicBezTo>
                      <a:cubicBezTo>
                        <a:pt x="1907" y="7682"/>
                        <a:pt x="1946" y="7698"/>
                        <a:pt x="1986" y="7698"/>
                      </a:cubicBezTo>
                      <a:cubicBezTo>
                        <a:pt x="2032" y="7698"/>
                        <a:pt x="2079" y="7677"/>
                        <a:pt x="2094" y="7663"/>
                      </a:cubicBezTo>
                      <a:cubicBezTo>
                        <a:pt x="2120" y="7636"/>
                        <a:pt x="2110" y="7602"/>
                        <a:pt x="2110" y="7602"/>
                      </a:cubicBezTo>
                      <a:cubicBezTo>
                        <a:pt x="2110" y="7602"/>
                        <a:pt x="2655" y="7519"/>
                        <a:pt x="2832" y="7494"/>
                      </a:cubicBezTo>
                      <a:cubicBezTo>
                        <a:pt x="3010" y="7469"/>
                        <a:pt x="3253" y="7250"/>
                        <a:pt x="3253" y="7250"/>
                      </a:cubicBezTo>
                      <a:cubicBezTo>
                        <a:pt x="3253" y="7250"/>
                        <a:pt x="3265" y="7299"/>
                        <a:pt x="3282" y="7364"/>
                      </a:cubicBezTo>
                      <a:cubicBezTo>
                        <a:pt x="3301" y="7476"/>
                        <a:pt x="3325" y="7587"/>
                        <a:pt x="3355" y="7689"/>
                      </a:cubicBezTo>
                      <a:cubicBezTo>
                        <a:pt x="3380" y="7771"/>
                        <a:pt x="3406" y="7854"/>
                        <a:pt x="3428" y="7929"/>
                      </a:cubicBezTo>
                      <a:cubicBezTo>
                        <a:pt x="3476" y="8124"/>
                        <a:pt x="3521" y="8328"/>
                        <a:pt x="3517" y="8384"/>
                      </a:cubicBezTo>
                      <a:cubicBezTo>
                        <a:pt x="3499" y="8385"/>
                        <a:pt x="3483" y="8386"/>
                        <a:pt x="3469" y="8386"/>
                      </a:cubicBezTo>
                      <a:cubicBezTo>
                        <a:pt x="3463" y="8386"/>
                        <a:pt x="3458" y="8386"/>
                        <a:pt x="3453" y="8385"/>
                      </a:cubicBezTo>
                      <a:cubicBezTo>
                        <a:pt x="3445" y="8385"/>
                        <a:pt x="3438" y="8384"/>
                        <a:pt x="3429" y="8384"/>
                      </a:cubicBezTo>
                      <a:cubicBezTo>
                        <a:pt x="3352" y="8384"/>
                        <a:pt x="3244" y="8414"/>
                        <a:pt x="3182" y="8452"/>
                      </a:cubicBezTo>
                      <a:cubicBezTo>
                        <a:pt x="3157" y="8455"/>
                        <a:pt x="3131" y="8457"/>
                        <a:pt x="3105" y="8460"/>
                      </a:cubicBezTo>
                      <a:cubicBezTo>
                        <a:pt x="3038" y="8467"/>
                        <a:pt x="2995" y="8471"/>
                        <a:pt x="2966" y="8476"/>
                      </a:cubicBezTo>
                      <a:cubicBezTo>
                        <a:pt x="2953" y="8471"/>
                        <a:pt x="2940" y="8467"/>
                        <a:pt x="2930" y="8461"/>
                      </a:cubicBezTo>
                      <a:cubicBezTo>
                        <a:pt x="2912" y="8451"/>
                        <a:pt x="2894" y="8447"/>
                        <a:pt x="2877" y="8447"/>
                      </a:cubicBezTo>
                      <a:cubicBezTo>
                        <a:pt x="2838" y="8447"/>
                        <a:pt x="2800" y="8470"/>
                        <a:pt x="2767" y="8508"/>
                      </a:cubicBezTo>
                      <a:cubicBezTo>
                        <a:pt x="2753" y="8524"/>
                        <a:pt x="2733" y="8531"/>
                        <a:pt x="2709" y="8531"/>
                      </a:cubicBezTo>
                      <a:cubicBezTo>
                        <a:pt x="2690" y="8531"/>
                        <a:pt x="2668" y="8527"/>
                        <a:pt x="2646" y="8521"/>
                      </a:cubicBezTo>
                      <a:cubicBezTo>
                        <a:pt x="2602" y="8499"/>
                        <a:pt x="2557" y="8477"/>
                        <a:pt x="2510" y="8468"/>
                      </a:cubicBezTo>
                      <a:cubicBezTo>
                        <a:pt x="2496" y="8466"/>
                        <a:pt x="2485" y="8464"/>
                        <a:pt x="2474" y="8464"/>
                      </a:cubicBezTo>
                      <a:cubicBezTo>
                        <a:pt x="2450" y="8464"/>
                        <a:pt x="2435" y="8471"/>
                        <a:pt x="2427" y="8481"/>
                      </a:cubicBezTo>
                      <a:cubicBezTo>
                        <a:pt x="2421" y="8486"/>
                        <a:pt x="2417" y="8490"/>
                        <a:pt x="2417" y="8493"/>
                      </a:cubicBezTo>
                      <a:cubicBezTo>
                        <a:pt x="2417" y="8494"/>
                        <a:pt x="2419" y="8494"/>
                        <a:pt x="2419" y="8494"/>
                      </a:cubicBezTo>
                      <a:cubicBezTo>
                        <a:pt x="2411" y="8516"/>
                        <a:pt x="2416" y="8547"/>
                        <a:pt x="2416" y="8576"/>
                      </a:cubicBezTo>
                      <a:cubicBezTo>
                        <a:pt x="2416" y="8637"/>
                        <a:pt x="2378" y="8696"/>
                        <a:pt x="2378" y="8696"/>
                      </a:cubicBezTo>
                      <a:cubicBezTo>
                        <a:pt x="2378" y="8696"/>
                        <a:pt x="1995" y="8831"/>
                        <a:pt x="1871" y="8864"/>
                      </a:cubicBezTo>
                      <a:cubicBezTo>
                        <a:pt x="1747" y="8898"/>
                        <a:pt x="1644" y="9000"/>
                        <a:pt x="1585" y="9198"/>
                      </a:cubicBezTo>
                      <a:cubicBezTo>
                        <a:pt x="1529" y="9396"/>
                        <a:pt x="1743" y="9583"/>
                        <a:pt x="1887" y="9583"/>
                      </a:cubicBezTo>
                      <a:cubicBezTo>
                        <a:pt x="2031" y="9583"/>
                        <a:pt x="2117" y="9597"/>
                        <a:pt x="2200" y="9682"/>
                      </a:cubicBezTo>
                      <a:cubicBezTo>
                        <a:pt x="2286" y="9766"/>
                        <a:pt x="2646" y="9846"/>
                        <a:pt x="2918" y="9846"/>
                      </a:cubicBezTo>
                      <a:cubicBezTo>
                        <a:pt x="3191" y="9846"/>
                        <a:pt x="3635" y="9992"/>
                        <a:pt x="3635" y="9992"/>
                      </a:cubicBezTo>
                      <a:lnTo>
                        <a:pt x="3635" y="10611"/>
                      </a:lnTo>
                      <a:cubicBezTo>
                        <a:pt x="3635" y="10999"/>
                        <a:pt x="3821" y="11908"/>
                        <a:pt x="3821" y="11908"/>
                      </a:cubicBezTo>
                      <a:lnTo>
                        <a:pt x="3770" y="11989"/>
                      </a:lnTo>
                      <a:cubicBezTo>
                        <a:pt x="3770" y="12707"/>
                        <a:pt x="4266" y="13096"/>
                        <a:pt x="4471" y="13227"/>
                      </a:cubicBezTo>
                      <a:cubicBezTo>
                        <a:pt x="4569" y="13290"/>
                        <a:pt x="4727" y="13306"/>
                        <a:pt x="4867" y="13306"/>
                      </a:cubicBezTo>
                      <a:cubicBezTo>
                        <a:pt x="5023" y="13306"/>
                        <a:pt x="5157" y="13286"/>
                        <a:pt x="5157" y="13286"/>
                      </a:cubicBezTo>
                      <a:cubicBezTo>
                        <a:pt x="5338" y="13468"/>
                        <a:pt x="6452" y="13677"/>
                        <a:pt x="6452" y="13677"/>
                      </a:cubicBezTo>
                      <a:cubicBezTo>
                        <a:pt x="6427" y="13702"/>
                        <a:pt x="6486" y="13736"/>
                        <a:pt x="6486" y="13736"/>
                      </a:cubicBezTo>
                      <a:cubicBezTo>
                        <a:pt x="6556" y="13736"/>
                        <a:pt x="7014" y="13868"/>
                        <a:pt x="7014" y="13868"/>
                      </a:cubicBezTo>
                      <a:cubicBezTo>
                        <a:pt x="7014" y="13868"/>
                        <a:pt x="7065" y="13915"/>
                        <a:pt x="7157" y="13944"/>
                      </a:cubicBezTo>
                      <a:cubicBezTo>
                        <a:pt x="7248" y="13973"/>
                        <a:pt x="7125" y="13975"/>
                        <a:pt x="7125" y="14044"/>
                      </a:cubicBezTo>
                      <a:cubicBezTo>
                        <a:pt x="7125" y="14072"/>
                        <a:pt x="7154" y="14078"/>
                        <a:pt x="7189" y="14078"/>
                      </a:cubicBezTo>
                      <a:cubicBezTo>
                        <a:pt x="7218" y="14078"/>
                        <a:pt x="7251" y="14074"/>
                        <a:pt x="7277" y="14074"/>
                      </a:cubicBezTo>
                      <a:cubicBezTo>
                        <a:pt x="7300" y="14074"/>
                        <a:pt x="7316" y="14078"/>
                        <a:pt x="7316" y="14091"/>
                      </a:cubicBezTo>
                      <a:cubicBezTo>
                        <a:pt x="7316" y="14136"/>
                        <a:pt x="7400" y="14369"/>
                        <a:pt x="7467" y="14438"/>
                      </a:cubicBezTo>
                      <a:cubicBezTo>
                        <a:pt x="7532" y="14501"/>
                        <a:pt x="7587" y="14759"/>
                        <a:pt x="7626" y="14759"/>
                      </a:cubicBezTo>
                      <a:cubicBezTo>
                        <a:pt x="7629" y="14759"/>
                        <a:pt x="7631" y="14758"/>
                        <a:pt x="7634" y="14755"/>
                      </a:cubicBezTo>
                      <a:cubicBezTo>
                        <a:pt x="7673" y="14716"/>
                        <a:pt x="7530" y="14334"/>
                        <a:pt x="7530" y="14334"/>
                      </a:cubicBezTo>
                      <a:lnTo>
                        <a:pt x="7530" y="14334"/>
                      </a:lnTo>
                      <a:cubicBezTo>
                        <a:pt x="7530" y="14334"/>
                        <a:pt x="7625" y="14375"/>
                        <a:pt x="7719" y="14425"/>
                      </a:cubicBezTo>
                      <a:cubicBezTo>
                        <a:pt x="7729" y="14430"/>
                        <a:pt x="7737" y="14432"/>
                        <a:pt x="7743" y="14432"/>
                      </a:cubicBezTo>
                      <a:cubicBezTo>
                        <a:pt x="7788" y="14432"/>
                        <a:pt x="7729" y="14299"/>
                        <a:pt x="7747" y="14299"/>
                      </a:cubicBezTo>
                      <a:cubicBezTo>
                        <a:pt x="7750" y="14299"/>
                        <a:pt x="7755" y="14302"/>
                        <a:pt x="7762" y="14310"/>
                      </a:cubicBezTo>
                      <a:cubicBezTo>
                        <a:pt x="7821" y="14369"/>
                        <a:pt x="8066" y="14562"/>
                        <a:pt x="8129" y="14656"/>
                      </a:cubicBezTo>
                      <a:cubicBezTo>
                        <a:pt x="8190" y="14751"/>
                        <a:pt x="8352" y="14814"/>
                        <a:pt x="8467" y="14814"/>
                      </a:cubicBezTo>
                      <a:cubicBezTo>
                        <a:pt x="8583" y="14814"/>
                        <a:pt x="8583" y="14544"/>
                        <a:pt x="8583" y="14326"/>
                      </a:cubicBezTo>
                      <a:cubicBezTo>
                        <a:pt x="8582" y="14106"/>
                        <a:pt x="8430" y="13864"/>
                        <a:pt x="8337" y="13771"/>
                      </a:cubicBezTo>
                      <a:cubicBezTo>
                        <a:pt x="8245" y="13677"/>
                        <a:pt x="8235" y="13581"/>
                        <a:pt x="8189" y="13453"/>
                      </a:cubicBezTo>
                      <a:cubicBezTo>
                        <a:pt x="8143" y="13325"/>
                        <a:pt x="8017" y="13111"/>
                        <a:pt x="7880" y="13032"/>
                      </a:cubicBezTo>
                      <a:cubicBezTo>
                        <a:pt x="7855" y="13018"/>
                        <a:pt x="7829" y="13012"/>
                        <a:pt x="7800" y="13012"/>
                      </a:cubicBezTo>
                      <a:cubicBezTo>
                        <a:pt x="7671" y="13012"/>
                        <a:pt x="7516" y="13137"/>
                        <a:pt x="7456" y="13166"/>
                      </a:cubicBezTo>
                      <a:cubicBezTo>
                        <a:pt x="7384" y="13201"/>
                        <a:pt x="7384" y="13239"/>
                        <a:pt x="7301" y="13239"/>
                      </a:cubicBezTo>
                      <a:cubicBezTo>
                        <a:pt x="7218" y="13239"/>
                        <a:pt x="7162" y="13304"/>
                        <a:pt x="7162" y="13304"/>
                      </a:cubicBezTo>
                      <a:cubicBezTo>
                        <a:pt x="7099" y="13304"/>
                        <a:pt x="6653" y="13156"/>
                        <a:pt x="6604" y="13118"/>
                      </a:cubicBezTo>
                      <a:cubicBezTo>
                        <a:pt x="6594" y="13111"/>
                        <a:pt x="6588" y="13108"/>
                        <a:pt x="6585" y="13108"/>
                      </a:cubicBezTo>
                      <a:cubicBezTo>
                        <a:pt x="6575" y="13108"/>
                        <a:pt x="6593" y="13139"/>
                        <a:pt x="6601" y="13152"/>
                      </a:cubicBezTo>
                      <a:lnTo>
                        <a:pt x="6595" y="13152"/>
                      </a:lnTo>
                      <a:cubicBezTo>
                        <a:pt x="6525" y="13125"/>
                        <a:pt x="6078" y="12946"/>
                        <a:pt x="5960" y="12908"/>
                      </a:cubicBezTo>
                      <a:cubicBezTo>
                        <a:pt x="5832" y="12867"/>
                        <a:pt x="5763" y="12723"/>
                        <a:pt x="5664" y="12656"/>
                      </a:cubicBezTo>
                      <a:cubicBezTo>
                        <a:pt x="5632" y="12635"/>
                        <a:pt x="5580" y="12628"/>
                        <a:pt x="5524" y="12628"/>
                      </a:cubicBezTo>
                      <a:cubicBezTo>
                        <a:pt x="5404" y="12628"/>
                        <a:pt x="5265" y="12661"/>
                        <a:pt x="5265" y="12661"/>
                      </a:cubicBezTo>
                      <a:lnTo>
                        <a:pt x="5265" y="12620"/>
                      </a:lnTo>
                      <a:cubicBezTo>
                        <a:pt x="5265" y="12582"/>
                        <a:pt x="4930" y="12458"/>
                        <a:pt x="4843" y="12458"/>
                      </a:cubicBezTo>
                      <a:cubicBezTo>
                        <a:pt x="4757" y="12458"/>
                        <a:pt x="4774" y="12008"/>
                        <a:pt x="4774" y="12008"/>
                      </a:cubicBezTo>
                      <a:lnTo>
                        <a:pt x="4810" y="11988"/>
                      </a:lnTo>
                      <a:cubicBezTo>
                        <a:pt x="4810" y="11988"/>
                        <a:pt x="4716" y="11988"/>
                        <a:pt x="4808" y="11852"/>
                      </a:cubicBezTo>
                      <a:cubicBezTo>
                        <a:pt x="4898" y="11715"/>
                        <a:pt x="4940" y="10865"/>
                        <a:pt x="4940" y="10865"/>
                      </a:cubicBezTo>
                      <a:cubicBezTo>
                        <a:pt x="4940" y="10865"/>
                        <a:pt x="4946" y="10937"/>
                        <a:pt x="5006" y="10997"/>
                      </a:cubicBezTo>
                      <a:cubicBezTo>
                        <a:pt x="5057" y="11047"/>
                        <a:pt x="5214" y="11118"/>
                        <a:pt x="5309" y="11118"/>
                      </a:cubicBezTo>
                      <a:cubicBezTo>
                        <a:pt x="5328" y="11118"/>
                        <a:pt x="5344" y="11115"/>
                        <a:pt x="5357" y="11109"/>
                      </a:cubicBezTo>
                      <a:cubicBezTo>
                        <a:pt x="5435" y="11071"/>
                        <a:pt x="5510" y="10889"/>
                        <a:pt x="5510" y="10812"/>
                      </a:cubicBezTo>
                      <a:cubicBezTo>
                        <a:pt x="5510" y="10733"/>
                        <a:pt x="5597" y="10556"/>
                        <a:pt x="5680" y="10428"/>
                      </a:cubicBezTo>
                      <a:cubicBezTo>
                        <a:pt x="5762" y="10299"/>
                        <a:pt x="5766" y="10168"/>
                        <a:pt x="5766" y="10076"/>
                      </a:cubicBezTo>
                      <a:cubicBezTo>
                        <a:pt x="5766" y="10010"/>
                        <a:pt x="5694" y="10001"/>
                        <a:pt x="5656" y="10001"/>
                      </a:cubicBezTo>
                      <a:cubicBezTo>
                        <a:pt x="5643" y="10001"/>
                        <a:pt x="5633" y="10002"/>
                        <a:pt x="5633" y="10002"/>
                      </a:cubicBezTo>
                      <a:cubicBezTo>
                        <a:pt x="5534" y="9937"/>
                        <a:pt x="5304" y="9932"/>
                        <a:pt x="5304" y="9932"/>
                      </a:cubicBezTo>
                      <a:cubicBezTo>
                        <a:pt x="5543" y="9478"/>
                        <a:pt x="5287" y="8669"/>
                        <a:pt x="5287" y="8669"/>
                      </a:cubicBezTo>
                      <a:cubicBezTo>
                        <a:pt x="5287" y="8669"/>
                        <a:pt x="5291" y="8467"/>
                        <a:pt x="5196" y="8372"/>
                      </a:cubicBezTo>
                      <a:cubicBezTo>
                        <a:pt x="5102" y="8277"/>
                        <a:pt x="5280" y="7985"/>
                        <a:pt x="5387" y="7769"/>
                      </a:cubicBezTo>
                      <a:cubicBezTo>
                        <a:pt x="5494" y="7555"/>
                        <a:pt x="5453" y="7175"/>
                        <a:pt x="5453" y="7175"/>
                      </a:cubicBezTo>
                      <a:cubicBezTo>
                        <a:pt x="5708" y="7175"/>
                        <a:pt x="5329" y="6621"/>
                        <a:pt x="5329" y="6621"/>
                      </a:cubicBezTo>
                      <a:cubicBezTo>
                        <a:pt x="5329" y="6621"/>
                        <a:pt x="5345" y="6411"/>
                        <a:pt x="5345" y="6317"/>
                      </a:cubicBezTo>
                      <a:cubicBezTo>
                        <a:pt x="5345" y="6222"/>
                        <a:pt x="5514" y="5921"/>
                        <a:pt x="5543" y="5833"/>
                      </a:cubicBezTo>
                      <a:cubicBezTo>
                        <a:pt x="5572" y="5747"/>
                        <a:pt x="5597" y="5631"/>
                        <a:pt x="5667" y="5507"/>
                      </a:cubicBezTo>
                      <a:cubicBezTo>
                        <a:pt x="5737" y="5383"/>
                        <a:pt x="5977" y="4505"/>
                        <a:pt x="5977" y="4505"/>
                      </a:cubicBezTo>
                      <a:cubicBezTo>
                        <a:pt x="6111" y="4411"/>
                        <a:pt x="6034" y="4299"/>
                        <a:pt x="6034" y="4299"/>
                      </a:cubicBezTo>
                      <a:cubicBezTo>
                        <a:pt x="6034" y="4299"/>
                        <a:pt x="6092" y="4239"/>
                        <a:pt x="6239" y="4044"/>
                      </a:cubicBezTo>
                      <a:cubicBezTo>
                        <a:pt x="6385" y="3848"/>
                        <a:pt x="6455" y="3664"/>
                        <a:pt x="6518" y="3569"/>
                      </a:cubicBezTo>
                      <a:cubicBezTo>
                        <a:pt x="6579" y="3475"/>
                        <a:pt x="6662" y="3380"/>
                        <a:pt x="6691" y="3258"/>
                      </a:cubicBezTo>
                      <a:cubicBezTo>
                        <a:pt x="6720" y="3135"/>
                        <a:pt x="6864" y="2789"/>
                        <a:pt x="6905" y="2692"/>
                      </a:cubicBezTo>
                      <a:cubicBezTo>
                        <a:pt x="6947" y="2595"/>
                        <a:pt x="7014" y="2496"/>
                        <a:pt x="7014" y="2432"/>
                      </a:cubicBezTo>
                      <a:cubicBezTo>
                        <a:pt x="7014" y="2368"/>
                        <a:pt x="7083" y="2244"/>
                        <a:pt x="7122" y="2162"/>
                      </a:cubicBezTo>
                      <a:cubicBezTo>
                        <a:pt x="7162" y="2079"/>
                        <a:pt x="7179" y="1954"/>
                        <a:pt x="7179" y="1869"/>
                      </a:cubicBezTo>
                      <a:cubicBezTo>
                        <a:pt x="7179" y="1791"/>
                        <a:pt x="7176" y="1696"/>
                        <a:pt x="7210" y="1491"/>
                      </a:cubicBezTo>
                      <a:cubicBezTo>
                        <a:pt x="7239" y="1312"/>
                        <a:pt x="7157" y="1277"/>
                        <a:pt x="7157" y="1277"/>
                      </a:cubicBezTo>
                      <a:cubicBezTo>
                        <a:pt x="7162" y="1236"/>
                        <a:pt x="7153" y="1201"/>
                        <a:pt x="7140" y="1175"/>
                      </a:cubicBezTo>
                      <a:cubicBezTo>
                        <a:pt x="7188" y="1068"/>
                        <a:pt x="7215" y="952"/>
                        <a:pt x="7215" y="828"/>
                      </a:cubicBezTo>
                      <a:cubicBezTo>
                        <a:pt x="7215" y="372"/>
                        <a:pt x="6845" y="1"/>
                        <a:pt x="6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3"/>
              <p:cNvSpPr/>
              <p:nvPr/>
            </p:nvSpPr>
            <p:spPr>
              <a:xfrm>
                <a:off x="6879865" y="2259847"/>
                <a:ext cx="183000" cy="183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13"/>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txBox="1"/>
          <p:nvPr>
            <p:ph idx="9" type="subTitle"/>
          </p:nvPr>
        </p:nvSpPr>
        <p:spPr>
          <a:xfrm>
            <a:off x="1780700" y="242857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2" name="Google Shape;152;p13"/>
          <p:cNvSpPr txBox="1"/>
          <p:nvPr>
            <p:ph idx="13" type="subTitle"/>
          </p:nvPr>
        </p:nvSpPr>
        <p:spPr>
          <a:xfrm>
            <a:off x="1780700" y="332110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3" name="Google Shape;153;p13"/>
          <p:cNvSpPr txBox="1"/>
          <p:nvPr>
            <p:ph idx="14" type="subTitle"/>
          </p:nvPr>
        </p:nvSpPr>
        <p:spPr>
          <a:xfrm>
            <a:off x="1780700" y="421362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4" name="Google Shape;154;p13"/>
          <p:cNvSpPr txBox="1"/>
          <p:nvPr>
            <p:ph idx="15" type="subTitle"/>
          </p:nvPr>
        </p:nvSpPr>
        <p:spPr>
          <a:xfrm>
            <a:off x="1780700" y="153605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bg>
      <p:bgPr>
        <a:solidFill>
          <a:schemeClr val="lt2"/>
        </a:solidFill>
      </p:bgPr>
    </p:bg>
    <p:spTree>
      <p:nvGrpSpPr>
        <p:cNvPr id="155" name="Shape 155"/>
        <p:cNvGrpSpPr/>
        <p:nvPr/>
      </p:nvGrpSpPr>
      <p:grpSpPr>
        <a:xfrm>
          <a:off x="0" y="0"/>
          <a:ext cx="0" cy="0"/>
          <a:chOff x="0" y="0"/>
          <a:chExt cx="0" cy="0"/>
        </a:xfrm>
      </p:grpSpPr>
      <p:sp>
        <p:nvSpPr>
          <p:cNvPr id="156" name="Google Shape;156;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57" name="Google Shape;157;p14"/>
          <p:cNvSpPr txBox="1"/>
          <p:nvPr>
            <p:ph idx="1" type="subTitle"/>
          </p:nvPr>
        </p:nvSpPr>
        <p:spPr>
          <a:xfrm>
            <a:off x="20697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58" name="Google Shape;158;p14"/>
          <p:cNvSpPr txBox="1"/>
          <p:nvPr>
            <p:ph idx="2" type="subTitle"/>
          </p:nvPr>
        </p:nvSpPr>
        <p:spPr>
          <a:xfrm>
            <a:off x="20697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9" name="Google Shape;159;p14"/>
          <p:cNvSpPr txBox="1"/>
          <p:nvPr>
            <p:ph idx="3" type="subTitle"/>
          </p:nvPr>
        </p:nvSpPr>
        <p:spPr>
          <a:xfrm>
            <a:off x="20697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0" name="Google Shape;160;p14"/>
          <p:cNvSpPr txBox="1"/>
          <p:nvPr>
            <p:ph idx="4" type="subTitle"/>
          </p:nvPr>
        </p:nvSpPr>
        <p:spPr>
          <a:xfrm>
            <a:off x="20697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1" name="Google Shape;161;p14"/>
          <p:cNvSpPr txBox="1"/>
          <p:nvPr>
            <p:ph idx="5" type="subTitle"/>
          </p:nvPr>
        </p:nvSpPr>
        <p:spPr>
          <a:xfrm>
            <a:off x="55544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2" name="Google Shape;162;p14"/>
          <p:cNvSpPr txBox="1"/>
          <p:nvPr>
            <p:ph idx="6" type="subTitle"/>
          </p:nvPr>
        </p:nvSpPr>
        <p:spPr>
          <a:xfrm>
            <a:off x="55544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3" name="Google Shape;163;p14"/>
          <p:cNvSpPr txBox="1"/>
          <p:nvPr>
            <p:ph idx="7" type="subTitle"/>
          </p:nvPr>
        </p:nvSpPr>
        <p:spPr>
          <a:xfrm>
            <a:off x="55544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4" name="Google Shape;164;p14"/>
          <p:cNvSpPr txBox="1"/>
          <p:nvPr>
            <p:ph idx="8" type="subTitle"/>
          </p:nvPr>
        </p:nvSpPr>
        <p:spPr>
          <a:xfrm>
            <a:off x="55544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5" name="Google Shape;165;p1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5400000">
            <a:off x="7360700"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130637"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10800000">
            <a:off x="7539475" y="-1413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647332" y="4475725"/>
            <a:ext cx="2762297" cy="1447420"/>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p:cSld name="BIG_NUMBER_2">
    <p:bg>
      <p:bgPr>
        <a:solidFill>
          <a:schemeClr val="lt2"/>
        </a:solidFill>
      </p:bgPr>
    </p:bg>
    <p:spTree>
      <p:nvGrpSpPr>
        <p:cNvPr id="170" name="Shape 170"/>
        <p:cNvGrpSpPr/>
        <p:nvPr/>
      </p:nvGrpSpPr>
      <p:grpSpPr>
        <a:xfrm>
          <a:off x="0" y="0"/>
          <a:ext cx="0" cy="0"/>
          <a:chOff x="0" y="0"/>
          <a:chExt cx="0" cy="0"/>
        </a:xfrm>
      </p:grpSpPr>
      <p:sp>
        <p:nvSpPr>
          <p:cNvPr id="171" name="Google Shape;171;p15"/>
          <p:cNvSpPr txBox="1"/>
          <p:nvPr>
            <p:ph hasCustomPrompt="1" type="title"/>
          </p:nvPr>
        </p:nvSpPr>
        <p:spPr>
          <a:xfrm>
            <a:off x="4572000" y="8262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2" name="Google Shape;172;p15"/>
          <p:cNvSpPr txBox="1"/>
          <p:nvPr>
            <p:ph idx="1" type="subTitle"/>
          </p:nvPr>
        </p:nvSpPr>
        <p:spPr>
          <a:xfrm>
            <a:off x="4572000" y="13221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3" name="Google Shape;173;p15"/>
          <p:cNvSpPr txBox="1"/>
          <p:nvPr>
            <p:ph hasCustomPrompt="1" idx="2" type="title"/>
          </p:nvPr>
        </p:nvSpPr>
        <p:spPr>
          <a:xfrm>
            <a:off x="4572000" y="33225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4" name="Google Shape;174;p15"/>
          <p:cNvSpPr txBox="1"/>
          <p:nvPr>
            <p:ph idx="3" type="subTitle"/>
          </p:nvPr>
        </p:nvSpPr>
        <p:spPr>
          <a:xfrm>
            <a:off x="4572000" y="38183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15"/>
          <p:cNvSpPr txBox="1"/>
          <p:nvPr>
            <p:ph hasCustomPrompt="1" idx="4" type="title"/>
          </p:nvPr>
        </p:nvSpPr>
        <p:spPr>
          <a:xfrm>
            <a:off x="4572000" y="214017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6" name="Google Shape;176;p15"/>
          <p:cNvSpPr txBox="1"/>
          <p:nvPr>
            <p:ph idx="5" type="subTitle"/>
          </p:nvPr>
        </p:nvSpPr>
        <p:spPr>
          <a:xfrm>
            <a:off x="4572000" y="263612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15"/>
          <p:cNvSpPr/>
          <p:nvPr/>
        </p:nvSpPr>
        <p:spPr>
          <a:xfrm rot="5400000">
            <a:off x="26961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MAIN_POINT_1">
    <p:bg>
      <p:bgPr>
        <a:solidFill>
          <a:schemeClr val="lt2"/>
        </a:solidFill>
      </p:bgPr>
    </p:bg>
    <p:spTree>
      <p:nvGrpSpPr>
        <p:cNvPr id="180" name="Shape 180"/>
        <p:cNvGrpSpPr/>
        <p:nvPr/>
      </p:nvGrpSpPr>
      <p:grpSpPr>
        <a:xfrm>
          <a:off x="0" y="0"/>
          <a:ext cx="0" cy="0"/>
          <a:chOff x="0" y="0"/>
          <a:chExt cx="0" cy="0"/>
        </a:xfrm>
      </p:grpSpPr>
      <p:sp>
        <p:nvSpPr>
          <p:cNvPr id="181" name="Google Shape;181;p16"/>
          <p:cNvSpPr txBox="1"/>
          <p:nvPr>
            <p:ph type="ctrTitle"/>
          </p:nvPr>
        </p:nvSpPr>
        <p:spPr>
          <a:xfrm>
            <a:off x="1638600" y="926249"/>
            <a:ext cx="5866800" cy="93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2" name="Google Shape;182;p16"/>
          <p:cNvSpPr/>
          <p:nvPr/>
        </p:nvSpPr>
        <p:spPr>
          <a:xfrm rot="5400000">
            <a:off x="3228736" y="-36517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rot="5400000">
            <a:off x="3026975" y="-1615998"/>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rot="5400000">
            <a:off x="-474944" y="2766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txBox="1"/>
          <p:nvPr/>
        </p:nvSpPr>
        <p:spPr>
          <a:xfrm>
            <a:off x="1215750" y="2864063"/>
            <a:ext cx="67125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Dosis"/>
                <a:ea typeface="Dosis"/>
                <a:cs typeface="Dosis"/>
                <a:sym typeface="Dosis"/>
              </a:rPr>
              <a:t>CREDITS: This presentation template was created by </a:t>
            </a:r>
            <a:r>
              <a:rPr lang="en" sz="1600">
                <a:solidFill>
                  <a:schemeClr val="dk2"/>
                </a:solidFill>
                <a:uFill>
                  <a:noFill/>
                </a:uFill>
                <a:latin typeface="Dosis"/>
                <a:ea typeface="Dosis"/>
                <a:cs typeface="Dosis"/>
                <a:sym typeface="Dosis"/>
                <a:hlinkClick r:id="rId2">
                  <a:extLst>
                    <a:ext uri="{A12FA001-AC4F-418D-AE19-62706E023703}">
                      <ahyp:hlinkClr val="tx"/>
                    </a:ext>
                  </a:extLst>
                </a:hlinkClick>
              </a:rPr>
              <a:t>Slidesgo</a:t>
            </a:r>
            <a:r>
              <a:rPr lang="en" sz="1600">
                <a:solidFill>
                  <a:schemeClr val="dk2"/>
                </a:solidFill>
                <a:latin typeface="Dosis"/>
                <a:ea typeface="Dosis"/>
                <a:cs typeface="Dosis"/>
                <a:sym typeface="Dosis"/>
              </a:rPr>
              <a:t>, including icons from </a:t>
            </a:r>
            <a:r>
              <a:rPr lang="en" sz="1600">
                <a:solidFill>
                  <a:schemeClr val="dk2"/>
                </a:solidFill>
                <a:uFill>
                  <a:noFill/>
                </a:uFill>
                <a:latin typeface="Dosis"/>
                <a:ea typeface="Dosis"/>
                <a:cs typeface="Dosis"/>
                <a:sym typeface="Dosis"/>
                <a:hlinkClick r:id="rId3">
                  <a:extLst>
                    <a:ext uri="{A12FA001-AC4F-418D-AE19-62706E023703}">
                      <ahyp:hlinkClr val="tx"/>
                    </a:ext>
                  </a:extLst>
                </a:hlinkClick>
              </a:rPr>
              <a:t>Flaticon</a:t>
            </a:r>
            <a:r>
              <a:rPr lang="en" sz="1600">
                <a:solidFill>
                  <a:schemeClr val="dk2"/>
                </a:solidFill>
                <a:latin typeface="Dosis"/>
                <a:ea typeface="Dosis"/>
                <a:cs typeface="Dosis"/>
                <a:sym typeface="Dosis"/>
              </a:rPr>
              <a:t>, infographics &amp; images by </a:t>
            </a:r>
            <a:r>
              <a:rPr lang="en" sz="1600">
                <a:solidFill>
                  <a:schemeClr val="dk2"/>
                </a:solidFill>
                <a:uFill>
                  <a:noFill/>
                </a:uFill>
                <a:latin typeface="Dosis"/>
                <a:ea typeface="Dosis"/>
                <a:cs typeface="Dosis"/>
                <a:sym typeface="Dosis"/>
                <a:hlinkClick r:id="rId4">
                  <a:extLst>
                    <a:ext uri="{A12FA001-AC4F-418D-AE19-62706E023703}">
                      <ahyp:hlinkClr val="tx"/>
                    </a:ext>
                  </a:extLst>
                </a:hlinkClick>
              </a:rPr>
              <a:t>Freepik</a:t>
            </a:r>
            <a:r>
              <a:rPr lang="en" sz="1600">
                <a:solidFill>
                  <a:schemeClr val="dk2"/>
                </a:solidFill>
                <a:latin typeface="Dosis"/>
                <a:ea typeface="Dosis"/>
                <a:cs typeface="Dosis"/>
                <a:sym typeface="Dosis"/>
              </a:rPr>
              <a:t> and illustrations by </a:t>
            </a:r>
            <a:r>
              <a:rPr lang="en" sz="1600">
                <a:solidFill>
                  <a:schemeClr val="dk2"/>
                </a:solidFill>
                <a:uFill>
                  <a:noFill/>
                </a:uFill>
                <a:latin typeface="Dosis"/>
                <a:ea typeface="Dosis"/>
                <a:cs typeface="Dosis"/>
                <a:sym typeface="Dosis"/>
                <a:hlinkClick r:id="rId5">
                  <a:extLst>
                    <a:ext uri="{A12FA001-AC4F-418D-AE19-62706E023703}">
                      <ahyp:hlinkClr val="tx"/>
                    </a:ext>
                  </a:extLst>
                </a:hlinkClick>
              </a:rPr>
              <a:t>Stories.</a:t>
            </a:r>
            <a:endParaRPr sz="1600">
              <a:solidFill>
                <a:schemeClr val="dk2"/>
              </a:solidFill>
              <a:latin typeface="Dosis"/>
              <a:ea typeface="Dosis"/>
              <a:cs typeface="Dosis"/>
              <a:sym typeface="Dosis"/>
            </a:endParaRPr>
          </a:p>
        </p:txBody>
      </p:sp>
      <p:sp>
        <p:nvSpPr>
          <p:cNvPr id="186" name="Google Shape;186;p16"/>
          <p:cNvSpPr txBox="1"/>
          <p:nvPr>
            <p:ph idx="1" type="subTitle"/>
          </p:nvPr>
        </p:nvSpPr>
        <p:spPr>
          <a:xfrm>
            <a:off x="1215750" y="24625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Dosis"/>
              <a:buNone/>
              <a:defRPr sz="1600">
                <a:solidFill>
                  <a:schemeClr val="lt1"/>
                </a:solidFill>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7" name="Google Shape;187;p16"/>
          <p:cNvSpPr txBox="1"/>
          <p:nvPr>
            <p:ph idx="2" type="subTitle"/>
          </p:nvPr>
        </p:nvSpPr>
        <p:spPr>
          <a:xfrm>
            <a:off x="1215750" y="35628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16"/>
          <p:cNvSpPr/>
          <p:nvPr/>
        </p:nvSpPr>
        <p:spPr>
          <a:xfrm rot="-5400000">
            <a:off x="5234856" y="149370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photo">
  <p:cSld name="MAIN_POINT_1_1">
    <p:bg>
      <p:bgPr>
        <a:solidFill>
          <a:schemeClr val="lt2"/>
        </a:solidFill>
      </p:bgPr>
    </p:bg>
    <p:spTree>
      <p:nvGrpSpPr>
        <p:cNvPr id="189" name="Shape 189"/>
        <p:cNvGrpSpPr/>
        <p:nvPr/>
      </p:nvGrpSpPr>
      <p:grpSpPr>
        <a:xfrm>
          <a:off x="0" y="0"/>
          <a:ext cx="0" cy="0"/>
          <a:chOff x="0" y="0"/>
          <a:chExt cx="0" cy="0"/>
        </a:xfrm>
      </p:grpSpPr>
      <p:sp>
        <p:nvSpPr>
          <p:cNvPr id="190" name="Google Shape;190;p17"/>
          <p:cNvSpPr/>
          <p:nvPr/>
        </p:nvSpPr>
        <p:spPr>
          <a:xfrm rot="5400000">
            <a:off x="3199288" y="-1259210"/>
            <a:ext cx="3818852" cy="1026042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5400000">
            <a:off x="-1049044" y="14355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ph idx="1" type="subTitle"/>
          </p:nvPr>
        </p:nvSpPr>
        <p:spPr>
          <a:xfrm>
            <a:off x="1152425" y="2438150"/>
            <a:ext cx="3565800" cy="109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3" name="Google Shape;193;p17"/>
          <p:cNvSpPr txBox="1"/>
          <p:nvPr>
            <p:ph type="title"/>
          </p:nvPr>
        </p:nvSpPr>
        <p:spPr>
          <a:xfrm>
            <a:off x="1152425" y="1509850"/>
            <a:ext cx="3565800" cy="8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bg>
      <p:bgPr>
        <a:solidFill>
          <a:schemeClr val="lt2"/>
        </a:solidFill>
      </p:bgPr>
    </p:bg>
    <p:spTree>
      <p:nvGrpSpPr>
        <p:cNvPr id="194" name="Shape 194"/>
        <p:cNvGrpSpPr/>
        <p:nvPr/>
      </p:nvGrpSpPr>
      <p:grpSpPr>
        <a:xfrm>
          <a:off x="0" y="0"/>
          <a:ext cx="0" cy="0"/>
          <a:chOff x="0" y="0"/>
          <a:chExt cx="0" cy="0"/>
        </a:xfrm>
      </p:grpSpPr>
      <p:sp>
        <p:nvSpPr>
          <p:cNvPr id="195" name="Google Shape;195;p1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96" name="Google Shape;196;p18"/>
          <p:cNvSpPr txBox="1"/>
          <p:nvPr>
            <p:ph idx="1" type="subTitle"/>
          </p:nvPr>
        </p:nvSpPr>
        <p:spPr>
          <a:xfrm>
            <a:off x="7132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97" name="Google Shape;197;p18"/>
          <p:cNvSpPr txBox="1"/>
          <p:nvPr>
            <p:ph idx="2" type="subTitle"/>
          </p:nvPr>
        </p:nvSpPr>
        <p:spPr>
          <a:xfrm>
            <a:off x="7132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98" name="Google Shape;198;p18"/>
          <p:cNvSpPr/>
          <p:nvPr/>
        </p:nvSpPr>
        <p:spPr>
          <a:xfrm rot="-2700000">
            <a:off x="5766410" y="4351305"/>
            <a:ext cx="4618733" cy="2420177"/>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txBox="1"/>
          <p:nvPr>
            <p:ph idx="3" type="subTitle"/>
          </p:nvPr>
        </p:nvSpPr>
        <p:spPr>
          <a:xfrm>
            <a:off x="61360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0" name="Google Shape;200;p18"/>
          <p:cNvSpPr txBox="1"/>
          <p:nvPr>
            <p:ph idx="4" type="subTitle"/>
          </p:nvPr>
        </p:nvSpPr>
        <p:spPr>
          <a:xfrm>
            <a:off x="61360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1" name="Google Shape;201;p18"/>
          <p:cNvSpPr txBox="1"/>
          <p:nvPr>
            <p:ph idx="5" type="subTitle"/>
          </p:nvPr>
        </p:nvSpPr>
        <p:spPr>
          <a:xfrm>
            <a:off x="34246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2" name="Google Shape;202;p18"/>
          <p:cNvSpPr txBox="1"/>
          <p:nvPr>
            <p:ph idx="6" type="subTitle"/>
          </p:nvPr>
        </p:nvSpPr>
        <p:spPr>
          <a:xfrm>
            <a:off x="34246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3" name="Google Shape;203;p18"/>
          <p:cNvSpPr/>
          <p:nvPr/>
        </p:nvSpPr>
        <p:spPr>
          <a:xfrm rot="10800000">
            <a:off x="7416337" y="-125262"/>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4330770">
            <a:off x="-1867549" y="-1418823"/>
            <a:ext cx="4618721" cy="2420171"/>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57538" y="3371588"/>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
    <p:bg>
      <p:bgPr>
        <a:solidFill>
          <a:schemeClr val="lt2"/>
        </a:solidFill>
      </p:bgPr>
    </p:bg>
    <p:spTree>
      <p:nvGrpSpPr>
        <p:cNvPr id="206" name="Shape 206"/>
        <p:cNvGrpSpPr/>
        <p:nvPr/>
      </p:nvGrpSpPr>
      <p:grpSpPr>
        <a:xfrm>
          <a:off x="0" y="0"/>
          <a:ext cx="0" cy="0"/>
          <a:chOff x="0" y="0"/>
          <a:chExt cx="0" cy="0"/>
        </a:xfrm>
      </p:grpSpPr>
      <p:sp>
        <p:nvSpPr>
          <p:cNvPr id="207" name="Google Shape;207;p19"/>
          <p:cNvSpPr txBox="1"/>
          <p:nvPr>
            <p:ph idx="1" type="subTitle"/>
          </p:nvPr>
        </p:nvSpPr>
        <p:spPr>
          <a:xfrm>
            <a:off x="5793000" y="156845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8" name="Google Shape;208;p19"/>
          <p:cNvSpPr txBox="1"/>
          <p:nvPr>
            <p:ph idx="2" type="subTitle"/>
          </p:nvPr>
        </p:nvSpPr>
        <p:spPr>
          <a:xfrm>
            <a:off x="5793000" y="2648975"/>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9" name="Google Shape;209;p19"/>
          <p:cNvSpPr txBox="1"/>
          <p:nvPr>
            <p:ph idx="3" type="subTitle"/>
          </p:nvPr>
        </p:nvSpPr>
        <p:spPr>
          <a:xfrm>
            <a:off x="5793000" y="372950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10" name="Google Shape;210;p1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19"/>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703414" y="-12214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
    <p:bg>
      <p:bgPr>
        <a:solidFill>
          <a:schemeClr val="lt2"/>
        </a:solidFill>
      </p:bgPr>
    </p:bg>
    <p:spTree>
      <p:nvGrpSpPr>
        <p:cNvPr id="213" name="Shape 213"/>
        <p:cNvGrpSpPr/>
        <p:nvPr/>
      </p:nvGrpSpPr>
      <p:grpSpPr>
        <a:xfrm>
          <a:off x="0" y="0"/>
          <a:ext cx="0" cy="0"/>
          <a:chOff x="0" y="0"/>
          <a:chExt cx="0" cy="0"/>
        </a:xfrm>
      </p:grpSpPr>
      <p:sp>
        <p:nvSpPr>
          <p:cNvPr id="214" name="Google Shape;214;p2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0"/>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rot="5400000">
            <a:off x="-28000"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28000" y="32480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flipH="1" rot="-5400000">
            <a:off x="7369175"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txBox="1"/>
          <p:nvPr>
            <p:ph idx="1" type="subTitle"/>
          </p:nvPr>
        </p:nvSpPr>
        <p:spPr>
          <a:xfrm>
            <a:off x="713225" y="2322425"/>
            <a:ext cx="2149800" cy="38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0" name="Google Shape;220;p20"/>
          <p:cNvSpPr txBox="1"/>
          <p:nvPr>
            <p:ph idx="2" type="subTitle"/>
          </p:nvPr>
        </p:nvSpPr>
        <p:spPr>
          <a:xfrm>
            <a:off x="713225" y="2544200"/>
            <a:ext cx="2149800" cy="70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1400"/>
              <a:buFont typeface="Dosis"/>
              <a:buNone/>
              <a:defRPr>
                <a:latin typeface="Dosis"/>
                <a:ea typeface="Dosis"/>
                <a:cs typeface="Dosis"/>
                <a:sym typeface="Dosis"/>
              </a:defRPr>
            </a:lvl2pPr>
            <a:lvl3pPr lvl="2" rtl="0" algn="r">
              <a:lnSpc>
                <a:spcPct val="100000"/>
              </a:lnSpc>
              <a:spcBef>
                <a:spcPts val="0"/>
              </a:spcBef>
              <a:spcAft>
                <a:spcPts val="0"/>
              </a:spcAft>
              <a:buSzPts val="1400"/>
              <a:buFont typeface="Dosis"/>
              <a:buNone/>
              <a:defRPr>
                <a:latin typeface="Dosis"/>
                <a:ea typeface="Dosis"/>
                <a:cs typeface="Dosis"/>
                <a:sym typeface="Dosis"/>
              </a:defRPr>
            </a:lvl3pPr>
            <a:lvl4pPr lvl="3" rtl="0" algn="r">
              <a:lnSpc>
                <a:spcPct val="100000"/>
              </a:lnSpc>
              <a:spcBef>
                <a:spcPts val="0"/>
              </a:spcBef>
              <a:spcAft>
                <a:spcPts val="0"/>
              </a:spcAft>
              <a:buSzPts val="1400"/>
              <a:buFont typeface="Dosis"/>
              <a:buNone/>
              <a:defRPr>
                <a:latin typeface="Dosis"/>
                <a:ea typeface="Dosis"/>
                <a:cs typeface="Dosis"/>
                <a:sym typeface="Dosis"/>
              </a:defRPr>
            </a:lvl4pPr>
            <a:lvl5pPr lvl="4" rtl="0" algn="r">
              <a:lnSpc>
                <a:spcPct val="100000"/>
              </a:lnSpc>
              <a:spcBef>
                <a:spcPts val="0"/>
              </a:spcBef>
              <a:spcAft>
                <a:spcPts val="0"/>
              </a:spcAft>
              <a:buSzPts val="1400"/>
              <a:buFont typeface="Dosis"/>
              <a:buNone/>
              <a:defRPr>
                <a:latin typeface="Dosis"/>
                <a:ea typeface="Dosis"/>
                <a:cs typeface="Dosis"/>
                <a:sym typeface="Dosis"/>
              </a:defRPr>
            </a:lvl5pPr>
            <a:lvl6pPr lvl="5" rtl="0" algn="r">
              <a:lnSpc>
                <a:spcPct val="100000"/>
              </a:lnSpc>
              <a:spcBef>
                <a:spcPts val="0"/>
              </a:spcBef>
              <a:spcAft>
                <a:spcPts val="0"/>
              </a:spcAft>
              <a:buSzPts val="1400"/>
              <a:buFont typeface="Dosis"/>
              <a:buNone/>
              <a:defRPr>
                <a:latin typeface="Dosis"/>
                <a:ea typeface="Dosis"/>
                <a:cs typeface="Dosis"/>
                <a:sym typeface="Dosis"/>
              </a:defRPr>
            </a:lvl6pPr>
            <a:lvl7pPr lvl="6" rtl="0" algn="r">
              <a:lnSpc>
                <a:spcPct val="100000"/>
              </a:lnSpc>
              <a:spcBef>
                <a:spcPts val="0"/>
              </a:spcBef>
              <a:spcAft>
                <a:spcPts val="0"/>
              </a:spcAft>
              <a:buSzPts val="1400"/>
              <a:buFont typeface="Dosis"/>
              <a:buNone/>
              <a:defRPr>
                <a:latin typeface="Dosis"/>
                <a:ea typeface="Dosis"/>
                <a:cs typeface="Dosis"/>
                <a:sym typeface="Dosis"/>
              </a:defRPr>
            </a:lvl7pPr>
            <a:lvl8pPr lvl="7" rtl="0" algn="r">
              <a:lnSpc>
                <a:spcPct val="100000"/>
              </a:lnSpc>
              <a:spcBef>
                <a:spcPts val="0"/>
              </a:spcBef>
              <a:spcAft>
                <a:spcPts val="0"/>
              </a:spcAft>
              <a:buSzPts val="1400"/>
              <a:buFont typeface="Dosis"/>
              <a:buNone/>
              <a:defRPr>
                <a:latin typeface="Dosis"/>
                <a:ea typeface="Dosis"/>
                <a:cs typeface="Dosis"/>
                <a:sym typeface="Dosis"/>
              </a:defRPr>
            </a:lvl8pPr>
            <a:lvl9pPr lvl="8" rtl="0" algn="r">
              <a:lnSpc>
                <a:spcPct val="100000"/>
              </a:lnSpc>
              <a:spcBef>
                <a:spcPts val="0"/>
              </a:spcBef>
              <a:spcAft>
                <a:spcPts val="0"/>
              </a:spcAft>
              <a:buSzPts val="1400"/>
              <a:buFont typeface="Dosis"/>
              <a:buNone/>
              <a:defRPr>
                <a:latin typeface="Dosis"/>
                <a:ea typeface="Dosis"/>
                <a:cs typeface="Dosis"/>
                <a:sym typeface="Dosis"/>
              </a:defRPr>
            </a:lvl9pPr>
          </a:lstStyle>
          <a:p/>
        </p:txBody>
      </p:sp>
      <p:sp>
        <p:nvSpPr>
          <p:cNvPr id="221" name="Google Shape;221;p20"/>
          <p:cNvSpPr txBox="1"/>
          <p:nvPr>
            <p:ph idx="3" type="subTitle"/>
          </p:nvPr>
        </p:nvSpPr>
        <p:spPr>
          <a:xfrm>
            <a:off x="6280925" y="2322425"/>
            <a:ext cx="21498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2" name="Google Shape;222;p20"/>
          <p:cNvSpPr txBox="1"/>
          <p:nvPr>
            <p:ph idx="4" type="subTitle"/>
          </p:nvPr>
        </p:nvSpPr>
        <p:spPr>
          <a:xfrm>
            <a:off x="6280925" y="2544200"/>
            <a:ext cx="21498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400"/>
              <a:buFont typeface="Dosis"/>
              <a:buNone/>
              <a:defRPr>
                <a:latin typeface="Dosis"/>
                <a:ea typeface="Dosis"/>
                <a:cs typeface="Dosis"/>
                <a:sym typeface="Dosis"/>
              </a:defRPr>
            </a:lvl2pPr>
            <a:lvl3pPr lvl="2" rtl="0">
              <a:lnSpc>
                <a:spcPct val="100000"/>
              </a:lnSpc>
              <a:spcBef>
                <a:spcPts val="0"/>
              </a:spcBef>
              <a:spcAft>
                <a:spcPts val="0"/>
              </a:spcAft>
              <a:buSzPts val="1400"/>
              <a:buFont typeface="Dosis"/>
              <a:buNone/>
              <a:defRPr>
                <a:latin typeface="Dosis"/>
                <a:ea typeface="Dosis"/>
                <a:cs typeface="Dosis"/>
                <a:sym typeface="Dosis"/>
              </a:defRPr>
            </a:lvl3pPr>
            <a:lvl4pPr lvl="3" rtl="0">
              <a:lnSpc>
                <a:spcPct val="100000"/>
              </a:lnSpc>
              <a:spcBef>
                <a:spcPts val="0"/>
              </a:spcBef>
              <a:spcAft>
                <a:spcPts val="0"/>
              </a:spcAft>
              <a:buSzPts val="1400"/>
              <a:buFont typeface="Dosis"/>
              <a:buNone/>
              <a:defRPr>
                <a:latin typeface="Dosis"/>
                <a:ea typeface="Dosis"/>
                <a:cs typeface="Dosis"/>
                <a:sym typeface="Dosis"/>
              </a:defRPr>
            </a:lvl4pPr>
            <a:lvl5pPr lvl="4" rtl="0">
              <a:lnSpc>
                <a:spcPct val="100000"/>
              </a:lnSpc>
              <a:spcBef>
                <a:spcPts val="0"/>
              </a:spcBef>
              <a:spcAft>
                <a:spcPts val="0"/>
              </a:spcAft>
              <a:buSzPts val="1400"/>
              <a:buFont typeface="Dosis"/>
              <a:buNone/>
              <a:defRPr>
                <a:latin typeface="Dosis"/>
                <a:ea typeface="Dosis"/>
                <a:cs typeface="Dosis"/>
                <a:sym typeface="Dosis"/>
              </a:defRPr>
            </a:lvl5pPr>
            <a:lvl6pPr lvl="5" rtl="0">
              <a:lnSpc>
                <a:spcPct val="100000"/>
              </a:lnSpc>
              <a:spcBef>
                <a:spcPts val="0"/>
              </a:spcBef>
              <a:spcAft>
                <a:spcPts val="0"/>
              </a:spcAft>
              <a:buSzPts val="1400"/>
              <a:buFont typeface="Dosis"/>
              <a:buNone/>
              <a:defRPr>
                <a:latin typeface="Dosis"/>
                <a:ea typeface="Dosis"/>
                <a:cs typeface="Dosis"/>
                <a:sym typeface="Dosis"/>
              </a:defRPr>
            </a:lvl6pPr>
            <a:lvl7pPr lvl="6" rtl="0">
              <a:lnSpc>
                <a:spcPct val="100000"/>
              </a:lnSpc>
              <a:spcBef>
                <a:spcPts val="0"/>
              </a:spcBef>
              <a:spcAft>
                <a:spcPts val="0"/>
              </a:spcAft>
              <a:buSzPts val="1400"/>
              <a:buFont typeface="Dosis"/>
              <a:buNone/>
              <a:defRPr>
                <a:latin typeface="Dosis"/>
                <a:ea typeface="Dosis"/>
                <a:cs typeface="Dosis"/>
                <a:sym typeface="Dosis"/>
              </a:defRPr>
            </a:lvl7pPr>
            <a:lvl8pPr lvl="7" rtl="0">
              <a:lnSpc>
                <a:spcPct val="100000"/>
              </a:lnSpc>
              <a:spcBef>
                <a:spcPts val="0"/>
              </a:spcBef>
              <a:spcAft>
                <a:spcPts val="0"/>
              </a:spcAft>
              <a:buSzPts val="1400"/>
              <a:buFont typeface="Dosis"/>
              <a:buNone/>
              <a:defRPr>
                <a:latin typeface="Dosis"/>
                <a:ea typeface="Dosis"/>
                <a:cs typeface="Dosis"/>
                <a:sym typeface="Dosis"/>
              </a:defRPr>
            </a:lvl8pPr>
            <a:lvl9pPr lvl="8" rtl="0">
              <a:lnSpc>
                <a:spcPct val="100000"/>
              </a:lnSpc>
              <a:spcBef>
                <a:spcPts val="0"/>
              </a:spcBef>
              <a:spcAft>
                <a:spcPts val="0"/>
              </a:spcAft>
              <a:buSzPts val="1400"/>
              <a:buFont typeface="Dosis"/>
              <a:buNone/>
              <a:defRPr>
                <a:latin typeface="Dosis"/>
                <a:ea typeface="Dosis"/>
                <a:cs typeface="Dosis"/>
                <a:sym typeface="Dosi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5" name="Shape 15"/>
        <p:cNvGrpSpPr/>
        <p:nvPr/>
      </p:nvGrpSpPr>
      <p:grpSpPr>
        <a:xfrm>
          <a:off x="0" y="0"/>
          <a:ext cx="0" cy="0"/>
          <a:chOff x="0" y="0"/>
          <a:chExt cx="0" cy="0"/>
        </a:xfrm>
      </p:grpSpPr>
      <p:sp>
        <p:nvSpPr>
          <p:cNvPr id="16" name="Google Shape;16;p3"/>
          <p:cNvSpPr txBox="1"/>
          <p:nvPr>
            <p:ph type="ctrTitle"/>
          </p:nvPr>
        </p:nvSpPr>
        <p:spPr>
          <a:xfrm>
            <a:off x="3798216" y="1361525"/>
            <a:ext cx="4152600" cy="1674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200"/>
              <a:buFont typeface="Bevan"/>
              <a:buNone/>
              <a:defRPr sz="5200">
                <a:latin typeface="Bevan"/>
                <a:ea typeface="Bevan"/>
                <a:cs typeface="Bevan"/>
                <a:sym typeface="Bevan"/>
              </a:defRPr>
            </a:lvl1pPr>
            <a:lvl2pPr lvl="1" rtl="0" algn="l">
              <a:spcBef>
                <a:spcPts val="0"/>
              </a:spcBef>
              <a:spcAft>
                <a:spcPts val="0"/>
              </a:spcAft>
              <a:buSzPts val="5200"/>
              <a:buNone/>
              <a:defRPr sz="5200"/>
            </a:lvl2pPr>
            <a:lvl3pPr lvl="2" rtl="0" algn="l">
              <a:spcBef>
                <a:spcPts val="0"/>
              </a:spcBef>
              <a:spcAft>
                <a:spcPts val="0"/>
              </a:spcAft>
              <a:buSzPts val="5200"/>
              <a:buNone/>
              <a:defRPr sz="5200"/>
            </a:lvl3pPr>
            <a:lvl4pPr lvl="3" rtl="0" algn="l">
              <a:spcBef>
                <a:spcPts val="0"/>
              </a:spcBef>
              <a:spcAft>
                <a:spcPts val="0"/>
              </a:spcAft>
              <a:buSzPts val="5200"/>
              <a:buNone/>
              <a:defRPr sz="5200"/>
            </a:lvl4pPr>
            <a:lvl5pPr lvl="4" rtl="0" algn="l">
              <a:spcBef>
                <a:spcPts val="0"/>
              </a:spcBef>
              <a:spcAft>
                <a:spcPts val="0"/>
              </a:spcAft>
              <a:buSzPts val="5200"/>
              <a:buNone/>
              <a:defRPr sz="5200"/>
            </a:lvl5pPr>
            <a:lvl6pPr lvl="5" rtl="0" algn="l">
              <a:spcBef>
                <a:spcPts val="0"/>
              </a:spcBef>
              <a:spcAft>
                <a:spcPts val="0"/>
              </a:spcAft>
              <a:buSzPts val="5200"/>
              <a:buNone/>
              <a:defRPr sz="5200"/>
            </a:lvl6pPr>
            <a:lvl7pPr lvl="6" rtl="0" algn="l">
              <a:spcBef>
                <a:spcPts val="0"/>
              </a:spcBef>
              <a:spcAft>
                <a:spcPts val="0"/>
              </a:spcAft>
              <a:buSzPts val="5200"/>
              <a:buNone/>
              <a:defRPr sz="5200"/>
            </a:lvl7pPr>
            <a:lvl8pPr lvl="7" rtl="0" algn="l">
              <a:spcBef>
                <a:spcPts val="0"/>
              </a:spcBef>
              <a:spcAft>
                <a:spcPts val="0"/>
              </a:spcAft>
              <a:buSzPts val="5200"/>
              <a:buNone/>
              <a:defRPr sz="5200"/>
            </a:lvl8pPr>
            <a:lvl9pPr lvl="8" rtl="0" algn="l">
              <a:spcBef>
                <a:spcPts val="0"/>
              </a:spcBef>
              <a:spcAft>
                <a:spcPts val="0"/>
              </a:spcAft>
              <a:buSzPts val="5200"/>
              <a:buNone/>
              <a:defRPr sz="5200"/>
            </a:lvl9pPr>
          </a:lstStyle>
          <a:p/>
        </p:txBody>
      </p:sp>
      <p:sp>
        <p:nvSpPr>
          <p:cNvPr id="17" name="Google Shape;17;p3"/>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8" name="Google Shape;18;p3"/>
          <p:cNvSpPr txBox="1"/>
          <p:nvPr>
            <p:ph hasCustomPrompt="1" idx="2" type="title"/>
          </p:nvPr>
        </p:nvSpPr>
        <p:spPr>
          <a:xfrm>
            <a:off x="1660988" y="2091225"/>
            <a:ext cx="1850700" cy="13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Bevan"/>
              <a:buNone/>
              <a:defRPr sz="7000">
                <a:latin typeface="Bevan"/>
                <a:ea typeface="Bevan"/>
                <a:cs typeface="Bevan"/>
                <a:sym typeface="Bevan"/>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p:nvPr/>
        </p:nvSpPr>
        <p:spPr>
          <a:xfrm flipH="1" rot="-5400000">
            <a:off x="1493225" y="-33780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rot="-5400000">
            <a:off x="1703212" y="-1487838"/>
            <a:ext cx="3818852" cy="1106272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rot="-5400000">
            <a:off x="7337272" y="-1464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8981331">
            <a:off x="349083" y="3776489"/>
            <a:ext cx="3278070" cy="3285888"/>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lt2"/>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5596675" y="1667850"/>
            <a:ext cx="28341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25" name="Google Shape;225;p21"/>
          <p:cNvSpPr txBox="1"/>
          <p:nvPr>
            <p:ph idx="1" type="subTitle"/>
          </p:nvPr>
        </p:nvSpPr>
        <p:spPr>
          <a:xfrm>
            <a:off x="5596675" y="2146050"/>
            <a:ext cx="2834100" cy="132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bg>
      <p:bgPr>
        <a:solidFill>
          <a:schemeClr val="lt2"/>
        </a:solidFill>
      </p:bgPr>
    </p:bg>
    <p:spTree>
      <p:nvGrpSpPr>
        <p:cNvPr id="226" name="Shape 226"/>
        <p:cNvGrpSpPr/>
        <p:nvPr/>
      </p:nvGrpSpPr>
      <p:grpSpPr>
        <a:xfrm>
          <a:off x="0" y="0"/>
          <a:ext cx="0" cy="0"/>
          <a:chOff x="0" y="0"/>
          <a:chExt cx="0" cy="0"/>
        </a:xfrm>
      </p:grpSpPr>
      <p:sp>
        <p:nvSpPr>
          <p:cNvPr id="227" name="Google Shape;227;p22"/>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28" name="Google Shape;228;p22"/>
          <p:cNvSpPr txBox="1"/>
          <p:nvPr>
            <p:ph idx="1"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9" name="Google Shape;229;p22"/>
          <p:cNvSpPr/>
          <p:nvPr/>
        </p:nvSpPr>
        <p:spPr>
          <a:xfrm rot="5400000">
            <a:off x="3919061" y="-37260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5400000">
            <a:off x="5500356" y="23858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bg>
      <p:bgPr>
        <a:solidFill>
          <a:schemeClr val="lt2"/>
        </a:solidFill>
      </p:bgPr>
    </p:bg>
    <p:spTree>
      <p:nvGrpSpPr>
        <p:cNvPr id="231" name="Shape 231"/>
        <p:cNvGrpSpPr/>
        <p:nvPr/>
      </p:nvGrpSpPr>
      <p:grpSpPr>
        <a:xfrm>
          <a:off x="0" y="0"/>
          <a:ext cx="0" cy="0"/>
          <a:chOff x="0" y="0"/>
          <a:chExt cx="0" cy="0"/>
        </a:xfrm>
      </p:grpSpPr>
      <p:sp>
        <p:nvSpPr>
          <p:cNvPr id="232" name="Google Shape;232;p2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233" name="Google Shape;233;p23"/>
          <p:cNvSpPr txBox="1"/>
          <p:nvPr>
            <p:ph idx="1" type="subTitle"/>
          </p:nvPr>
        </p:nvSpPr>
        <p:spPr>
          <a:xfrm>
            <a:off x="7132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4" name="Google Shape;234;p23"/>
          <p:cNvSpPr txBox="1"/>
          <p:nvPr>
            <p:ph idx="2" type="subTitle"/>
          </p:nvPr>
        </p:nvSpPr>
        <p:spPr>
          <a:xfrm>
            <a:off x="7132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5" name="Google Shape;235;p23"/>
          <p:cNvSpPr txBox="1"/>
          <p:nvPr>
            <p:ph idx="3" type="subTitle"/>
          </p:nvPr>
        </p:nvSpPr>
        <p:spPr>
          <a:xfrm>
            <a:off x="61360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6" name="Google Shape;236;p23"/>
          <p:cNvSpPr txBox="1"/>
          <p:nvPr>
            <p:ph idx="4" type="subTitle"/>
          </p:nvPr>
        </p:nvSpPr>
        <p:spPr>
          <a:xfrm>
            <a:off x="61360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7" name="Google Shape;237;p23"/>
          <p:cNvSpPr txBox="1"/>
          <p:nvPr>
            <p:ph idx="5" type="subTitle"/>
          </p:nvPr>
        </p:nvSpPr>
        <p:spPr>
          <a:xfrm>
            <a:off x="34246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8" name="Google Shape;238;p23"/>
          <p:cNvSpPr txBox="1"/>
          <p:nvPr>
            <p:ph idx="6" type="subTitle"/>
          </p:nvPr>
        </p:nvSpPr>
        <p:spPr>
          <a:xfrm>
            <a:off x="34246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9" name="Google Shape;239;p23"/>
          <p:cNvSpPr/>
          <p:nvPr/>
        </p:nvSpPr>
        <p:spPr>
          <a:xfrm rot="5400000">
            <a:off x="3292433" y="-805665"/>
            <a:ext cx="3818852" cy="1040373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6096543" y="2439679"/>
            <a:ext cx="3638952" cy="311394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ph idx="7" type="subTitle"/>
          </p:nvPr>
        </p:nvSpPr>
        <p:spPr>
          <a:xfrm>
            <a:off x="7132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2" name="Google Shape;242;p23"/>
          <p:cNvSpPr txBox="1"/>
          <p:nvPr>
            <p:ph idx="8" type="subTitle"/>
          </p:nvPr>
        </p:nvSpPr>
        <p:spPr>
          <a:xfrm>
            <a:off x="7132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3" name="Google Shape;243;p23"/>
          <p:cNvSpPr txBox="1"/>
          <p:nvPr>
            <p:ph idx="9" type="subTitle"/>
          </p:nvPr>
        </p:nvSpPr>
        <p:spPr>
          <a:xfrm>
            <a:off x="61360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4" name="Google Shape;244;p23"/>
          <p:cNvSpPr txBox="1"/>
          <p:nvPr>
            <p:ph idx="13" type="subTitle"/>
          </p:nvPr>
        </p:nvSpPr>
        <p:spPr>
          <a:xfrm>
            <a:off x="61360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5" name="Google Shape;245;p23"/>
          <p:cNvSpPr txBox="1"/>
          <p:nvPr>
            <p:ph idx="14" type="subTitle"/>
          </p:nvPr>
        </p:nvSpPr>
        <p:spPr>
          <a:xfrm>
            <a:off x="34246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6" name="Google Shape;246;p23"/>
          <p:cNvSpPr txBox="1"/>
          <p:nvPr>
            <p:ph idx="15" type="subTitle"/>
          </p:nvPr>
        </p:nvSpPr>
        <p:spPr>
          <a:xfrm>
            <a:off x="34246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4">
    <p:bg>
      <p:bgPr>
        <a:solidFill>
          <a:schemeClr val="lt2"/>
        </a:solidFill>
      </p:bgPr>
    </p:bg>
    <p:spTree>
      <p:nvGrpSpPr>
        <p:cNvPr id="247" name="Shape 247"/>
        <p:cNvGrpSpPr/>
        <p:nvPr/>
      </p:nvGrpSpPr>
      <p:grpSpPr>
        <a:xfrm>
          <a:off x="0" y="0"/>
          <a:ext cx="0" cy="0"/>
          <a:chOff x="0" y="0"/>
          <a:chExt cx="0" cy="0"/>
        </a:xfrm>
      </p:grpSpPr>
      <p:sp>
        <p:nvSpPr>
          <p:cNvPr id="248" name="Google Shape;248;p2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24"/>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5400000">
            <a:off x="-1779999" y="1780555"/>
            <a:ext cx="5142401" cy="1582390"/>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rot="5400000">
            <a:off x="4919756" y="-2531446"/>
            <a:ext cx="2895385" cy="669280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5">
    <p:bg>
      <p:bgPr>
        <a:solidFill>
          <a:schemeClr val="lt2"/>
        </a:solidFill>
      </p:bgPr>
    </p:bg>
    <p:spTree>
      <p:nvGrpSpPr>
        <p:cNvPr id="252" name="Shape 252"/>
        <p:cNvGrpSpPr/>
        <p:nvPr/>
      </p:nvGrpSpPr>
      <p:grpSpPr>
        <a:xfrm>
          <a:off x="0" y="0"/>
          <a:ext cx="0" cy="0"/>
          <a:chOff x="0" y="0"/>
          <a:chExt cx="0" cy="0"/>
        </a:xfrm>
      </p:grpSpPr>
      <p:sp>
        <p:nvSpPr>
          <p:cNvPr id="253" name="Google Shape;253;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5"/>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rot="-7620047">
            <a:off x="2654407" y="3821768"/>
            <a:ext cx="1770655" cy="2170849"/>
          </a:xfrm>
          <a:custGeom>
            <a:rect b="b" l="l" r="r" t="t"/>
            <a:pathLst>
              <a:path extrusionOk="0" h="8370" w="6827">
                <a:moveTo>
                  <a:pt x="4843" y="0"/>
                </a:moveTo>
                <a:cubicBezTo>
                  <a:pt x="4755" y="0"/>
                  <a:pt x="4660" y="45"/>
                  <a:pt x="4589" y="82"/>
                </a:cubicBezTo>
                <a:cubicBezTo>
                  <a:pt x="4440" y="159"/>
                  <a:pt x="4308" y="269"/>
                  <a:pt x="4181" y="375"/>
                </a:cubicBezTo>
                <a:cubicBezTo>
                  <a:pt x="3954" y="569"/>
                  <a:pt x="3747" y="783"/>
                  <a:pt x="3538" y="995"/>
                </a:cubicBezTo>
                <a:cubicBezTo>
                  <a:pt x="3442" y="1093"/>
                  <a:pt x="3371" y="1218"/>
                  <a:pt x="3276" y="1319"/>
                </a:cubicBezTo>
                <a:cubicBezTo>
                  <a:pt x="3221" y="1377"/>
                  <a:pt x="3165" y="1435"/>
                  <a:pt x="3103" y="1483"/>
                </a:cubicBezTo>
                <a:cubicBezTo>
                  <a:pt x="3080" y="1501"/>
                  <a:pt x="3058" y="1518"/>
                  <a:pt x="3036" y="1534"/>
                </a:cubicBezTo>
                <a:cubicBezTo>
                  <a:pt x="3026" y="1543"/>
                  <a:pt x="3015" y="1550"/>
                  <a:pt x="3004" y="1558"/>
                </a:cubicBezTo>
                <a:lnTo>
                  <a:pt x="3002" y="1558"/>
                </a:lnTo>
                <a:cubicBezTo>
                  <a:pt x="2903" y="1413"/>
                  <a:pt x="2922" y="1249"/>
                  <a:pt x="2924" y="1081"/>
                </a:cubicBezTo>
                <a:cubicBezTo>
                  <a:pt x="2925" y="939"/>
                  <a:pt x="2927" y="745"/>
                  <a:pt x="2806" y="644"/>
                </a:cubicBezTo>
                <a:cubicBezTo>
                  <a:pt x="2761" y="607"/>
                  <a:pt x="2711" y="591"/>
                  <a:pt x="2661" y="591"/>
                </a:cubicBezTo>
                <a:cubicBezTo>
                  <a:pt x="2554" y="591"/>
                  <a:pt x="2446" y="665"/>
                  <a:pt x="2380" y="749"/>
                </a:cubicBezTo>
                <a:cubicBezTo>
                  <a:pt x="2239" y="931"/>
                  <a:pt x="2172" y="1172"/>
                  <a:pt x="2114" y="1390"/>
                </a:cubicBezTo>
                <a:cubicBezTo>
                  <a:pt x="2029" y="1700"/>
                  <a:pt x="1904" y="1992"/>
                  <a:pt x="1785" y="2290"/>
                </a:cubicBezTo>
                <a:cubicBezTo>
                  <a:pt x="1642" y="2647"/>
                  <a:pt x="1519" y="3013"/>
                  <a:pt x="1365" y="3367"/>
                </a:cubicBezTo>
                <a:cubicBezTo>
                  <a:pt x="1209" y="3722"/>
                  <a:pt x="1011" y="4056"/>
                  <a:pt x="854" y="4410"/>
                </a:cubicBezTo>
                <a:cubicBezTo>
                  <a:pt x="701" y="4754"/>
                  <a:pt x="551" y="5099"/>
                  <a:pt x="414" y="5449"/>
                </a:cubicBezTo>
                <a:cubicBezTo>
                  <a:pt x="347" y="5619"/>
                  <a:pt x="302" y="5808"/>
                  <a:pt x="220" y="5973"/>
                </a:cubicBezTo>
                <a:cubicBezTo>
                  <a:pt x="159" y="6097"/>
                  <a:pt x="102" y="6223"/>
                  <a:pt x="66" y="6359"/>
                </a:cubicBezTo>
                <a:cubicBezTo>
                  <a:pt x="0" y="6607"/>
                  <a:pt x="63" y="6847"/>
                  <a:pt x="232" y="7022"/>
                </a:cubicBezTo>
                <a:cubicBezTo>
                  <a:pt x="224" y="7054"/>
                  <a:pt x="217" y="7087"/>
                  <a:pt x="211" y="7121"/>
                </a:cubicBezTo>
                <a:cubicBezTo>
                  <a:pt x="143" y="7465"/>
                  <a:pt x="133" y="7776"/>
                  <a:pt x="259" y="8108"/>
                </a:cubicBezTo>
                <a:cubicBezTo>
                  <a:pt x="316" y="8258"/>
                  <a:pt x="435" y="8370"/>
                  <a:pt x="592" y="8370"/>
                </a:cubicBezTo>
                <a:cubicBezTo>
                  <a:pt x="611" y="8370"/>
                  <a:pt x="631" y="8368"/>
                  <a:pt x="651" y="8365"/>
                </a:cubicBezTo>
                <a:cubicBezTo>
                  <a:pt x="855" y="8331"/>
                  <a:pt x="1029" y="8189"/>
                  <a:pt x="1180" y="8057"/>
                </a:cubicBezTo>
                <a:cubicBezTo>
                  <a:pt x="1391" y="7875"/>
                  <a:pt x="1567" y="7666"/>
                  <a:pt x="1750" y="7456"/>
                </a:cubicBezTo>
                <a:cubicBezTo>
                  <a:pt x="1988" y="7183"/>
                  <a:pt x="2236" y="6915"/>
                  <a:pt x="2503" y="6669"/>
                </a:cubicBezTo>
                <a:cubicBezTo>
                  <a:pt x="2577" y="6599"/>
                  <a:pt x="2653" y="6540"/>
                  <a:pt x="2712" y="6458"/>
                </a:cubicBezTo>
                <a:cubicBezTo>
                  <a:pt x="2759" y="6394"/>
                  <a:pt x="2810" y="6333"/>
                  <a:pt x="2861" y="6272"/>
                </a:cubicBezTo>
                <a:cubicBezTo>
                  <a:pt x="2997" y="6107"/>
                  <a:pt x="3139" y="5950"/>
                  <a:pt x="3292" y="5802"/>
                </a:cubicBezTo>
                <a:cubicBezTo>
                  <a:pt x="3376" y="5723"/>
                  <a:pt x="3654" y="5456"/>
                  <a:pt x="3837" y="5456"/>
                </a:cubicBezTo>
                <a:cubicBezTo>
                  <a:pt x="3905" y="5456"/>
                  <a:pt x="3960" y="5492"/>
                  <a:pt x="3987" y="5588"/>
                </a:cubicBezTo>
                <a:cubicBezTo>
                  <a:pt x="4023" y="5718"/>
                  <a:pt x="3975" y="5872"/>
                  <a:pt x="3938" y="5995"/>
                </a:cubicBezTo>
                <a:cubicBezTo>
                  <a:pt x="3881" y="6180"/>
                  <a:pt x="3801" y="6357"/>
                  <a:pt x="3716" y="6531"/>
                </a:cubicBezTo>
                <a:cubicBezTo>
                  <a:pt x="3553" y="6869"/>
                  <a:pt x="3362" y="7192"/>
                  <a:pt x="3189" y="7524"/>
                </a:cubicBezTo>
                <a:cubicBezTo>
                  <a:pt x="3147" y="7604"/>
                  <a:pt x="3101" y="7737"/>
                  <a:pt x="3066" y="7791"/>
                </a:cubicBezTo>
                <a:cubicBezTo>
                  <a:pt x="2980" y="7921"/>
                  <a:pt x="2903" y="8244"/>
                  <a:pt x="3078" y="8331"/>
                </a:cubicBezTo>
                <a:cubicBezTo>
                  <a:pt x="3104" y="8344"/>
                  <a:pt x="3130" y="8350"/>
                  <a:pt x="3155" y="8350"/>
                </a:cubicBezTo>
                <a:cubicBezTo>
                  <a:pt x="3284" y="8350"/>
                  <a:pt x="3405" y="8205"/>
                  <a:pt x="3471" y="8117"/>
                </a:cubicBezTo>
                <a:cubicBezTo>
                  <a:pt x="3531" y="8039"/>
                  <a:pt x="3584" y="7957"/>
                  <a:pt x="3633" y="7872"/>
                </a:cubicBezTo>
                <a:cubicBezTo>
                  <a:pt x="3693" y="7769"/>
                  <a:pt x="3761" y="7676"/>
                  <a:pt x="3828" y="7578"/>
                </a:cubicBezTo>
                <a:cubicBezTo>
                  <a:pt x="4213" y="7023"/>
                  <a:pt x="4474" y="6394"/>
                  <a:pt x="4734" y="5776"/>
                </a:cubicBezTo>
                <a:cubicBezTo>
                  <a:pt x="4873" y="5447"/>
                  <a:pt x="5011" y="5116"/>
                  <a:pt x="5170" y="4797"/>
                </a:cubicBezTo>
                <a:cubicBezTo>
                  <a:pt x="5329" y="4481"/>
                  <a:pt x="5512" y="4178"/>
                  <a:pt x="5696" y="3877"/>
                </a:cubicBezTo>
                <a:cubicBezTo>
                  <a:pt x="5993" y="3389"/>
                  <a:pt x="6267" y="2892"/>
                  <a:pt x="6509" y="2375"/>
                </a:cubicBezTo>
                <a:cubicBezTo>
                  <a:pt x="6606" y="2167"/>
                  <a:pt x="6694" y="1952"/>
                  <a:pt x="6752" y="1730"/>
                </a:cubicBezTo>
                <a:cubicBezTo>
                  <a:pt x="6797" y="1555"/>
                  <a:pt x="6826" y="1357"/>
                  <a:pt x="6748" y="1189"/>
                </a:cubicBezTo>
                <a:cubicBezTo>
                  <a:pt x="6695" y="1078"/>
                  <a:pt x="6578" y="1041"/>
                  <a:pt x="6459" y="1041"/>
                </a:cubicBezTo>
                <a:cubicBezTo>
                  <a:pt x="6373" y="1041"/>
                  <a:pt x="6286" y="1060"/>
                  <a:pt x="6219" y="1084"/>
                </a:cubicBezTo>
                <a:cubicBezTo>
                  <a:pt x="6006" y="1161"/>
                  <a:pt x="5820" y="1314"/>
                  <a:pt x="5658" y="1469"/>
                </a:cubicBezTo>
                <a:cubicBezTo>
                  <a:pt x="5447" y="1667"/>
                  <a:pt x="5292" y="1878"/>
                  <a:pt x="5152" y="2132"/>
                </a:cubicBezTo>
                <a:cubicBezTo>
                  <a:pt x="5013" y="2384"/>
                  <a:pt x="4881" y="2627"/>
                  <a:pt x="4673" y="2829"/>
                </a:cubicBezTo>
                <a:cubicBezTo>
                  <a:pt x="4586" y="2914"/>
                  <a:pt x="4495" y="2997"/>
                  <a:pt x="4396" y="3068"/>
                </a:cubicBezTo>
                <a:cubicBezTo>
                  <a:pt x="4348" y="3104"/>
                  <a:pt x="4302" y="3128"/>
                  <a:pt x="4255" y="3128"/>
                </a:cubicBezTo>
                <a:cubicBezTo>
                  <a:pt x="4216" y="3128"/>
                  <a:pt x="4177" y="3111"/>
                  <a:pt x="4136" y="3070"/>
                </a:cubicBezTo>
                <a:cubicBezTo>
                  <a:pt x="4005" y="2939"/>
                  <a:pt x="4082" y="2658"/>
                  <a:pt x="4121" y="2505"/>
                </a:cubicBezTo>
                <a:cubicBezTo>
                  <a:pt x="4264" y="1960"/>
                  <a:pt x="4641" y="1524"/>
                  <a:pt x="4890" y="1027"/>
                </a:cubicBezTo>
                <a:cubicBezTo>
                  <a:pt x="5005" y="802"/>
                  <a:pt x="5101" y="544"/>
                  <a:pt x="5083" y="286"/>
                </a:cubicBezTo>
                <a:cubicBezTo>
                  <a:pt x="5075" y="171"/>
                  <a:pt x="5034" y="57"/>
                  <a:pt x="4919" y="14"/>
                </a:cubicBezTo>
                <a:cubicBezTo>
                  <a:pt x="4895" y="4"/>
                  <a:pt x="4869" y="0"/>
                  <a:pt x="4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2">
  <p:cSld name="BIG_NUMBER_2_1">
    <p:bg>
      <p:bgPr>
        <a:solidFill>
          <a:schemeClr val="lt2"/>
        </a:solidFill>
      </p:bgPr>
    </p:bg>
    <p:spTree>
      <p:nvGrpSpPr>
        <p:cNvPr id="257" name="Shape 257"/>
        <p:cNvGrpSpPr/>
        <p:nvPr/>
      </p:nvGrpSpPr>
      <p:grpSpPr>
        <a:xfrm>
          <a:off x="0" y="0"/>
          <a:ext cx="0" cy="0"/>
          <a:chOff x="0" y="0"/>
          <a:chExt cx="0" cy="0"/>
        </a:xfrm>
      </p:grpSpPr>
      <p:sp>
        <p:nvSpPr>
          <p:cNvPr id="258" name="Google Shape;258;p26"/>
          <p:cNvSpPr txBox="1"/>
          <p:nvPr>
            <p:ph hasCustomPrompt="1" type="title"/>
          </p:nvPr>
        </p:nvSpPr>
        <p:spPr>
          <a:xfrm>
            <a:off x="2642700" y="70370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59" name="Google Shape;259;p26"/>
          <p:cNvSpPr txBox="1"/>
          <p:nvPr>
            <p:ph idx="1" type="subTitle"/>
          </p:nvPr>
        </p:nvSpPr>
        <p:spPr>
          <a:xfrm>
            <a:off x="2642700" y="135595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26"/>
          <p:cNvSpPr txBox="1"/>
          <p:nvPr>
            <p:ph hasCustomPrompt="1" idx="2" type="title"/>
          </p:nvPr>
        </p:nvSpPr>
        <p:spPr>
          <a:xfrm>
            <a:off x="2642700" y="333815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1" name="Google Shape;261;p26"/>
          <p:cNvSpPr txBox="1"/>
          <p:nvPr>
            <p:ph idx="3" type="subTitle"/>
          </p:nvPr>
        </p:nvSpPr>
        <p:spPr>
          <a:xfrm>
            <a:off x="2642700" y="399040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2" name="Google Shape;262;p26"/>
          <p:cNvSpPr txBox="1"/>
          <p:nvPr>
            <p:ph hasCustomPrompt="1" idx="4" type="title"/>
          </p:nvPr>
        </p:nvSpPr>
        <p:spPr>
          <a:xfrm>
            <a:off x="2642700" y="2020913"/>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3" name="Google Shape;263;p26"/>
          <p:cNvSpPr txBox="1"/>
          <p:nvPr>
            <p:ph idx="5" type="subTitle"/>
          </p:nvPr>
        </p:nvSpPr>
        <p:spPr>
          <a:xfrm>
            <a:off x="2642700" y="2673163"/>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4" name="Google Shape;264;p26"/>
          <p:cNvSpPr/>
          <p:nvPr/>
        </p:nvSpPr>
        <p:spPr>
          <a:xfrm rot="5400000">
            <a:off x="2767929" y="-13360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
    <p:bg>
      <p:bgPr>
        <a:solidFill>
          <a:schemeClr val="lt2"/>
        </a:solidFill>
      </p:bgPr>
    </p:bg>
    <p:spTree>
      <p:nvGrpSpPr>
        <p:cNvPr id="267" name="Shape 267"/>
        <p:cNvGrpSpPr/>
        <p:nvPr/>
      </p:nvGrpSpPr>
      <p:grpSpPr>
        <a:xfrm>
          <a:off x="0" y="0"/>
          <a:ext cx="0" cy="0"/>
          <a:chOff x="0" y="0"/>
          <a:chExt cx="0" cy="0"/>
        </a:xfrm>
      </p:grpSpPr>
      <p:sp>
        <p:nvSpPr>
          <p:cNvPr id="268" name="Google Shape;268;p27"/>
          <p:cNvSpPr txBox="1"/>
          <p:nvPr>
            <p:ph type="title"/>
          </p:nvPr>
        </p:nvSpPr>
        <p:spPr>
          <a:xfrm>
            <a:off x="2642550" y="3621575"/>
            <a:ext cx="38589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Bevan"/>
              <a:buNone/>
              <a:defRPr sz="1800">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9" name="Google Shape;269;p27"/>
          <p:cNvSpPr txBox="1"/>
          <p:nvPr>
            <p:ph idx="1" type="subTitle"/>
          </p:nvPr>
        </p:nvSpPr>
        <p:spPr>
          <a:xfrm>
            <a:off x="2642550" y="2739859"/>
            <a:ext cx="3858900" cy="92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70" name="Google Shape;270;p27"/>
          <p:cNvSpPr/>
          <p:nvPr/>
        </p:nvSpPr>
        <p:spPr>
          <a:xfrm rot="5400000">
            <a:off x="3042236" y="-40742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rot="5400000">
            <a:off x="3349221" y="-13459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7"/>
          <p:cNvGrpSpPr/>
          <p:nvPr/>
        </p:nvGrpSpPr>
        <p:grpSpPr>
          <a:xfrm>
            <a:off x="0" y="1813727"/>
            <a:ext cx="1527096" cy="1452651"/>
            <a:chOff x="-5" y="1702995"/>
            <a:chExt cx="1474031" cy="1402173"/>
          </a:xfrm>
        </p:grpSpPr>
        <p:sp>
          <p:nvSpPr>
            <p:cNvPr id="274" name="Google Shape;274;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7"/>
          <p:cNvGrpSpPr/>
          <p:nvPr/>
        </p:nvGrpSpPr>
        <p:grpSpPr>
          <a:xfrm>
            <a:off x="1527171" y="2708959"/>
            <a:ext cx="356080" cy="356061"/>
            <a:chOff x="1382013" y="1580125"/>
            <a:chExt cx="195950" cy="195950"/>
          </a:xfrm>
        </p:grpSpPr>
        <p:sp>
          <p:nvSpPr>
            <p:cNvPr id="279" name="Google Shape;279;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7"/>
          <p:cNvGrpSpPr/>
          <p:nvPr/>
        </p:nvGrpSpPr>
        <p:grpSpPr>
          <a:xfrm flipH="1">
            <a:off x="7616906" y="1813727"/>
            <a:ext cx="1527096" cy="1452651"/>
            <a:chOff x="-5" y="1702995"/>
            <a:chExt cx="1474031" cy="1402173"/>
          </a:xfrm>
        </p:grpSpPr>
        <p:sp>
          <p:nvSpPr>
            <p:cNvPr id="288" name="Google Shape;288;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7"/>
          <p:cNvGrpSpPr/>
          <p:nvPr/>
        </p:nvGrpSpPr>
        <p:grpSpPr>
          <a:xfrm flipH="1">
            <a:off x="7260750" y="2708959"/>
            <a:ext cx="356080" cy="356061"/>
            <a:chOff x="1382013" y="1580125"/>
            <a:chExt cx="195950" cy="195950"/>
          </a:xfrm>
        </p:grpSpPr>
        <p:sp>
          <p:nvSpPr>
            <p:cNvPr id="293" name="Google Shape;293;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7"/>
          <p:cNvSpPr/>
          <p:nvPr/>
        </p:nvSpPr>
        <p:spPr>
          <a:xfrm>
            <a:off x="15271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lt2"/>
        </a:solidFill>
      </p:bgPr>
    </p:bg>
    <p:spTree>
      <p:nvGrpSpPr>
        <p:cNvPr id="303" name="Shape 30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2">
    <p:bg>
      <p:bgPr>
        <a:solidFill>
          <a:schemeClr val="dk2"/>
        </a:solidFill>
      </p:bgPr>
    </p:bg>
    <p:spTree>
      <p:nvGrpSpPr>
        <p:cNvPr id="304" name="Shape 30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2_1">
    <p:bg>
      <p:bgPr>
        <a:solidFill>
          <a:schemeClr val="accent4"/>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Bevan"/>
              <a:buNone/>
              <a:defRPr>
                <a:latin typeface="Bevan"/>
                <a:ea typeface="Bevan"/>
                <a:cs typeface="Bevan"/>
                <a:sym typeface="Bev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Dosis"/>
              <a:buNone/>
              <a:defRPr sz="12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6" name="Google Shape;26;p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5"/>
          <p:cNvSpPr txBox="1"/>
          <p:nvPr>
            <p:ph idx="1" type="subTitle"/>
          </p:nvPr>
        </p:nvSpPr>
        <p:spPr>
          <a:xfrm>
            <a:off x="7132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1" name="Google Shape;31;p5"/>
          <p:cNvSpPr txBox="1"/>
          <p:nvPr>
            <p:ph idx="2" type="subTitle"/>
          </p:nvPr>
        </p:nvSpPr>
        <p:spPr>
          <a:xfrm>
            <a:off x="47305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2" name="Google Shape;32;p5"/>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5400000">
            <a:off x="3286571" y="-1147652"/>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sp>
        <p:nvSpPr>
          <p:cNvPr id="35" name="Google Shape;35;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6"/>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37" name="Shape 37"/>
        <p:cNvGrpSpPr/>
        <p:nvPr/>
      </p:nvGrpSpPr>
      <p:grpSpPr>
        <a:xfrm>
          <a:off x="0" y="0"/>
          <a:ext cx="0" cy="0"/>
          <a:chOff x="0" y="0"/>
          <a:chExt cx="0" cy="0"/>
        </a:xfrm>
      </p:grpSpPr>
      <p:sp>
        <p:nvSpPr>
          <p:cNvPr id="38" name="Google Shape;38;p7"/>
          <p:cNvSpPr txBox="1"/>
          <p:nvPr>
            <p:ph type="title"/>
          </p:nvPr>
        </p:nvSpPr>
        <p:spPr>
          <a:xfrm>
            <a:off x="4572000" y="1479550"/>
            <a:ext cx="38589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39" name="Google Shape;39;p7"/>
          <p:cNvSpPr txBox="1"/>
          <p:nvPr>
            <p:ph idx="1" type="subTitle"/>
          </p:nvPr>
        </p:nvSpPr>
        <p:spPr>
          <a:xfrm>
            <a:off x="4572000" y="1957750"/>
            <a:ext cx="3858900" cy="86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0" name="Google Shape;40;p7"/>
          <p:cNvSpPr/>
          <p:nvPr/>
        </p:nvSpPr>
        <p:spPr>
          <a:xfrm rot="3377950">
            <a:off x="4887814" y="-1238852"/>
            <a:ext cx="2966427" cy="2973492"/>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rot="-5400000">
            <a:off x="2196116" y="-1289368"/>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713225" y="743900"/>
            <a:ext cx="4958100" cy="859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idx="1" type="subTitle"/>
          </p:nvPr>
        </p:nvSpPr>
        <p:spPr>
          <a:xfrm>
            <a:off x="4926575" y="1289075"/>
            <a:ext cx="3504300" cy="199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7" name="Google Shape;47;p9"/>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48" name="Google Shape;48;p9"/>
          <p:cNvSpPr txBox="1"/>
          <p:nvPr>
            <p:ph idx="2"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9" name="Google Shape;49;p9"/>
          <p:cNvSpPr/>
          <p:nvPr/>
        </p:nvSpPr>
        <p:spPr>
          <a:xfrm flipH="1" rot="5400000">
            <a:off x="2875291" y="-1310893"/>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sp>
        <p:nvSpPr>
          <p:cNvPr id="51" name="Google Shape;51;p10"/>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800"/>
              <a:buFont typeface="Bevan"/>
              <a:buNone/>
              <a:defRPr sz="2800">
                <a:solidFill>
                  <a:schemeClr val="dk2"/>
                </a:solidFill>
                <a:latin typeface="Bevan"/>
                <a:ea typeface="Bevan"/>
                <a:cs typeface="Bevan"/>
                <a:sym typeface="Bevan"/>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50" y="118302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p:nvPr/>
        </p:nvSpPr>
        <p:spPr>
          <a:xfrm>
            <a:off x="1696500" y="2275425"/>
            <a:ext cx="3900255" cy="7422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txBox="1"/>
          <p:nvPr>
            <p:ph type="ctrTitle"/>
          </p:nvPr>
        </p:nvSpPr>
        <p:spPr>
          <a:xfrm>
            <a:off x="713225" y="2229968"/>
            <a:ext cx="5866800" cy="74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NBA </a:t>
            </a:r>
            <a:endParaRPr/>
          </a:p>
          <a:p>
            <a:pPr indent="0" lvl="0" marL="0" rtl="0" algn="ctr">
              <a:spcBef>
                <a:spcPts val="0"/>
              </a:spcBef>
              <a:spcAft>
                <a:spcPts val="0"/>
              </a:spcAft>
              <a:buNone/>
            </a:pPr>
            <a:r>
              <a:t/>
            </a:r>
            <a:endParaRPr sz="3600"/>
          </a:p>
        </p:txBody>
      </p:sp>
      <p:grpSp>
        <p:nvGrpSpPr>
          <p:cNvPr id="312" name="Google Shape;312;p31"/>
          <p:cNvGrpSpPr/>
          <p:nvPr/>
        </p:nvGrpSpPr>
        <p:grpSpPr>
          <a:xfrm>
            <a:off x="6482665" y="1572647"/>
            <a:ext cx="1896272" cy="1892729"/>
            <a:chOff x="1368338" y="859363"/>
            <a:chExt cx="562375" cy="562425"/>
          </a:xfrm>
        </p:grpSpPr>
        <p:sp>
          <p:nvSpPr>
            <p:cNvPr id="313" name="Google Shape;313;p31"/>
            <p:cNvSpPr/>
            <p:nvPr/>
          </p:nvSpPr>
          <p:spPr>
            <a:xfrm>
              <a:off x="1458338" y="862238"/>
              <a:ext cx="151225" cy="201825"/>
            </a:xfrm>
            <a:custGeom>
              <a:rect b="b" l="l" r="r" t="t"/>
              <a:pathLst>
                <a:path extrusionOk="0" h="8073" w="6049">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1663313" y="896313"/>
              <a:ext cx="267100" cy="228900"/>
            </a:xfrm>
            <a:custGeom>
              <a:rect b="b" l="l" r="r" t="t"/>
              <a:pathLst>
                <a:path extrusionOk="0" h="9156" w="10684">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1573913" y="859363"/>
              <a:ext cx="193950" cy="202275"/>
            </a:xfrm>
            <a:custGeom>
              <a:rect b="b" l="l" r="r" t="t"/>
              <a:pathLst>
                <a:path extrusionOk="0" h="8091" w="7758">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374413" y="949163"/>
              <a:ext cx="103650" cy="133500"/>
            </a:xfrm>
            <a:custGeom>
              <a:rect b="b" l="l" r="r" t="t"/>
              <a:pathLst>
                <a:path extrusionOk="0" h="5340" w="4146">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1410088" y="1081038"/>
              <a:ext cx="185125" cy="335475"/>
            </a:xfrm>
            <a:custGeom>
              <a:rect b="b" l="l" r="r" t="t"/>
              <a:pathLst>
                <a:path extrusionOk="0" h="13419" w="7405">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1659638" y="1082713"/>
              <a:ext cx="271075" cy="250650"/>
            </a:xfrm>
            <a:custGeom>
              <a:rect b="b" l="l" r="r" t="t"/>
              <a:pathLst>
                <a:path extrusionOk="0" h="10026" w="10843">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1368338" y="1086063"/>
              <a:ext cx="110575" cy="184225"/>
            </a:xfrm>
            <a:custGeom>
              <a:rect b="b" l="l" r="r" t="t"/>
              <a:pathLst>
                <a:path extrusionOk="0" h="7369" w="4423">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1569238" y="1080313"/>
              <a:ext cx="268900" cy="341475"/>
            </a:xfrm>
            <a:custGeom>
              <a:rect b="b" l="l" r="r" t="t"/>
              <a:pathLst>
                <a:path extrusionOk="0" h="13659" w="10756">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1"/>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CMPS451 - Big Data Project - Team 19</a:t>
            </a:r>
            <a:endParaRPr/>
          </a:p>
          <a:p>
            <a:pPr indent="0" lvl="0" marL="0" rtl="0" algn="ctr">
              <a:spcBef>
                <a:spcPts val="0"/>
              </a:spcBef>
              <a:spcAft>
                <a:spcPts val="0"/>
              </a:spcAft>
              <a:buNone/>
            </a:pPr>
            <a:r>
              <a:t/>
            </a:r>
            <a:endParaRPr/>
          </a:p>
        </p:txBody>
      </p:sp>
      <p:pic>
        <p:nvPicPr>
          <p:cNvPr id="322" name="Google Shape;322;p31"/>
          <p:cNvPicPr preferRelativeResize="0"/>
          <p:nvPr/>
        </p:nvPicPr>
        <p:blipFill>
          <a:blip r:embed="rId3">
            <a:alphaModFix/>
          </a:blip>
          <a:stretch>
            <a:fillRect/>
          </a:stretch>
        </p:blipFill>
        <p:spPr>
          <a:xfrm>
            <a:off x="262200" y="152400"/>
            <a:ext cx="754037" cy="1674900"/>
          </a:xfrm>
          <a:prstGeom prst="rect">
            <a:avLst/>
          </a:prstGeom>
          <a:noFill/>
          <a:ln>
            <a:noFill/>
          </a:ln>
        </p:spPr>
      </p:pic>
      <p:sp>
        <p:nvSpPr>
          <p:cNvPr id="323" name="Google Shape;323;p31"/>
          <p:cNvSpPr txBox="1"/>
          <p:nvPr/>
        </p:nvSpPr>
        <p:spPr>
          <a:xfrm>
            <a:off x="6122000" y="3831825"/>
            <a:ext cx="368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endParaRPr>
          </a:p>
        </p:txBody>
      </p:sp>
      <p:sp>
        <p:nvSpPr>
          <p:cNvPr id="324" name="Google Shape;324;p31"/>
          <p:cNvSpPr txBox="1"/>
          <p:nvPr/>
        </p:nvSpPr>
        <p:spPr>
          <a:xfrm>
            <a:off x="6880475" y="4465900"/>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Dosis SemiBold"/>
                <a:ea typeface="Dosis SemiBold"/>
                <a:cs typeface="Dosis SemiBold"/>
                <a:sym typeface="Dosis SemiBold"/>
              </a:rPr>
              <a:t>13/5/2024</a:t>
            </a:r>
            <a:endParaRPr sz="2000">
              <a:solidFill>
                <a:schemeClr val="lt1"/>
              </a:solidFill>
              <a:latin typeface="Dosis SemiBold"/>
              <a:ea typeface="Dosis SemiBold"/>
              <a:cs typeface="Dosis SemiBold"/>
              <a:sym typeface="Dosis SemiBold"/>
            </a:endParaRPr>
          </a:p>
        </p:txBody>
      </p:sp>
      <p:sp>
        <p:nvSpPr>
          <p:cNvPr id="325" name="Google Shape;325;p31"/>
          <p:cNvSpPr txBox="1"/>
          <p:nvPr/>
        </p:nvSpPr>
        <p:spPr>
          <a:xfrm>
            <a:off x="803075" y="2278875"/>
            <a:ext cx="5687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chemeClr val="dk2"/>
                </a:solidFill>
                <a:latin typeface="Bevan"/>
                <a:ea typeface="Bevan"/>
                <a:cs typeface="Bevan"/>
                <a:sym typeface="Bevan"/>
              </a:rPr>
              <a:t>SHOT LOGS</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0"/>
          <p:cNvSpPr txBox="1"/>
          <p:nvPr>
            <p:ph type="title"/>
          </p:nvPr>
        </p:nvSpPr>
        <p:spPr>
          <a:xfrm>
            <a:off x="385000" y="541025"/>
            <a:ext cx="55173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27" name="Google Shape;427;p40"/>
          <p:cNvSpPr txBox="1"/>
          <p:nvPr/>
        </p:nvSpPr>
        <p:spPr>
          <a:xfrm>
            <a:off x="385000" y="1131825"/>
            <a:ext cx="50598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1600">
              <a:solidFill>
                <a:schemeClr val="lt1"/>
              </a:solidFill>
              <a:latin typeface="Dosis"/>
              <a:ea typeface="Dosis"/>
              <a:cs typeface="Dosis"/>
              <a:sym typeface="Dosis"/>
            </a:endParaRPr>
          </a:p>
        </p:txBody>
      </p:sp>
      <p:sp>
        <p:nvSpPr>
          <p:cNvPr id="428" name="Google Shape;428;p40"/>
          <p:cNvSpPr txBox="1"/>
          <p:nvPr/>
        </p:nvSpPr>
        <p:spPr>
          <a:xfrm>
            <a:off x="515600" y="1019400"/>
            <a:ext cx="6166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To conclude, the NBA shot logs dataset provides useful info for teams and stak</a:t>
            </a:r>
            <a:r>
              <a:rPr lang="en" sz="1800">
                <a:solidFill>
                  <a:schemeClr val="lt1"/>
                </a:solidFill>
                <a:latin typeface="Dosis"/>
                <a:ea typeface="Dosis"/>
                <a:cs typeface="Dosis"/>
                <a:sym typeface="Dosis"/>
              </a:rPr>
              <a:t>e</a:t>
            </a:r>
            <a:r>
              <a:rPr lang="en" sz="1800">
                <a:solidFill>
                  <a:schemeClr val="lt1"/>
                </a:solidFill>
                <a:latin typeface="Dosis"/>
                <a:ea typeface="Dosis"/>
                <a:cs typeface="Dosis"/>
                <a:sym typeface="Dosis"/>
              </a:rPr>
              <a:t>holders, helping them make better decisions and find new ways to succeed.</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By understanding the dataset, identifying trends and patterns, and addressing challenges and limitations, you can help your audience appreciate the immense business value that can be derived from big data analytics in the sports industry. </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Encourage your audience to consider the potential benefits of leveraging data analysis to make more informed decisions and improve their team's performance.</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p:txBody>
      </p:sp>
      <p:grpSp>
        <p:nvGrpSpPr>
          <p:cNvPr id="429" name="Google Shape;429;p40"/>
          <p:cNvGrpSpPr/>
          <p:nvPr/>
        </p:nvGrpSpPr>
        <p:grpSpPr>
          <a:xfrm>
            <a:off x="7556227" y="541030"/>
            <a:ext cx="1197916" cy="4061432"/>
            <a:chOff x="6011489" y="1333325"/>
            <a:chExt cx="742986" cy="2518874"/>
          </a:xfrm>
        </p:grpSpPr>
        <p:grpSp>
          <p:nvGrpSpPr>
            <p:cNvPr id="430" name="Google Shape;430;p40"/>
            <p:cNvGrpSpPr/>
            <p:nvPr/>
          </p:nvGrpSpPr>
          <p:grpSpPr>
            <a:xfrm>
              <a:off x="6011489" y="1352095"/>
              <a:ext cx="741902" cy="2500104"/>
              <a:chOff x="6411063" y="3140125"/>
              <a:chExt cx="62100" cy="209275"/>
            </a:xfrm>
          </p:grpSpPr>
          <p:sp>
            <p:nvSpPr>
              <p:cNvPr id="431" name="Google Shape;431;p40"/>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40"/>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p:nvPr/>
        </p:nvSpPr>
        <p:spPr>
          <a:xfrm>
            <a:off x="1740675" y="2269200"/>
            <a:ext cx="1703548" cy="99771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txBox="1"/>
          <p:nvPr>
            <p:ph type="ctrTitle"/>
          </p:nvPr>
        </p:nvSpPr>
        <p:spPr>
          <a:xfrm>
            <a:off x="3798225" y="1361525"/>
            <a:ext cx="4744800" cy="16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TECHNICAL</a:t>
            </a:r>
            <a:endParaRPr sz="5000"/>
          </a:p>
        </p:txBody>
      </p:sp>
      <p:sp>
        <p:nvSpPr>
          <p:cNvPr id="442" name="Google Shape;442;p41"/>
          <p:cNvSpPr txBox="1"/>
          <p:nvPr>
            <p:ph idx="2" type="title"/>
          </p:nvPr>
        </p:nvSpPr>
        <p:spPr>
          <a:xfrm>
            <a:off x="1660988" y="2091225"/>
            <a:ext cx="1850700" cy="13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p:nvPr/>
        </p:nvSpPr>
        <p:spPr>
          <a:xfrm>
            <a:off x="4869324" y="1908925"/>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4869324" y="3417575"/>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
          <p:cNvSpPr/>
          <p:nvPr/>
        </p:nvSpPr>
        <p:spPr>
          <a:xfrm>
            <a:off x="1407713" y="3417575"/>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2"/>
          <p:cNvSpPr/>
          <p:nvPr/>
        </p:nvSpPr>
        <p:spPr>
          <a:xfrm>
            <a:off x="1407713" y="1991350"/>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PREPROCESSING</a:t>
            </a:r>
            <a:endParaRPr/>
          </a:p>
        </p:txBody>
      </p:sp>
      <p:sp>
        <p:nvSpPr>
          <p:cNvPr id="452" name="Google Shape;452;p42"/>
          <p:cNvSpPr txBox="1"/>
          <p:nvPr>
            <p:ph idx="1" type="subTitle"/>
          </p:nvPr>
        </p:nvSpPr>
        <p:spPr>
          <a:xfrm>
            <a:off x="2069700" y="1705350"/>
            <a:ext cx="28914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FILLING NULL DATA</a:t>
            </a:r>
            <a:endParaRPr/>
          </a:p>
        </p:txBody>
      </p:sp>
      <p:sp>
        <p:nvSpPr>
          <p:cNvPr id="453" name="Google Shape;453;p42"/>
          <p:cNvSpPr txBox="1"/>
          <p:nvPr>
            <p:ph idx="2" type="subTitle"/>
          </p:nvPr>
        </p:nvSpPr>
        <p:spPr>
          <a:xfrm>
            <a:off x="2069700" y="1949050"/>
            <a:ext cx="2294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FILLED THE NULL DATA WITH THE PREVIOUS VALUE USING FORWARD FILL </a:t>
            </a:r>
            <a:r>
              <a:rPr lang="en"/>
              <a:t>TECHNIQUE</a:t>
            </a:r>
            <a:r>
              <a:rPr lang="en"/>
              <a:t> </a:t>
            </a:r>
            <a:endParaRPr/>
          </a:p>
        </p:txBody>
      </p:sp>
      <p:sp>
        <p:nvSpPr>
          <p:cNvPr id="454" name="Google Shape;454;p42"/>
          <p:cNvSpPr txBox="1"/>
          <p:nvPr>
            <p:ph idx="3" type="subTitle"/>
          </p:nvPr>
        </p:nvSpPr>
        <p:spPr>
          <a:xfrm>
            <a:off x="2069700" y="3195100"/>
            <a:ext cx="22947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CONVERSION</a:t>
            </a:r>
            <a:endParaRPr/>
          </a:p>
        </p:txBody>
      </p:sp>
      <p:sp>
        <p:nvSpPr>
          <p:cNvPr id="455" name="Google Shape;455;p42"/>
          <p:cNvSpPr txBox="1"/>
          <p:nvPr>
            <p:ph idx="4" type="subTitle"/>
          </p:nvPr>
        </p:nvSpPr>
        <p:spPr>
          <a:xfrm>
            <a:off x="2069700" y="3438800"/>
            <a:ext cx="2294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CONVERTED THE “GAME CLOCK” into seconds for model training and map-reduce functions </a:t>
            </a:r>
            <a:endParaRPr/>
          </a:p>
        </p:txBody>
      </p:sp>
      <p:sp>
        <p:nvSpPr>
          <p:cNvPr id="456" name="Google Shape;456;p42"/>
          <p:cNvSpPr txBox="1"/>
          <p:nvPr>
            <p:ph idx="5" type="subTitle"/>
          </p:nvPr>
        </p:nvSpPr>
        <p:spPr>
          <a:xfrm>
            <a:off x="5554400" y="1705350"/>
            <a:ext cx="30768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REPLACING NEGATIVE DATA</a:t>
            </a:r>
            <a:endParaRPr/>
          </a:p>
        </p:txBody>
      </p:sp>
      <p:sp>
        <p:nvSpPr>
          <p:cNvPr id="457" name="Google Shape;457;p42"/>
          <p:cNvSpPr txBox="1"/>
          <p:nvPr>
            <p:ph idx="6" type="subTitle"/>
          </p:nvPr>
        </p:nvSpPr>
        <p:spPr>
          <a:xfrm>
            <a:off x="5554400" y="1949050"/>
            <a:ext cx="28128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REPLACED THE NULL DATA WITH THE MEAN VALUE.</a:t>
            </a:r>
            <a:endParaRPr/>
          </a:p>
          <a:p>
            <a:pPr indent="0" lvl="0" marL="0" rtl="0" algn="l">
              <a:spcBef>
                <a:spcPts val="0"/>
              </a:spcBef>
              <a:spcAft>
                <a:spcPts val="0"/>
              </a:spcAft>
              <a:buClr>
                <a:schemeClr val="dk1"/>
              </a:buClr>
              <a:buSzPts val="1100"/>
              <a:buFont typeface="Arial"/>
              <a:buNone/>
            </a:pPr>
            <a:r>
              <a:t/>
            </a:r>
            <a:endParaRPr/>
          </a:p>
        </p:txBody>
      </p:sp>
      <p:sp>
        <p:nvSpPr>
          <p:cNvPr id="458" name="Google Shape;458;p42"/>
          <p:cNvSpPr txBox="1"/>
          <p:nvPr>
            <p:ph idx="7" type="subTitle"/>
          </p:nvPr>
        </p:nvSpPr>
        <p:spPr>
          <a:xfrm>
            <a:off x="5554400" y="3195100"/>
            <a:ext cx="38565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DROP UNNECESSARY COLUMNS</a:t>
            </a:r>
            <a:endParaRPr/>
          </a:p>
        </p:txBody>
      </p:sp>
      <p:sp>
        <p:nvSpPr>
          <p:cNvPr id="459" name="Google Shape;459;p42"/>
          <p:cNvSpPr txBox="1"/>
          <p:nvPr>
            <p:ph idx="8" type="subTitle"/>
          </p:nvPr>
        </p:nvSpPr>
        <p:spPr>
          <a:xfrm>
            <a:off x="5554400" y="3438800"/>
            <a:ext cx="2294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DROPPED COLUMNS THAT DIDN’T </a:t>
            </a:r>
            <a:r>
              <a:rPr lang="en"/>
              <a:t>CORRELATE</a:t>
            </a:r>
            <a:r>
              <a:rPr lang="en"/>
              <a:t> WITH THE OTHER DATA.</a:t>
            </a:r>
            <a:endParaRPr/>
          </a:p>
        </p:txBody>
      </p:sp>
      <p:grpSp>
        <p:nvGrpSpPr>
          <p:cNvPr id="460" name="Google Shape;460;p42"/>
          <p:cNvGrpSpPr/>
          <p:nvPr/>
        </p:nvGrpSpPr>
        <p:grpSpPr>
          <a:xfrm>
            <a:off x="1504090" y="1803258"/>
            <a:ext cx="469440" cy="469189"/>
            <a:chOff x="2245063" y="895713"/>
            <a:chExt cx="562675" cy="562375"/>
          </a:xfrm>
        </p:grpSpPr>
        <p:sp>
          <p:nvSpPr>
            <p:cNvPr id="461" name="Google Shape;461;p42"/>
            <p:cNvSpPr/>
            <p:nvPr/>
          </p:nvSpPr>
          <p:spPr>
            <a:xfrm>
              <a:off x="2250713" y="971163"/>
              <a:ext cx="81600" cy="105275"/>
            </a:xfrm>
            <a:custGeom>
              <a:rect b="b" l="l" r="r" t="t"/>
              <a:pathLst>
                <a:path extrusionOk="0" h="4211" w="3264">
                  <a:moveTo>
                    <a:pt x="2192" y="0"/>
                  </a:moveTo>
                  <a:cubicBezTo>
                    <a:pt x="1101" y="1185"/>
                    <a:pt x="346" y="2636"/>
                    <a:pt x="0" y="4210"/>
                  </a:cubicBezTo>
                  <a:cubicBezTo>
                    <a:pt x="902" y="4008"/>
                    <a:pt x="1851" y="3847"/>
                    <a:pt x="2836" y="3732"/>
                  </a:cubicBezTo>
                  <a:cubicBezTo>
                    <a:pt x="2978" y="3715"/>
                    <a:pt x="3122" y="3701"/>
                    <a:pt x="3264" y="3686"/>
                  </a:cubicBezTo>
                  <a:cubicBezTo>
                    <a:pt x="3192" y="2393"/>
                    <a:pt x="2826" y="1132"/>
                    <a:pt x="2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2"/>
            <p:cNvSpPr/>
            <p:nvPr/>
          </p:nvSpPr>
          <p:spPr>
            <a:xfrm>
              <a:off x="2320163" y="898513"/>
              <a:ext cx="119275" cy="162900"/>
            </a:xfrm>
            <a:custGeom>
              <a:rect b="b" l="l" r="r" t="t"/>
              <a:pathLst>
                <a:path extrusionOk="0" h="6516" w="4771">
                  <a:moveTo>
                    <a:pt x="4770" y="1"/>
                  </a:moveTo>
                  <a:lnTo>
                    <a:pt x="4770" y="1"/>
                  </a:lnTo>
                  <a:cubicBezTo>
                    <a:pt x="2987" y="292"/>
                    <a:pt x="1329" y="1097"/>
                    <a:pt x="0" y="2322"/>
                  </a:cubicBezTo>
                  <a:cubicBezTo>
                    <a:pt x="762" y="3596"/>
                    <a:pt x="1202" y="5035"/>
                    <a:pt x="1286" y="6515"/>
                  </a:cubicBezTo>
                  <a:cubicBezTo>
                    <a:pt x="1848" y="6470"/>
                    <a:pt x="2420" y="6436"/>
                    <a:pt x="2999" y="6417"/>
                  </a:cubicBezTo>
                  <a:cubicBezTo>
                    <a:pt x="3275" y="3685"/>
                    <a:pt x="3915" y="1385"/>
                    <a:pt x="4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2"/>
            <p:cNvSpPr/>
            <p:nvPr/>
          </p:nvSpPr>
          <p:spPr>
            <a:xfrm>
              <a:off x="2489438" y="926588"/>
              <a:ext cx="217150" cy="184375"/>
            </a:xfrm>
            <a:custGeom>
              <a:rect b="b" l="l" r="r" t="t"/>
              <a:pathLst>
                <a:path extrusionOk="0" h="7375" w="8686">
                  <a:moveTo>
                    <a:pt x="4343" y="1219"/>
                  </a:moveTo>
                  <a:cubicBezTo>
                    <a:pt x="4428" y="1219"/>
                    <a:pt x="4515" y="1246"/>
                    <a:pt x="4588" y="1303"/>
                  </a:cubicBezTo>
                  <a:cubicBezTo>
                    <a:pt x="5895" y="2300"/>
                    <a:pt x="6883" y="3660"/>
                    <a:pt x="7428" y="5215"/>
                  </a:cubicBezTo>
                  <a:cubicBezTo>
                    <a:pt x="7481" y="5351"/>
                    <a:pt x="7457" y="5505"/>
                    <a:pt x="7363" y="5618"/>
                  </a:cubicBezTo>
                  <a:cubicBezTo>
                    <a:pt x="7286" y="5710"/>
                    <a:pt x="7175" y="5762"/>
                    <a:pt x="7059" y="5762"/>
                  </a:cubicBezTo>
                  <a:cubicBezTo>
                    <a:pt x="7032" y="5762"/>
                    <a:pt x="7004" y="5759"/>
                    <a:pt x="6977" y="5753"/>
                  </a:cubicBezTo>
                  <a:cubicBezTo>
                    <a:pt x="6832" y="5724"/>
                    <a:pt x="6715" y="5621"/>
                    <a:pt x="6671" y="5481"/>
                  </a:cubicBezTo>
                  <a:cubicBezTo>
                    <a:pt x="6176" y="4076"/>
                    <a:pt x="5285" y="2843"/>
                    <a:pt x="4100" y="1939"/>
                  </a:cubicBezTo>
                  <a:cubicBezTo>
                    <a:pt x="3925" y="1805"/>
                    <a:pt x="3891" y="1552"/>
                    <a:pt x="4026" y="1375"/>
                  </a:cubicBezTo>
                  <a:cubicBezTo>
                    <a:pt x="4104" y="1272"/>
                    <a:pt x="4223" y="1219"/>
                    <a:pt x="4343" y="1219"/>
                  </a:cubicBezTo>
                  <a:close/>
                  <a:moveTo>
                    <a:pt x="4064" y="0"/>
                  </a:moveTo>
                  <a:cubicBezTo>
                    <a:pt x="1875" y="1290"/>
                    <a:pt x="414" y="3225"/>
                    <a:pt x="1" y="5361"/>
                  </a:cubicBezTo>
                  <a:cubicBezTo>
                    <a:pt x="2865" y="5563"/>
                    <a:pt x="6121" y="6140"/>
                    <a:pt x="8685" y="7375"/>
                  </a:cubicBezTo>
                  <a:cubicBezTo>
                    <a:pt x="8478" y="4297"/>
                    <a:pt x="6743" y="1528"/>
                    <a:pt x="4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
            <p:cNvSpPr/>
            <p:nvPr/>
          </p:nvSpPr>
          <p:spPr>
            <a:xfrm>
              <a:off x="2415363" y="895713"/>
              <a:ext cx="154975" cy="163775"/>
            </a:xfrm>
            <a:custGeom>
              <a:rect b="b" l="l" r="r" t="t"/>
              <a:pathLst>
                <a:path extrusionOk="0" h="6551" w="6199">
                  <a:moveTo>
                    <a:pt x="2430" y="1"/>
                  </a:moveTo>
                  <a:cubicBezTo>
                    <a:pt x="2295" y="1"/>
                    <a:pt x="2161" y="4"/>
                    <a:pt x="2027" y="10"/>
                  </a:cubicBezTo>
                  <a:cubicBezTo>
                    <a:pt x="1073" y="1098"/>
                    <a:pt x="311" y="3559"/>
                    <a:pt x="1" y="6512"/>
                  </a:cubicBezTo>
                  <a:cubicBezTo>
                    <a:pt x="145" y="6512"/>
                    <a:pt x="287" y="6507"/>
                    <a:pt x="433" y="6507"/>
                  </a:cubicBezTo>
                  <a:cubicBezTo>
                    <a:pt x="904" y="6507"/>
                    <a:pt x="1443" y="6517"/>
                    <a:pt x="2159" y="6550"/>
                  </a:cubicBezTo>
                  <a:cubicBezTo>
                    <a:pt x="2562" y="4287"/>
                    <a:pt x="4007" y="2230"/>
                    <a:pt x="6198" y="803"/>
                  </a:cubicBezTo>
                  <a:cubicBezTo>
                    <a:pt x="5011" y="273"/>
                    <a:pt x="3726" y="1"/>
                    <a:pt x="2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2"/>
            <p:cNvSpPr/>
            <p:nvPr/>
          </p:nvSpPr>
          <p:spPr>
            <a:xfrm>
              <a:off x="2245063" y="1083438"/>
              <a:ext cx="87975" cy="148275"/>
            </a:xfrm>
            <a:custGeom>
              <a:rect b="b" l="l" r="r" t="t"/>
              <a:pathLst>
                <a:path extrusionOk="0" h="5931" w="3519">
                  <a:moveTo>
                    <a:pt x="3518" y="0"/>
                  </a:moveTo>
                  <a:lnTo>
                    <a:pt x="3518" y="0"/>
                  </a:lnTo>
                  <a:cubicBezTo>
                    <a:pt x="3396" y="12"/>
                    <a:pt x="3276" y="22"/>
                    <a:pt x="3156" y="36"/>
                  </a:cubicBezTo>
                  <a:cubicBezTo>
                    <a:pt x="2120" y="159"/>
                    <a:pt x="1092" y="337"/>
                    <a:pt x="75" y="575"/>
                  </a:cubicBezTo>
                  <a:cubicBezTo>
                    <a:pt x="27" y="957"/>
                    <a:pt x="3" y="1341"/>
                    <a:pt x="1" y="1728"/>
                  </a:cubicBezTo>
                  <a:cubicBezTo>
                    <a:pt x="1" y="3189"/>
                    <a:pt x="349" y="4631"/>
                    <a:pt x="1017" y="5931"/>
                  </a:cubicBezTo>
                  <a:cubicBezTo>
                    <a:pt x="1027" y="5921"/>
                    <a:pt x="1034" y="5909"/>
                    <a:pt x="1046" y="5902"/>
                  </a:cubicBezTo>
                  <a:cubicBezTo>
                    <a:pt x="2514" y="4945"/>
                    <a:pt x="3504" y="2579"/>
                    <a:pt x="3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2"/>
            <p:cNvSpPr/>
            <p:nvPr/>
          </p:nvSpPr>
          <p:spPr>
            <a:xfrm>
              <a:off x="2280213" y="1078463"/>
              <a:ext cx="426600" cy="213275"/>
            </a:xfrm>
            <a:custGeom>
              <a:rect b="b" l="l" r="r" t="t"/>
              <a:pathLst>
                <a:path extrusionOk="0" h="8531" w="17064">
                  <a:moveTo>
                    <a:pt x="5938" y="0"/>
                  </a:moveTo>
                  <a:cubicBezTo>
                    <a:pt x="5704" y="0"/>
                    <a:pt x="5517" y="4"/>
                    <a:pt x="5337" y="7"/>
                  </a:cubicBezTo>
                  <a:cubicBezTo>
                    <a:pt x="5222" y="1442"/>
                    <a:pt x="5212" y="2879"/>
                    <a:pt x="5311" y="4313"/>
                  </a:cubicBezTo>
                  <a:cubicBezTo>
                    <a:pt x="5325" y="4537"/>
                    <a:pt x="5157" y="4729"/>
                    <a:pt x="4936" y="4743"/>
                  </a:cubicBezTo>
                  <a:cubicBezTo>
                    <a:pt x="4927" y="4744"/>
                    <a:pt x="4918" y="4744"/>
                    <a:pt x="4909" y="4744"/>
                  </a:cubicBezTo>
                  <a:cubicBezTo>
                    <a:pt x="4698" y="4744"/>
                    <a:pt x="4522" y="4581"/>
                    <a:pt x="4506" y="4368"/>
                  </a:cubicBezTo>
                  <a:cubicBezTo>
                    <a:pt x="4407" y="2922"/>
                    <a:pt x="4415" y="1473"/>
                    <a:pt x="4530" y="29"/>
                  </a:cubicBezTo>
                  <a:lnTo>
                    <a:pt x="4530" y="29"/>
                  </a:lnTo>
                  <a:cubicBezTo>
                    <a:pt x="3984" y="48"/>
                    <a:pt x="3446" y="79"/>
                    <a:pt x="2915" y="122"/>
                  </a:cubicBezTo>
                  <a:lnTo>
                    <a:pt x="2915" y="146"/>
                  </a:lnTo>
                  <a:cubicBezTo>
                    <a:pt x="2915" y="3052"/>
                    <a:pt x="1800" y="5654"/>
                    <a:pt x="77" y="6774"/>
                  </a:cubicBezTo>
                  <a:cubicBezTo>
                    <a:pt x="53" y="6791"/>
                    <a:pt x="27" y="6803"/>
                    <a:pt x="0" y="6810"/>
                  </a:cubicBezTo>
                  <a:cubicBezTo>
                    <a:pt x="390" y="7437"/>
                    <a:pt x="856" y="8016"/>
                    <a:pt x="1387" y="8530"/>
                  </a:cubicBezTo>
                  <a:cubicBezTo>
                    <a:pt x="1416" y="8497"/>
                    <a:pt x="1442" y="8458"/>
                    <a:pt x="1476" y="8425"/>
                  </a:cubicBezTo>
                  <a:cubicBezTo>
                    <a:pt x="1774" y="8124"/>
                    <a:pt x="2179" y="7954"/>
                    <a:pt x="2603" y="7954"/>
                  </a:cubicBezTo>
                  <a:cubicBezTo>
                    <a:pt x="2606" y="7954"/>
                    <a:pt x="2609" y="7954"/>
                    <a:pt x="2612" y="7954"/>
                  </a:cubicBezTo>
                  <a:lnTo>
                    <a:pt x="3638" y="7954"/>
                  </a:lnTo>
                  <a:cubicBezTo>
                    <a:pt x="3348" y="7456"/>
                    <a:pt x="3345" y="6843"/>
                    <a:pt x="3631" y="6346"/>
                  </a:cubicBezTo>
                  <a:cubicBezTo>
                    <a:pt x="3917" y="5849"/>
                    <a:pt x="4448" y="5541"/>
                    <a:pt x="5022" y="5541"/>
                  </a:cubicBezTo>
                  <a:lnTo>
                    <a:pt x="9665" y="5541"/>
                  </a:lnTo>
                  <a:cubicBezTo>
                    <a:pt x="9374" y="5046"/>
                    <a:pt x="9372" y="4433"/>
                    <a:pt x="9658" y="3936"/>
                  </a:cubicBezTo>
                  <a:cubicBezTo>
                    <a:pt x="9944" y="3436"/>
                    <a:pt x="10475" y="3131"/>
                    <a:pt x="11049" y="3131"/>
                  </a:cubicBezTo>
                  <a:lnTo>
                    <a:pt x="16987" y="3131"/>
                  </a:lnTo>
                  <a:cubicBezTo>
                    <a:pt x="17028" y="2826"/>
                    <a:pt x="17054" y="2516"/>
                    <a:pt x="17064" y="2208"/>
                  </a:cubicBezTo>
                  <a:cubicBezTo>
                    <a:pt x="15331" y="1302"/>
                    <a:pt x="12890" y="613"/>
                    <a:pt x="10138" y="264"/>
                  </a:cubicBezTo>
                  <a:cubicBezTo>
                    <a:pt x="9523" y="187"/>
                    <a:pt x="8896" y="130"/>
                    <a:pt x="8259" y="86"/>
                  </a:cubicBezTo>
                  <a:lnTo>
                    <a:pt x="8259" y="86"/>
                  </a:lnTo>
                  <a:cubicBezTo>
                    <a:pt x="8168" y="1230"/>
                    <a:pt x="8372" y="2376"/>
                    <a:pt x="8850" y="3419"/>
                  </a:cubicBezTo>
                  <a:cubicBezTo>
                    <a:pt x="8915" y="3551"/>
                    <a:pt x="8903" y="3708"/>
                    <a:pt x="8819" y="3828"/>
                  </a:cubicBezTo>
                  <a:cubicBezTo>
                    <a:pt x="8743" y="3937"/>
                    <a:pt x="8619" y="4000"/>
                    <a:pt x="8487" y="4000"/>
                  </a:cubicBezTo>
                  <a:cubicBezTo>
                    <a:pt x="8474" y="4000"/>
                    <a:pt x="8460" y="4000"/>
                    <a:pt x="8447" y="3998"/>
                  </a:cubicBezTo>
                  <a:cubicBezTo>
                    <a:pt x="8303" y="3981"/>
                    <a:pt x="8175" y="3888"/>
                    <a:pt x="8120" y="3753"/>
                  </a:cubicBezTo>
                  <a:cubicBezTo>
                    <a:pt x="7666" y="2763"/>
                    <a:pt x="7433" y="1684"/>
                    <a:pt x="7433" y="596"/>
                  </a:cubicBezTo>
                  <a:cubicBezTo>
                    <a:pt x="7433" y="425"/>
                    <a:pt x="7442" y="238"/>
                    <a:pt x="7457" y="41"/>
                  </a:cubicBezTo>
                  <a:cubicBezTo>
                    <a:pt x="6754" y="9"/>
                    <a:pt x="6293" y="0"/>
                    <a:pt x="59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2"/>
            <p:cNvSpPr/>
            <p:nvPr/>
          </p:nvSpPr>
          <p:spPr>
            <a:xfrm>
              <a:off x="2325388" y="1176838"/>
              <a:ext cx="482350" cy="281250"/>
            </a:xfrm>
            <a:custGeom>
              <a:rect b="b" l="l" r="r" t="t"/>
              <a:pathLst>
                <a:path extrusionOk="0" h="11250" w="19294">
                  <a:moveTo>
                    <a:pt x="18080" y="7231"/>
                  </a:moveTo>
                  <a:cubicBezTo>
                    <a:pt x="18304" y="7231"/>
                    <a:pt x="18484" y="7412"/>
                    <a:pt x="18484" y="7633"/>
                  </a:cubicBezTo>
                  <a:cubicBezTo>
                    <a:pt x="18481" y="9185"/>
                    <a:pt x="17222" y="10444"/>
                    <a:pt x="15670" y="10446"/>
                  </a:cubicBezTo>
                  <a:cubicBezTo>
                    <a:pt x="15449" y="10446"/>
                    <a:pt x="15269" y="10266"/>
                    <a:pt x="15269" y="10043"/>
                  </a:cubicBezTo>
                  <a:cubicBezTo>
                    <a:pt x="15269" y="9822"/>
                    <a:pt x="15449" y="9641"/>
                    <a:pt x="15670" y="9641"/>
                  </a:cubicBezTo>
                  <a:cubicBezTo>
                    <a:pt x="16780" y="9641"/>
                    <a:pt x="17679" y="8743"/>
                    <a:pt x="17679" y="7633"/>
                  </a:cubicBezTo>
                  <a:cubicBezTo>
                    <a:pt x="17679" y="7412"/>
                    <a:pt x="17859" y="7231"/>
                    <a:pt x="18080" y="7231"/>
                  </a:cubicBezTo>
                  <a:close/>
                  <a:moveTo>
                    <a:pt x="9242" y="1"/>
                  </a:moveTo>
                  <a:cubicBezTo>
                    <a:pt x="8798" y="1"/>
                    <a:pt x="8440" y="359"/>
                    <a:pt x="8440" y="803"/>
                  </a:cubicBezTo>
                  <a:cubicBezTo>
                    <a:pt x="8440" y="1248"/>
                    <a:pt x="8798" y="1606"/>
                    <a:pt x="9242" y="1606"/>
                  </a:cubicBezTo>
                  <a:lnTo>
                    <a:pt x="12859" y="1606"/>
                  </a:lnTo>
                  <a:cubicBezTo>
                    <a:pt x="13080" y="1606"/>
                    <a:pt x="13260" y="1786"/>
                    <a:pt x="13260" y="2010"/>
                  </a:cubicBezTo>
                  <a:cubicBezTo>
                    <a:pt x="13260" y="2231"/>
                    <a:pt x="13080" y="2411"/>
                    <a:pt x="12859" y="2411"/>
                  </a:cubicBezTo>
                  <a:lnTo>
                    <a:pt x="3215" y="2411"/>
                  </a:lnTo>
                  <a:cubicBezTo>
                    <a:pt x="2771" y="2411"/>
                    <a:pt x="2413" y="2771"/>
                    <a:pt x="2413" y="3214"/>
                  </a:cubicBezTo>
                  <a:cubicBezTo>
                    <a:pt x="2413" y="3658"/>
                    <a:pt x="2771" y="4019"/>
                    <a:pt x="3215" y="4019"/>
                  </a:cubicBezTo>
                  <a:lnTo>
                    <a:pt x="7233" y="4019"/>
                  </a:lnTo>
                  <a:cubicBezTo>
                    <a:pt x="7454" y="4019"/>
                    <a:pt x="7635" y="4196"/>
                    <a:pt x="7635" y="4420"/>
                  </a:cubicBezTo>
                  <a:cubicBezTo>
                    <a:pt x="7635" y="4641"/>
                    <a:pt x="7454" y="4821"/>
                    <a:pt x="7233" y="4821"/>
                  </a:cubicBezTo>
                  <a:lnTo>
                    <a:pt x="805" y="4821"/>
                  </a:lnTo>
                  <a:cubicBezTo>
                    <a:pt x="361" y="4821"/>
                    <a:pt x="0" y="5182"/>
                    <a:pt x="0" y="5624"/>
                  </a:cubicBezTo>
                  <a:cubicBezTo>
                    <a:pt x="0" y="6068"/>
                    <a:pt x="361" y="6429"/>
                    <a:pt x="805" y="6429"/>
                  </a:cubicBezTo>
                  <a:lnTo>
                    <a:pt x="7233" y="6429"/>
                  </a:lnTo>
                  <a:cubicBezTo>
                    <a:pt x="7454" y="6429"/>
                    <a:pt x="7635" y="6609"/>
                    <a:pt x="7635" y="6830"/>
                  </a:cubicBezTo>
                  <a:cubicBezTo>
                    <a:pt x="7635" y="7051"/>
                    <a:pt x="7454" y="7231"/>
                    <a:pt x="7233" y="7231"/>
                  </a:cubicBezTo>
                  <a:lnTo>
                    <a:pt x="2814" y="7231"/>
                  </a:lnTo>
                  <a:cubicBezTo>
                    <a:pt x="2370" y="7231"/>
                    <a:pt x="2009" y="7592"/>
                    <a:pt x="2009" y="8036"/>
                  </a:cubicBezTo>
                  <a:cubicBezTo>
                    <a:pt x="2009" y="8478"/>
                    <a:pt x="2370" y="8839"/>
                    <a:pt x="2814" y="8839"/>
                  </a:cubicBezTo>
                  <a:lnTo>
                    <a:pt x="7233" y="8839"/>
                  </a:lnTo>
                  <a:cubicBezTo>
                    <a:pt x="7454" y="8839"/>
                    <a:pt x="7635" y="9019"/>
                    <a:pt x="7635" y="9240"/>
                  </a:cubicBezTo>
                  <a:cubicBezTo>
                    <a:pt x="7635" y="9464"/>
                    <a:pt x="7454" y="9644"/>
                    <a:pt x="7233" y="9644"/>
                  </a:cubicBezTo>
                  <a:lnTo>
                    <a:pt x="5626" y="9644"/>
                  </a:lnTo>
                  <a:cubicBezTo>
                    <a:pt x="5623" y="9644"/>
                    <a:pt x="5620" y="9644"/>
                    <a:pt x="5617" y="9644"/>
                  </a:cubicBezTo>
                  <a:cubicBezTo>
                    <a:pt x="5397" y="9644"/>
                    <a:pt x="5186" y="9737"/>
                    <a:pt x="5037" y="9899"/>
                  </a:cubicBezTo>
                  <a:cubicBezTo>
                    <a:pt x="4883" y="10062"/>
                    <a:pt x="4806" y="10283"/>
                    <a:pt x="4823" y="10507"/>
                  </a:cubicBezTo>
                  <a:cubicBezTo>
                    <a:pt x="4880" y="10934"/>
                    <a:pt x="5242" y="11249"/>
                    <a:pt x="5669" y="11249"/>
                  </a:cubicBezTo>
                  <a:cubicBezTo>
                    <a:pt x="5677" y="11249"/>
                    <a:pt x="5685" y="11249"/>
                    <a:pt x="5693" y="11249"/>
                  </a:cubicBezTo>
                  <a:lnTo>
                    <a:pt x="15670" y="11249"/>
                  </a:lnTo>
                  <a:cubicBezTo>
                    <a:pt x="17667" y="11247"/>
                    <a:pt x="19284" y="9629"/>
                    <a:pt x="19286" y="7635"/>
                  </a:cubicBezTo>
                  <a:lnTo>
                    <a:pt x="19286" y="3622"/>
                  </a:lnTo>
                  <a:cubicBezTo>
                    <a:pt x="19294" y="1796"/>
                    <a:pt x="17934" y="256"/>
                    <a:pt x="16122" y="32"/>
                  </a:cubicBezTo>
                  <a:cubicBezTo>
                    <a:pt x="15973" y="15"/>
                    <a:pt x="15821" y="3"/>
                    <a:pt x="15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42"/>
          <p:cNvGrpSpPr/>
          <p:nvPr/>
        </p:nvGrpSpPr>
        <p:grpSpPr>
          <a:xfrm>
            <a:off x="4961173" y="1767395"/>
            <a:ext cx="468897" cy="469273"/>
            <a:chOff x="2253838" y="1835988"/>
            <a:chExt cx="562025" cy="562475"/>
          </a:xfrm>
        </p:grpSpPr>
        <p:sp>
          <p:nvSpPr>
            <p:cNvPr id="469" name="Google Shape;469;p42"/>
            <p:cNvSpPr/>
            <p:nvPr/>
          </p:nvSpPr>
          <p:spPr>
            <a:xfrm>
              <a:off x="2369888" y="1847213"/>
              <a:ext cx="139525" cy="114175"/>
            </a:xfrm>
            <a:custGeom>
              <a:rect b="b" l="l" r="r" t="t"/>
              <a:pathLst>
                <a:path extrusionOk="0" h="4567" w="5581">
                  <a:moveTo>
                    <a:pt x="13" y="0"/>
                  </a:moveTo>
                  <a:cubicBezTo>
                    <a:pt x="8" y="89"/>
                    <a:pt x="1" y="178"/>
                    <a:pt x="1" y="267"/>
                  </a:cubicBezTo>
                  <a:cubicBezTo>
                    <a:pt x="1" y="2639"/>
                    <a:pt x="1253" y="4566"/>
                    <a:pt x="2791" y="4566"/>
                  </a:cubicBezTo>
                  <a:cubicBezTo>
                    <a:pt x="4329" y="4566"/>
                    <a:pt x="5581" y="2639"/>
                    <a:pt x="5581" y="267"/>
                  </a:cubicBezTo>
                  <a:cubicBezTo>
                    <a:pt x="5581" y="178"/>
                    <a:pt x="5573" y="89"/>
                    <a:pt x="5571" y="0"/>
                  </a:cubicBezTo>
                  <a:cubicBezTo>
                    <a:pt x="4877" y="652"/>
                    <a:pt x="3964" y="1012"/>
                    <a:pt x="3018" y="1012"/>
                  </a:cubicBezTo>
                  <a:cubicBezTo>
                    <a:pt x="2942" y="1012"/>
                    <a:pt x="2867" y="1009"/>
                    <a:pt x="2791" y="1005"/>
                  </a:cubicBezTo>
                  <a:cubicBezTo>
                    <a:pt x="2715" y="1009"/>
                    <a:pt x="2640" y="1012"/>
                    <a:pt x="2565" y="1012"/>
                  </a:cubicBezTo>
                  <a:cubicBezTo>
                    <a:pt x="1620" y="1012"/>
                    <a:pt x="705" y="650"/>
                    <a:pt x="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2"/>
            <p:cNvSpPr/>
            <p:nvPr/>
          </p:nvSpPr>
          <p:spPr>
            <a:xfrm>
              <a:off x="2254263" y="1865963"/>
              <a:ext cx="36050" cy="147425"/>
            </a:xfrm>
            <a:custGeom>
              <a:rect b="b" l="l" r="r" t="t"/>
              <a:pathLst>
                <a:path extrusionOk="0" h="5897" w="1442">
                  <a:moveTo>
                    <a:pt x="1442" y="0"/>
                  </a:moveTo>
                  <a:lnTo>
                    <a:pt x="1442" y="0"/>
                  </a:lnTo>
                  <a:cubicBezTo>
                    <a:pt x="776" y="930"/>
                    <a:pt x="108" y="2634"/>
                    <a:pt x="0" y="5897"/>
                  </a:cubicBezTo>
                  <a:cubicBezTo>
                    <a:pt x="1240" y="4390"/>
                    <a:pt x="1346" y="2136"/>
                    <a:pt x="1435" y="125"/>
                  </a:cubicBezTo>
                  <a:cubicBezTo>
                    <a:pt x="1437" y="82"/>
                    <a:pt x="1440" y="41"/>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2"/>
            <p:cNvSpPr/>
            <p:nvPr/>
          </p:nvSpPr>
          <p:spPr>
            <a:xfrm>
              <a:off x="2474613" y="2087088"/>
              <a:ext cx="281575" cy="40200"/>
            </a:xfrm>
            <a:custGeom>
              <a:rect b="b" l="l" r="r" t="t"/>
              <a:pathLst>
                <a:path extrusionOk="0" h="1608" w="11263">
                  <a:moveTo>
                    <a:pt x="188" y="0"/>
                  </a:moveTo>
                  <a:cubicBezTo>
                    <a:pt x="82" y="8"/>
                    <a:pt x="0" y="99"/>
                    <a:pt x="7" y="205"/>
                  </a:cubicBezTo>
                  <a:lnTo>
                    <a:pt x="7" y="1594"/>
                  </a:lnTo>
                  <a:lnTo>
                    <a:pt x="5633" y="1608"/>
                  </a:lnTo>
                  <a:lnTo>
                    <a:pt x="11256" y="1594"/>
                  </a:lnTo>
                  <a:lnTo>
                    <a:pt x="11256" y="205"/>
                  </a:lnTo>
                  <a:cubicBezTo>
                    <a:pt x="11263" y="99"/>
                    <a:pt x="11181" y="8"/>
                    <a:pt x="11075" y="0"/>
                  </a:cubicBezTo>
                  <a:lnTo>
                    <a:pt x="10052" y="0"/>
                  </a:lnTo>
                  <a:lnTo>
                    <a:pt x="10052" y="402"/>
                  </a:lnTo>
                  <a:cubicBezTo>
                    <a:pt x="10052" y="623"/>
                    <a:pt x="9872" y="803"/>
                    <a:pt x="9648" y="803"/>
                  </a:cubicBezTo>
                  <a:cubicBezTo>
                    <a:pt x="9427" y="803"/>
                    <a:pt x="9247" y="625"/>
                    <a:pt x="9247" y="402"/>
                  </a:cubicBezTo>
                  <a:lnTo>
                    <a:pt x="9247" y="0"/>
                  </a:lnTo>
                  <a:lnTo>
                    <a:pt x="8043" y="0"/>
                  </a:lnTo>
                  <a:lnTo>
                    <a:pt x="8043" y="402"/>
                  </a:lnTo>
                  <a:cubicBezTo>
                    <a:pt x="8043" y="623"/>
                    <a:pt x="7863" y="803"/>
                    <a:pt x="7639" y="803"/>
                  </a:cubicBezTo>
                  <a:cubicBezTo>
                    <a:pt x="7418" y="803"/>
                    <a:pt x="7238" y="625"/>
                    <a:pt x="7238" y="402"/>
                  </a:cubicBezTo>
                  <a:lnTo>
                    <a:pt x="7238" y="0"/>
                  </a:lnTo>
                  <a:lnTo>
                    <a:pt x="6034" y="0"/>
                  </a:lnTo>
                  <a:lnTo>
                    <a:pt x="6034" y="402"/>
                  </a:lnTo>
                  <a:cubicBezTo>
                    <a:pt x="6034" y="623"/>
                    <a:pt x="5854" y="803"/>
                    <a:pt x="5633" y="803"/>
                  </a:cubicBezTo>
                  <a:cubicBezTo>
                    <a:pt x="5412" y="803"/>
                    <a:pt x="5232" y="625"/>
                    <a:pt x="5232" y="402"/>
                  </a:cubicBezTo>
                  <a:lnTo>
                    <a:pt x="5232" y="0"/>
                  </a:lnTo>
                  <a:lnTo>
                    <a:pt x="4025" y="0"/>
                  </a:lnTo>
                  <a:lnTo>
                    <a:pt x="4025" y="402"/>
                  </a:lnTo>
                  <a:cubicBezTo>
                    <a:pt x="4025" y="623"/>
                    <a:pt x="3845" y="803"/>
                    <a:pt x="3624" y="803"/>
                  </a:cubicBezTo>
                  <a:cubicBezTo>
                    <a:pt x="3400" y="803"/>
                    <a:pt x="3223" y="625"/>
                    <a:pt x="3223" y="402"/>
                  </a:cubicBezTo>
                  <a:lnTo>
                    <a:pt x="3223" y="0"/>
                  </a:lnTo>
                  <a:lnTo>
                    <a:pt x="2016" y="0"/>
                  </a:lnTo>
                  <a:lnTo>
                    <a:pt x="2016" y="402"/>
                  </a:lnTo>
                  <a:cubicBezTo>
                    <a:pt x="2016" y="623"/>
                    <a:pt x="1836" y="803"/>
                    <a:pt x="1615" y="803"/>
                  </a:cubicBezTo>
                  <a:cubicBezTo>
                    <a:pt x="1392" y="803"/>
                    <a:pt x="1211" y="625"/>
                    <a:pt x="1211" y="402"/>
                  </a:cubicBezTo>
                  <a:lnTo>
                    <a:pt x="12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
            <p:cNvSpPr/>
            <p:nvPr/>
          </p:nvSpPr>
          <p:spPr>
            <a:xfrm>
              <a:off x="2588988" y="1865763"/>
              <a:ext cx="36075" cy="147525"/>
            </a:xfrm>
            <a:custGeom>
              <a:rect b="b" l="l" r="r" t="t"/>
              <a:pathLst>
                <a:path extrusionOk="0" h="5901" w="1443">
                  <a:moveTo>
                    <a:pt x="0" y="1"/>
                  </a:moveTo>
                  <a:cubicBezTo>
                    <a:pt x="0" y="42"/>
                    <a:pt x="3" y="83"/>
                    <a:pt x="5" y="126"/>
                  </a:cubicBezTo>
                  <a:cubicBezTo>
                    <a:pt x="94" y="2067"/>
                    <a:pt x="193" y="4269"/>
                    <a:pt x="1361" y="5797"/>
                  </a:cubicBezTo>
                  <a:cubicBezTo>
                    <a:pt x="1389" y="5833"/>
                    <a:pt x="1416" y="5867"/>
                    <a:pt x="1442" y="5900"/>
                  </a:cubicBezTo>
                  <a:cubicBezTo>
                    <a:pt x="1332" y="2663"/>
                    <a:pt x="666" y="943"/>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p:nvPr/>
          </p:nvSpPr>
          <p:spPr>
            <a:xfrm>
              <a:off x="2415013" y="2284963"/>
              <a:ext cx="176275" cy="113500"/>
            </a:xfrm>
            <a:custGeom>
              <a:rect b="b" l="l" r="r" t="t"/>
              <a:pathLst>
                <a:path extrusionOk="0" h="4540" w="7051">
                  <a:moveTo>
                    <a:pt x="789" y="1"/>
                  </a:moveTo>
                  <a:lnTo>
                    <a:pt x="1" y="2894"/>
                  </a:lnTo>
                  <a:cubicBezTo>
                    <a:pt x="68" y="2980"/>
                    <a:pt x="318" y="3201"/>
                    <a:pt x="1118" y="3312"/>
                  </a:cubicBezTo>
                  <a:cubicBezTo>
                    <a:pt x="998" y="3141"/>
                    <a:pt x="882" y="2966"/>
                    <a:pt x="772" y="2776"/>
                  </a:cubicBezTo>
                  <a:cubicBezTo>
                    <a:pt x="664" y="2586"/>
                    <a:pt x="729" y="2344"/>
                    <a:pt x="918" y="2233"/>
                  </a:cubicBezTo>
                  <a:cubicBezTo>
                    <a:pt x="982" y="2195"/>
                    <a:pt x="1052" y="2177"/>
                    <a:pt x="1121" y="2177"/>
                  </a:cubicBezTo>
                  <a:cubicBezTo>
                    <a:pt x="1257" y="2177"/>
                    <a:pt x="1389" y="2246"/>
                    <a:pt x="1464" y="2370"/>
                  </a:cubicBezTo>
                  <a:cubicBezTo>
                    <a:pt x="1697" y="2776"/>
                    <a:pt x="1973" y="3151"/>
                    <a:pt x="2293" y="3492"/>
                  </a:cubicBezTo>
                  <a:lnTo>
                    <a:pt x="2305" y="3504"/>
                  </a:lnTo>
                  <a:cubicBezTo>
                    <a:pt x="2870" y="4146"/>
                    <a:pt x="3675" y="4521"/>
                    <a:pt x="4525" y="4540"/>
                  </a:cubicBezTo>
                  <a:lnTo>
                    <a:pt x="5455" y="4540"/>
                  </a:lnTo>
                  <a:cubicBezTo>
                    <a:pt x="6255" y="4538"/>
                    <a:pt x="6928" y="3942"/>
                    <a:pt x="7022" y="3149"/>
                  </a:cubicBezTo>
                  <a:lnTo>
                    <a:pt x="7051" y="2932"/>
                  </a:lnTo>
                  <a:lnTo>
                    <a:pt x="4405" y="2932"/>
                  </a:lnTo>
                  <a:cubicBezTo>
                    <a:pt x="2740" y="2932"/>
                    <a:pt x="1531" y="1373"/>
                    <a:pt x="7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2639563" y="2284963"/>
              <a:ext cx="176300" cy="113500"/>
            </a:xfrm>
            <a:custGeom>
              <a:rect b="b" l="l" r="r" t="t"/>
              <a:pathLst>
                <a:path extrusionOk="0" h="4540" w="7052">
                  <a:moveTo>
                    <a:pt x="6263" y="1"/>
                  </a:moveTo>
                  <a:cubicBezTo>
                    <a:pt x="5520" y="1373"/>
                    <a:pt x="4312" y="2932"/>
                    <a:pt x="2646" y="2932"/>
                  </a:cubicBezTo>
                  <a:lnTo>
                    <a:pt x="1" y="2932"/>
                  </a:lnTo>
                  <a:lnTo>
                    <a:pt x="27" y="3149"/>
                  </a:lnTo>
                  <a:cubicBezTo>
                    <a:pt x="123" y="3942"/>
                    <a:pt x="796" y="4540"/>
                    <a:pt x="1596" y="4540"/>
                  </a:cubicBezTo>
                  <a:lnTo>
                    <a:pt x="2526" y="4540"/>
                  </a:lnTo>
                  <a:cubicBezTo>
                    <a:pt x="3379" y="4521"/>
                    <a:pt x="4184" y="4143"/>
                    <a:pt x="4747" y="3504"/>
                  </a:cubicBezTo>
                  <a:cubicBezTo>
                    <a:pt x="4751" y="3499"/>
                    <a:pt x="4754" y="3495"/>
                    <a:pt x="4761" y="3490"/>
                  </a:cubicBezTo>
                  <a:cubicBezTo>
                    <a:pt x="5078" y="3149"/>
                    <a:pt x="5357" y="2774"/>
                    <a:pt x="5588" y="2370"/>
                  </a:cubicBezTo>
                  <a:cubicBezTo>
                    <a:pt x="5663" y="2245"/>
                    <a:pt x="5796" y="2176"/>
                    <a:pt x="5933" y="2176"/>
                  </a:cubicBezTo>
                  <a:cubicBezTo>
                    <a:pt x="6002" y="2176"/>
                    <a:pt x="6072" y="2194"/>
                    <a:pt x="6136" y="2231"/>
                  </a:cubicBezTo>
                  <a:cubicBezTo>
                    <a:pt x="6325" y="2344"/>
                    <a:pt x="6390" y="2586"/>
                    <a:pt x="6282" y="2776"/>
                  </a:cubicBezTo>
                  <a:cubicBezTo>
                    <a:pt x="6172" y="2966"/>
                    <a:pt x="6054" y="3141"/>
                    <a:pt x="5936" y="3312"/>
                  </a:cubicBezTo>
                  <a:cubicBezTo>
                    <a:pt x="6734" y="3201"/>
                    <a:pt x="6984" y="2980"/>
                    <a:pt x="7051" y="2894"/>
                  </a:cubicBezTo>
                  <a:lnTo>
                    <a:pt x="62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2442713" y="2147038"/>
              <a:ext cx="345450" cy="191175"/>
            </a:xfrm>
            <a:custGeom>
              <a:rect b="b" l="l" r="r" t="t"/>
              <a:pathLst>
                <a:path extrusionOk="0" h="7647" w="13818">
                  <a:moveTo>
                    <a:pt x="1187" y="1"/>
                  </a:moveTo>
                  <a:lnTo>
                    <a:pt x="0" y="4350"/>
                  </a:lnTo>
                  <a:cubicBezTo>
                    <a:pt x="575" y="5638"/>
                    <a:pt x="1721" y="7647"/>
                    <a:pt x="3297" y="7647"/>
                  </a:cubicBezTo>
                  <a:lnTo>
                    <a:pt x="6039" y="7647"/>
                  </a:lnTo>
                  <a:lnTo>
                    <a:pt x="6510" y="3720"/>
                  </a:lnTo>
                  <a:cubicBezTo>
                    <a:pt x="6534" y="3518"/>
                    <a:pt x="6707" y="3365"/>
                    <a:pt x="6909" y="3365"/>
                  </a:cubicBezTo>
                  <a:cubicBezTo>
                    <a:pt x="7113" y="3365"/>
                    <a:pt x="7284" y="3518"/>
                    <a:pt x="7308" y="3720"/>
                  </a:cubicBezTo>
                  <a:lnTo>
                    <a:pt x="7779" y="7647"/>
                  </a:lnTo>
                  <a:lnTo>
                    <a:pt x="10520" y="7647"/>
                  </a:lnTo>
                  <a:cubicBezTo>
                    <a:pt x="12097" y="7647"/>
                    <a:pt x="13243" y="5638"/>
                    <a:pt x="13817" y="4350"/>
                  </a:cubicBezTo>
                  <a:lnTo>
                    <a:pt x="12630" y="1"/>
                  </a:lnTo>
                  <a:lnTo>
                    <a:pt x="6909" y="13"/>
                  </a:lnTo>
                  <a:lnTo>
                    <a:pt x="11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2253838" y="1835988"/>
              <a:ext cx="371650" cy="401800"/>
            </a:xfrm>
            <a:custGeom>
              <a:rect b="b" l="l" r="r" t="t"/>
              <a:pathLst>
                <a:path extrusionOk="0" h="16072" w="14866">
                  <a:moveTo>
                    <a:pt x="12054" y="6027"/>
                  </a:moveTo>
                  <a:cubicBezTo>
                    <a:pt x="12275" y="6027"/>
                    <a:pt x="12455" y="6207"/>
                    <a:pt x="12455" y="6428"/>
                  </a:cubicBezTo>
                  <a:cubicBezTo>
                    <a:pt x="12455" y="6651"/>
                    <a:pt x="12275" y="6829"/>
                    <a:pt x="12054" y="6829"/>
                  </a:cubicBezTo>
                  <a:lnTo>
                    <a:pt x="10446" y="6829"/>
                  </a:lnTo>
                  <a:cubicBezTo>
                    <a:pt x="10225" y="6829"/>
                    <a:pt x="10045" y="6651"/>
                    <a:pt x="10045" y="6428"/>
                  </a:cubicBezTo>
                  <a:cubicBezTo>
                    <a:pt x="10045" y="6207"/>
                    <a:pt x="10225" y="6027"/>
                    <a:pt x="10446" y="6027"/>
                  </a:cubicBezTo>
                  <a:close/>
                  <a:moveTo>
                    <a:pt x="1204" y="13257"/>
                  </a:moveTo>
                  <a:cubicBezTo>
                    <a:pt x="1428" y="13257"/>
                    <a:pt x="1608" y="13437"/>
                    <a:pt x="1608" y="13661"/>
                  </a:cubicBezTo>
                  <a:lnTo>
                    <a:pt x="1608" y="14463"/>
                  </a:lnTo>
                  <a:lnTo>
                    <a:pt x="3216" y="14463"/>
                  </a:lnTo>
                  <a:cubicBezTo>
                    <a:pt x="3437" y="14463"/>
                    <a:pt x="3617" y="14644"/>
                    <a:pt x="3617" y="14865"/>
                  </a:cubicBezTo>
                  <a:cubicBezTo>
                    <a:pt x="3617" y="15088"/>
                    <a:pt x="3437" y="15268"/>
                    <a:pt x="3216" y="15268"/>
                  </a:cubicBezTo>
                  <a:lnTo>
                    <a:pt x="1204" y="15268"/>
                  </a:lnTo>
                  <a:cubicBezTo>
                    <a:pt x="983" y="15268"/>
                    <a:pt x="803" y="15088"/>
                    <a:pt x="803" y="14865"/>
                  </a:cubicBezTo>
                  <a:lnTo>
                    <a:pt x="803" y="13661"/>
                  </a:lnTo>
                  <a:cubicBezTo>
                    <a:pt x="803" y="13437"/>
                    <a:pt x="983" y="13257"/>
                    <a:pt x="1204" y="13257"/>
                  </a:cubicBezTo>
                  <a:close/>
                  <a:moveTo>
                    <a:pt x="3036" y="0"/>
                  </a:moveTo>
                  <a:cubicBezTo>
                    <a:pt x="2636" y="0"/>
                    <a:pt x="2307" y="314"/>
                    <a:pt x="2286" y="714"/>
                  </a:cubicBezTo>
                  <a:cubicBezTo>
                    <a:pt x="2274" y="923"/>
                    <a:pt x="2264" y="1139"/>
                    <a:pt x="2254" y="1360"/>
                  </a:cubicBezTo>
                  <a:cubicBezTo>
                    <a:pt x="2156" y="3568"/>
                    <a:pt x="2031" y="6320"/>
                    <a:pt x="217" y="8057"/>
                  </a:cubicBezTo>
                  <a:lnTo>
                    <a:pt x="0" y="8230"/>
                  </a:lnTo>
                  <a:lnTo>
                    <a:pt x="0" y="15307"/>
                  </a:lnTo>
                  <a:cubicBezTo>
                    <a:pt x="0" y="15727"/>
                    <a:pt x="342" y="16069"/>
                    <a:pt x="762" y="16071"/>
                  </a:cubicBezTo>
                  <a:lnTo>
                    <a:pt x="6919" y="16071"/>
                  </a:lnTo>
                  <a:lnTo>
                    <a:pt x="8036" y="11986"/>
                  </a:lnTo>
                  <a:lnTo>
                    <a:pt x="8036" y="10249"/>
                  </a:lnTo>
                  <a:cubicBezTo>
                    <a:pt x="8029" y="9698"/>
                    <a:pt x="8468" y="9247"/>
                    <a:pt x="9019" y="9239"/>
                  </a:cubicBezTo>
                  <a:lnTo>
                    <a:pt x="14865" y="9239"/>
                  </a:lnTo>
                  <a:lnTo>
                    <a:pt x="14865" y="8230"/>
                  </a:lnTo>
                  <a:cubicBezTo>
                    <a:pt x="14584" y="8016"/>
                    <a:pt x="14336" y="7762"/>
                    <a:pt x="14130" y="7476"/>
                  </a:cubicBezTo>
                  <a:cubicBezTo>
                    <a:pt x="12808" y="5748"/>
                    <a:pt x="12698" y="3311"/>
                    <a:pt x="12611" y="1353"/>
                  </a:cubicBezTo>
                  <a:cubicBezTo>
                    <a:pt x="12602" y="1137"/>
                    <a:pt x="12592" y="928"/>
                    <a:pt x="12580" y="723"/>
                  </a:cubicBezTo>
                  <a:cubicBezTo>
                    <a:pt x="12568" y="481"/>
                    <a:pt x="12441" y="257"/>
                    <a:pt x="12239" y="123"/>
                  </a:cubicBezTo>
                  <a:lnTo>
                    <a:pt x="12215" y="108"/>
                  </a:lnTo>
                  <a:cubicBezTo>
                    <a:pt x="12097" y="38"/>
                    <a:pt x="11962" y="2"/>
                    <a:pt x="11825" y="0"/>
                  </a:cubicBezTo>
                  <a:lnTo>
                    <a:pt x="11419" y="0"/>
                  </a:lnTo>
                  <a:cubicBezTo>
                    <a:pt x="11311" y="0"/>
                    <a:pt x="11205" y="43"/>
                    <a:pt x="11128" y="120"/>
                  </a:cubicBezTo>
                  <a:cubicBezTo>
                    <a:pt x="11054" y="199"/>
                    <a:pt x="11013" y="305"/>
                    <a:pt x="11018" y="413"/>
                  </a:cubicBezTo>
                  <a:cubicBezTo>
                    <a:pt x="11023" y="514"/>
                    <a:pt x="11025" y="615"/>
                    <a:pt x="11025" y="716"/>
                  </a:cubicBezTo>
                  <a:cubicBezTo>
                    <a:pt x="11025" y="3530"/>
                    <a:pt x="9413" y="5820"/>
                    <a:pt x="7430" y="5820"/>
                  </a:cubicBezTo>
                  <a:cubicBezTo>
                    <a:pt x="5450" y="5820"/>
                    <a:pt x="3838" y="3530"/>
                    <a:pt x="3838" y="716"/>
                  </a:cubicBezTo>
                  <a:cubicBezTo>
                    <a:pt x="3838" y="615"/>
                    <a:pt x="3840" y="517"/>
                    <a:pt x="3845" y="413"/>
                  </a:cubicBezTo>
                  <a:cubicBezTo>
                    <a:pt x="3850" y="305"/>
                    <a:pt x="3809" y="199"/>
                    <a:pt x="3732" y="120"/>
                  </a:cubicBezTo>
                  <a:cubicBezTo>
                    <a:pt x="3658" y="43"/>
                    <a:pt x="3552" y="0"/>
                    <a:pt x="3444" y="0"/>
                  </a:cubicBezTo>
                  <a:lnTo>
                    <a:pt x="3040" y="0"/>
                  </a:lnTo>
                  <a:cubicBezTo>
                    <a:pt x="3039" y="0"/>
                    <a:pt x="3037" y="0"/>
                    <a:pt x="30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42"/>
          <p:cNvGrpSpPr/>
          <p:nvPr/>
        </p:nvGrpSpPr>
        <p:grpSpPr>
          <a:xfrm>
            <a:off x="4961107" y="3276072"/>
            <a:ext cx="469043" cy="469210"/>
            <a:chOff x="2056363" y="3377388"/>
            <a:chExt cx="562200" cy="562400"/>
          </a:xfrm>
        </p:grpSpPr>
        <p:sp>
          <p:nvSpPr>
            <p:cNvPr id="478" name="Google Shape;478;p42"/>
            <p:cNvSpPr/>
            <p:nvPr/>
          </p:nvSpPr>
          <p:spPr>
            <a:xfrm>
              <a:off x="2305613" y="3469013"/>
              <a:ext cx="256675" cy="244050"/>
            </a:xfrm>
            <a:custGeom>
              <a:rect b="b" l="l" r="r" t="t"/>
              <a:pathLst>
                <a:path extrusionOk="0" h="9762" w="10267">
                  <a:moveTo>
                    <a:pt x="9075" y="3713"/>
                  </a:moveTo>
                  <a:cubicBezTo>
                    <a:pt x="9108" y="3713"/>
                    <a:pt x="9142" y="3717"/>
                    <a:pt x="9175" y="3726"/>
                  </a:cubicBezTo>
                  <a:cubicBezTo>
                    <a:pt x="9317" y="3762"/>
                    <a:pt x="9425" y="3872"/>
                    <a:pt x="9464" y="4012"/>
                  </a:cubicBezTo>
                  <a:cubicBezTo>
                    <a:pt x="9500" y="4153"/>
                    <a:pt x="9459" y="4302"/>
                    <a:pt x="9353" y="4403"/>
                  </a:cubicBezTo>
                  <a:lnTo>
                    <a:pt x="7138" y="6619"/>
                  </a:lnTo>
                  <a:cubicBezTo>
                    <a:pt x="7061" y="6699"/>
                    <a:pt x="6956" y="6742"/>
                    <a:pt x="6848" y="6742"/>
                  </a:cubicBezTo>
                  <a:cubicBezTo>
                    <a:pt x="6814" y="6742"/>
                    <a:pt x="6780" y="6738"/>
                    <a:pt x="6746" y="6729"/>
                  </a:cubicBezTo>
                  <a:cubicBezTo>
                    <a:pt x="6604" y="6693"/>
                    <a:pt x="6496" y="6583"/>
                    <a:pt x="6460" y="6441"/>
                  </a:cubicBezTo>
                  <a:cubicBezTo>
                    <a:pt x="6421" y="6302"/>
                    <a:pt x="6465" y="6153"/>
                    <a:pt x="6568" y="6052"/>
                  </a:cubicBezTo>
                  <a:lnTo>
                    <a:pt x="8786" y="3836"/>
                  </a:lnTo>
                  <a:cubicBezTo>
                    <a:pt x="8863" y="3756"/>
                    <a:pt x="8967" y="3713"/>
                    <a:pt x="9075" y="3713"/>
                  </a:cubicBezTo>
                  <a:close/>
                  <a:moveTo>
                    <a:pt x="3649" y="0"/>
                  </a:moveTo>
                  <a:cubicBezTo>
                    <a:pt x="3557" y="0"/>
                    <a:pt x="3464" y="32"/>
                    <a:pt x="3389" y="97"/>
                  </a:cubicBezTo>
                  <a:cubicBezTo>
                    <a:pt x="2608" y="782"/>
                    <a:pt x="1704" y="2202"/>
                    <a:pt x="1" y="3336"/>
                  </a:cubicBezTo>
                  <a:cubicBezTo>
                    <a:pt x="24" y="3337"/>
                    <a:pt x="46" y="3337"/>
                    <a:pt x="69" y="3337"/>
                  </a:cubicBezTo>
                  <a:cubicBezTo>
                    <a:pt x="1569" y="3337"/>
                    <a:pt x="3019" y="2491"/>
                    <a:pt x="3658" y="2058"/>
                  </a:cubicBezTo>
                  <a:cubicBezTo>
                    <a:pt x="3818" y="1950"/>
                    <a:pt x="4002" y="1897"/>
                    <a:pt x="4184" y="1897"/>
                  </a:cubicBezTo>
                  <a:cubicBezTo>
                    <a:pt x="4426" y="1897"/>
                    <a:pt x="4667" y="1990"/>
                    <a:pt x="4848" y="2171"/>
                  </a:cubicBezTo>
                  <a:cubicBezTo>
                    <a:pt x="5109" y="2428"/>
                    <a:pt x="5198" y="2815"/>
                    <a:pt x="5073" y="3158"/>
                  </a:cubicBezTo>
                  <a:cubicBezTo>
                    <a:pt x="5004" y="3358"/>
                    <a:pt x="4655" y="4341"/>
                    <a:pt x="4069" y="5833"/>
                  </a:cubicBezTo>
                  <a:cubicBezTo>
                    <a:pt x="4216" y="5859"/>
                    <a:pt x="4355" y="5912"/>
                    <a:pt x="4482" y="5989"/>
                  </a:cubicBezTo>
                  <a:lnTo>
                    <a:pt x="5292" y="6472"/>
                  </a:lnTo>
                  <a:cubicBezTo>
                    <a:pt x="5809" y="6785"/>
                    <a:pt x="6018" y="7429"/>
                    <a:pt x="5780" y="7984"/>
                  </a:cubicBezTo>
                  <a:lnTo>
                    <a:pt x="5030" y="9733"/>
                  </a:lnTo>
                  <a:cubicBezTo>
                    <a:pt x="5064" y="9740"/>
                    <a:pt x="5100" y="9752"/>
                    <a:pt x="5131" y="9762"/>
                  </a:cubicBezTo>
                  <a:lnTo>
                    <a:pt x="9639" y="5256"/>
                  </a:lnTo>
                  <a:cubicBezTo>
                    <a:pt x="10266" y="4629"/>
                    <a:pt x="10266" y="3610"/>
                    <a:pt x="9639" y="2983"/>
                  </a:cubicBezTo>
                  <a:lnTo>
                    <a:pt x="9070" y="2414"/>
                  </a:lnTo>
                  <a:lnTo>
                    <a:pt x="5924" y="5559"/>
                  </a:lnTo>
                  <a:cubicBezTo>
                    <a:pt x="5845" y="5634"/>
                    <a:pt x="5744" y="5672"/>
                    <a:pt x="5643" y="5672"/>
                  </a:cubicBezTo>
                  <a:cubicBezTo>
                    <a:pt x="5541" y="5672"/>
                    <a:pt x="5439" y="5633"/>
                    <a:pt x="5362" y="5554"/>
                  </a:cubicBezTo>
                  <a:cubicBezTo>
                    <a:pt x="5206" y="5400"/>
                    <a:pt x="5203" y="5148"/>
                    <a:pt x="5357" y="4992"/>
                  </a:cubicBezTo>
                  <a:lnTo>
                    <a:pt x="8216" y="2130"/>
                  </a:lnTo>
                  <a:lnTo>
                    <a:pt x="6652" y="568"/>
                  </a:lnTo>
                  <a:lnTo>
                    <a:pt x="5261" y="768"/>
                  </a:lnTo>
                  <a:cubicBezTo>
                    <a:pt x="5205" y="775"/>
                    <a:pt x="5149" y="779"/>
                    <a:pt x="5093" y="779"/>
                  </a:cubicBezTo>
                  <a:cubicBezTo>
                    <a:pt x="4776" y="779"/>
                    <a:pt x="4469" y="653"/>
                    <a:pt x="4242" y="426"/>
                  </a:cubicBezTo>
                  <a:lnTo>
                    <a:pt x="3934" y="119"/>
                  </a:lnTo>
                  <a:cubicBezTo>
                    <a:pt x="3856" y="40"/>
                    <a:pt x="3753" y="0"/>
                    <a:pt x="36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p:nvPr/>
          </p:nvSpPr>
          <p:spPr>
            <a:xfrm>
              <a:off x="2441938" y="3735463"/>
              <a:ext cx="166600" cy="123950"/>
            </a:xfrm>
            <a:custGeom>
              <a:rect b="b" l="l" r="r" t="t"/>
              <a:pathLst>
                <a:path extrusionOk="0" h="4958" w="6664">
                  <a:moveTo>
                    <a:pt x="0" y="0"/>
                  </a:moveTo>
                  <a:lnTo>
                    <a:pt x="0" y="0"/>
                  </a:lnTo>
                  <a:cubicBezTo>
                    <a:pt x="1060" y="1093"/>
                    <a:pt x="2718" y="1528"/>
                    <a:pt x="3489" y="1677"/>
                  </a:cubicBezTo>
                  <a:cubicBezTo>
                    <a:pt x="3888" y="1757"/>
                    <a:pt x="4193" y="2083"/>
                    <a:pt x="4244" y="2487"/>
                  </a:cubicBezTo>
                  <a:cubicBezTo>
                    <a:pt x="4294" y="2891"/>
                    <a:pt x="4083" y="3283"/>
                    <a:pt x="3715" y="3460"/>
                  </a:cubicBezTo>
                  <a:cubicBezTo>
                    <a:pt x="3165" y="3725"/>
                    <a:pt x="1937" y="4299"/>
                    <a:pt x="341" y="4957"/>
                  </a:cubicBezTo>
                  <a:lnTo>
                    <a:pt x="6663" y="4957"/>
                  </a:lnTo>
                  <a:lnTo>
                    <a:pt x="6663" y="2749"/>
                  </a:lnTo>
                  <a:lnTo>
                    <a:pt x="5539" y="1906"/>
                  </a:lnTo>
                  <a:cubicBezTo>
                    <a:pt x="5236" y="1677"/>
                    <a:pt x="5058" y="1319"/>
                    <a:pt x="5056" y="942"/>
                  </a:cubicBezTo>
                  <a:lnTo>
                    <a:pt x="5056" y="507"/>
                  </a:lnTo>
                  <a:cubicBezTo>
                    <a:pt x="5058" y="296"/>
                    <a:pt x="4895" y="120"/>
                    <a:pt x="4686" y="106"/>
                  </a:cubicBezTo>
                  <a:cubicBezTo>
                    <a:pt x="4563" y="102"/>
                    <a:pt x="4440" y="99"/>
                    <a:pt x="4317" y="99"/>
                  </a:cubicBezTo>
                  <a:cubicBezTo>
                    <a:pt x="4025" y="99"/>
                    <a:pt x="3732" y="112"/>
                    <a:pt x="3441" y="137"/>
                  </a:cubicBezTo>
                  <a:cubicBezTo>
                    <a:pt x="3038" y="176"/>
                    <a:pt x="2633" y="195"/>
                    <a:pt x="2229" y="195"/>
                  </a:cubicBezTo>
                  <a:cubicBezTo>
                    <a:pt x="1482" y="195"/>
                    <a:pt x="736" y="12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p:nvPr/>
          </p:nvSpPr>
          <p:spPr>
            <a:xfrm>
              <a:off x="2341963" y="3377388"/>
              <a:ext cx="112250" cy="91025"/>
            </a:xfrm>
            <a:custGeom>
              <a:rect b="b" l="l" r="r" t="t"/>
              <a:pathLst>
                <a:path extrusionOk="0" h="3641" w="4490">
                  <a:moveTo>
                    <a:pt x="797" y="1"/>
                  </a:moveTo>
                  <a:cubicBezTo>
                    <a:pt x="695" y="1"/>
                    <a:pt x="593" y="39"/>
                    <a:pt x="512" y="114"/>
                  </a:cubicBezTo>
                  <a:lnTo>
                    <a:pt x="152" y="475"/>
                  </a:lnTo>
                  <a:cubicBezTo>
                    <a:pt x="25" y="609"/>
                    <a:pt x="1" y="811"/>
                    <a:pt x="97" y="967"/>
                  </a:cubicBezTo>
                  <a:cubicBezTo>
                    <a:pt x="582" y="1756"/>
                    <a:pt x="890" y="2640"/>
                    <a:pt x="995" y="3558"/>
                  </a:cubicBezTo>
                  <a:cubicBezTo>
                    <a:pt x="1132" y="3414"/>
                    <a:pt x="1267" y="3277"/>
                    <a:pt x="1404" y="3159"/>
                  </a:cubicBezTo>
                  <a:cubicBezTo>
                    <a:pt x="1632" y="2961"/>
                    <a:pt x="1913" y="2863"/>
                    <a:pt x="2195" y="2863"/>
                  </a:cubicBezTo>
                  <a:cubicBezTo>
                    <a:pt x="2504" y="2863"/>
                    <a:pt x="2812" y="2981"/>
                    <a:pt x="3047" y="3217"/>
                  </a:cubicBezTo>
                  <a:lnTo>
                    <a:pt x="3355" y="3522"/>
                  </a:lnTo>
                  <a:cubicBezTo>
                    <a:pt x="3431" y="3598"/>
                    <a:pt x="3534" y="3641"/>
                    <a:pt x="3641" y="3641"/>
                  </a:cubicBezTo>
                  <a:cubicBezTo>
                    <a:pt x="3658" y="3641"/>
                    <a:pt x="3676" y="3640"/>
                    <a:pt x="3694" y="3637"/>
                  </a:cubicBezTo>
                  <a:lnTo>
                    <a:pt x="4489" y="3522"/>
                  </a:lnTo>
                  <a:lnTo>
                    <a:pt x="1082" y="114"/>
                  </a:lnTo>
                  <a:cubicBezTo>
                    <a:pt x="1001" y="39"/>
                    <a:pt x="899" y="1"/>
                    <a:pt x="7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2197313" y="3634363"/>
              <a:ext cx="330975" cy="242175"/>
            </a:xfrm>
            <a:custGeom>
              <a:rect b="b" l="l" r="r" t="t"/>
              <a:pathLst>
                <a:path extrusionOk="0" h="9687" w="13239">
                  <a:moveTo>
                    <a:pt x="8193" y="0"/>
                  </a:moveTo>
                  <a:cubicBezTo>
                    <a:pt x="8079" y="0"/>
                    <a:pt x="7967" y="49"/>
                    <a:pt x="7889" y="142"/>
                  </a:cubicBezTo>
                  <a:cubicBezTo>
                    <a:pt x="7740" y="315"/>
                    <a:pt x="7560" y="519"/>
                    <a:pt x="7356" y="742"/>
                  </a:cubicBezTo>
                  <a:lnTo>
                    <a:pt x="7817" y="1021"/>
                  </a:lnTo>
                  <a:cubicBezTo>
                    <a:pt x="8004" y="1137"/>
                    <a:pt x="8062" y="1382"/>
                    <a:pt x="7949" y="1569"/>
                  </a:cubicBezTo>
                  <a:cubicBezTo>
                    <a:pt x="7874" y="1694"/>
                    <a:pt x="7742" y="1763"/>
                    <a:pt x="7605" y="1763"/>
                  </a:cubicBezTo>
                  <a:cubicBezTo>
                    <a:pt x="7537" y="1763"/>
                    <a:pt x="7467" y="1745"/>
                    <a:pt x="7404" y="1708"/>
                  </a:cubicBezTo>
                  <a:lnTo>
                    <a:pt x="6789" y="1341"/>
                  </a:lnTo>
                  <a:cubicBezTo>
                    <a:pt x="6596" y="1538"/>
                    <a:pt x="6387" y="1744"/>
                    <a:pt x="6166" y="1958"/>
                  </a:cubicBezTo>
                  <a:lnTo>
                    <a:pt x="6613" y="2227"/>
                  </a:lnTo>
                  <a:cubicBezTo>
                    <a:pt x="6798" y="2343"/>
                    <a:pt x="6856" y="2586"/>
                    <a:pt x="6743" y="2773"/>
                  </a:cubicBezTo>
                  <a:cubicBezTo>
                    <a:pt x="6668" y="2899"/>
                    <a:pt x="6535" y="2969"/>
                    <a:pt x="6399" y="2969"/>
                  </a:cubicBezTo>
                  <a:cubicBezTo>
                    <a:pt x="6330" y="2969"/>
                    <a:pt x="6261" y="2952"/>
                    <a:pt x="6197" y="2915"/>
                  </a:cubicBezTo>
                  <a:lnTo>
                    <a:pt x="5553" y="2528"/>
                  </a:lnTo>
                  <a:cubicBezTo>
                    <a:pt x="5340" y="2720"/>
                    <a:pt x="5111" y="2917"/>
                    <a:pt x="4876" y="3112"/>
                  </a:cubicBezTo>
                  <a:lnTo>
                    <a:pt x="5407" y="3431"/>
                  </a:lnTo>
                  <a:cubicBezTo>
                    <a:pt x="5592" y="3547"/>
                    <a:pt x="5652" y="3792"/>
                    <a:pt x="5539" y="3979"/>
                  </a:cubicBezTo>
                  <a:cubicBezTo>
                    <a:pt x="5464" y="4104"/>
                    <a:pt x="5330" y="4174"/>
                    <a:pt x="5193" y="4174"/>
                  </a:cubicBezTo>
                  <a:cubicBezTo>
                    <a:pt x="5125" y="4174"/>
                    <a:pt x="5057" y="4157"/>
                    <a:pt x="4994" y="4121"/>
                  </a:cubicBezTo>
                  <a:lnTo>
                    <a:pt x="4208" y="3652"/>
                  </a:lnTo>
                  <a:cubicBezTo>
                    <a:pt x="3910" y="3883"/>
                    <a:pt x="3605" y="4109"/>
                    <a:pt x="3283" y="4332"/>
                  </a:cubicBezTo>
                  <a:lnTo>
                    <a:pt x="3797" y="4640"/>
                  </a:lnTo>
                  <a:cubicBezTo>
                    <a:pt x="3984" y="4758"/>
                    <a:pt x="4042" y="5000"/>
                    <a:pt x="3929" y="5188"/>
                  </a:cubicBezTo>
                  <a:cubicBezTo>
                    <a:pt x="3854" y="5313"/>
                    <a:pt x="3720" y="5383"/>
                    <a:pt x="3583" y="5383"/>
                  </a:cubicBezTo>
                  <a:cubicBezTo>
                    <a:pt x="3515" y="5383"/>
                    <a:pt x="3447" y="5366"/>
                    <a:pt x="3384" y="5330"/>
                  </a:cubicBezTo>
                  <a:lnTo>
                    <a:pt x="3386" y="5330"/>
                  </a:lnTo>
                  <a:lnTo>
                    <a:pt x="2543" y="4823"/>
                  </a:lnTo>
                  <a:cubicBezTo>
                    <a:pt x="1735" y="5332"/>
                    <a:pt x="885" y="5769"/>
                    <a:pt x="0" y="6130"/>
                  </a:cubicBezTo>
                  <a:lnTo>
                    <a:pt x="543" y="6130"/>
                  </a:lnTo>
                  <a:cubicBezTo>
                    <a:pt x="812" y="6137"/>
                    <a:pt x="1082" y="6166"/>
                    <a:pt x="1346" y="6216"/>
                  </a:cubicBezTo>
                  <a:cubicBezTo>
                    <a:pt x="3321" y="6577"/>
                    <a:pt x="5001" y="7870"/>
                    <a:pt x="5856" y="9686"/>
                  </a:cubicBezTo>
                  <a:cubicBezTo>
                    <a:pt x="6839" y="9417"/>
                    <a:pt x="7457" y="9174"/>
                    <a:pt x="7877" y="9025"/>
                  </a:cubicBezTo>
                  <a:cubicBezTo>
                    <a:pt x="10376" y="8086"/>
                    <a:pt x="12402" y="7142"/>
                    <a:pt x="13156" y="6779"/>
                  </a:cubicBezTo>
                  <a:cubicBezTo>
                    <a:pt x="13204" y="6757"/>
                    <a:pt x="13236" y="6711"/>
                    <a:pt x="13236" y="6659"/>
                  </a:cubicBezTo>
                  <a:cubicBezTo>
                    <a:pt x="13238" y="6586"/>
                    <a:pt x="13188" y="6522"/>
                    <a:pt x="13118" y="6510"/>
                  </a:cubicBezTo>
                  <a:cubicBezTo>
                    <a:pt x="12063" y="6305"/>
                    <a:pt x="9485" y="5608"/>
                    <a:pt x="8456" y="3556"/>
                  </a:cubicBezTo>
                  <a:cubicBezTo>
                    <a:pt x="8403" y="3451"/>
                    <a:pt x="8401" y="3326"/>
                    <a:pt x="8447" y="3217"/>
                  </a:cubicBezTo>
                  <a:lnTo>
                    <a:pt x="9374" y="1048"/>
                  </a:lnTo>
                  <a:cubicBezTo>
                    <a:pt x="9453" y="863"/>
                    <a:pt x="9384" y="649"/>
                    <a:pt x="9211" y="545"/>
                  </a:cubicBezTo>
                  <a:lnTo>
                    <a:pt x="8401" y="60"/>
                  </a:lnTo>
                  <a:cubicBezTo>
                    <a:pt x="8337" y="20"/>
                    <a:pt x="8264" y="0"/>
                    <a:pt x="81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2546088" y="3648463"/>
              <a:ext cx="62450" cy="130625"/>
            </a:xfrm>
            <a:custGeom>
              <a:rect b="b" l="l" r="r" t="t"/>
              <a:pathLst>
                <a:path extrusionOk="0" h="5225" w="2498">
                  <a:moveTo>
                    <a:pt x="1584" y="1"/>
                  </a:moveTo>
                  <a:cubicBezTo>
                    <a:pt x="1399" y="5"/>
                    <a:pt x="1241" y="130"/>
                    <a:pt x="1195" y="311"/>
                  </a:cubicBezTo>
                  <a:cubicBezTo>
                    <a:pt x="984" y="1212"/>
                    <a:pt x="575" y="2053"/>
                    <a:pt x="1" y="2778"/>
                  </a:cubicBezTo>
                  <a:cubicBezTo>
                    <a:pt x="79" y="2777"/>
                    <a:pt x="155" y="2775"/>
                    <a:pt x="230" y="2775"/>
                  </a:cubicBezTo>
                  <a:cubicBezTo>
                    <a:pt x="348" y="2775"/>
                    <a:pt x="462" y="2778"/>
                    <a:pt x="573" y="2786"/>
                  </a:cubicBezTo>
                  <a:cubicBezTo>
                    <a:pt x="1205" y="2829"/>
                    <a:pt x="1695" y="3353"/>
                    <a:pt x="1695" y="3987"/>
                  </a:cubicBezTo>
                  <a:lnTo>
                    <a:pt x="1695" y="4422"/>
                  </a:lnTo>
                  <a:cubicBezTo>
                    <a:pt x="1695" y="4547"/>
                    <a:pt x="1755" y="4667"/>
                    <a:pt x="1856" y="4742"/>
                  </a:cubicBezTo>
                  <a:lnTo>
                    <a:pt x="2497" y="5225"/>
                  </a:lnTo>
                  <a:lnTo>
                    <a:pt x="2497" y="404"/>
                  </a:lnTo>
                  <a:cubicBezTo>
                    <a:pt x="2497" y="181"/>
                    <a:pt x="2317" y="1"/>
                    <a:pt x="2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p:nvPr/>
          </p:nvSpPr>
          <p:spPr>
            <a:xfrm>
              <a:off x="2056363" y="3807638"/>
              <a:ext cx="267175" cy="81975"/>
            </a:xfrm>
            <a:custGeom>
              <a:rect b="b" l="l" r="r" t="t"/>
              <a:pathLst>
                <a:path extrusionOk="0" h="3279" w="10687">
                  <a:moveTo>
                    <a:pt x="3458" y="0"/>
                  </a:moveTo>
                  <a:cubicBezTo>
                    <a:pt x="2119" y="0"/>
                    <a:pt x="2887" y="8"/>
                    <a:pt x="2024" y="62"/>
                  </a:cubicBezTo>
                  <a:cubicBezTo>
                    <a:pt x="1928" y="62"/>
                    <a:pt x="251" y="86"/>
                    <a:pt x="18" y="1340"/>
                  </a:cubicBezTo>
                  <a:cubicBezTo>
                    <a:pt x="13" y="1376"/>
                    <a:pt x="6" y="1412"/>
                    <a:pt x="1" y="1450"/>
                  </a:cubicBezTo>
                  <a:cubicBezTo>
                    <a:pt x="724" y="1876"/>
                    <a:pt x="3218" y="3277"/>
                    <a:pt x="4812" y="3277"/>
                  </a:cubicBezTo>
                  <a:lnTo>
                    <a:pt x="7623" y="3277"/>
                  </a:lnTo>
                  <a:cubicBezTo>
                    <a:pt x="7692" y="3278"/>
                    <a:pt x="7762" y="3278"/>
                    <a:pt x="7831" y="3278"/>
                  </a:cubicBezTo>
                  <a:cubicBezTo>
                    <a:pt x="8792" y="3278"/>
                    <a:pt x="9750" y="3170"/>
                    <a:pt x="10687" y="2955"/>
                  </a:cubicBezTo>
                  <a:cubicBezTo>
                    <a:pt x="9925" y="1448"/>
                    <a:pt x="8503" y="384"/>
                    <a:pt x="6842" y="76"/>
                  </a:cubicBezTo>
                  <a:cubicBezTo>
                    <a:pt x="6623" y="33"/>
                    <a:pt x="6402" y="9"/>
                    <a:pt x="6179" y="1"/>
                  </a:cubicBezTo>
                  <a:cubicBezTo>
                    <a:pt x="4812" y="1"/>
                    <a:pt x="3977" y="0"/>
                    <a:pt x="34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2"/>
            <p:cNvSpPr/>
            <p:nvPr/>
          </p:nvSpPr>
          <p:spPr>
            <a:xfrm>
              <a:off x="2057388" y="3867663"/>
              <a:ext cx="561175" cy="72125"/>
            </a:xfrm>
            <a:custGeom>
              <a:rect b="b" l="l" r="r" t="t"/>
              <a:pathLst>
                <a:path extrusionOk="0" h="2885" w="22447">
                  <a:moveTo>
                    <a:pt x="21243" y="1277"/>
                  </a:moveTo>
                  <a:cubicBezTo>
                    <a:pt x="21464" y="1277"/>
                    <a:pt x="21644" y="1457"/>
                    <a:pt x="21644" y="1681"/>
                  </a:cubicBezTo>
                  <a:cubicBezTo>
                    <a:pt x="21644" y="1902"/>
                    <a:pt x="21464" y="2082"/>
                    <a:pt x="21243" y="2082"/>
                  </a:cubicBezTo>
                  <a:lnTo>
                    <a:pt x="17225" y="2082"/>
                  </a:lnTo>
                  <a:cubicBezTo>
                    <a:pt x="17002" y="2082"/>
                    <a:pt x="16824" y="1902"/>
                    <a:pt x="16824" y="1681"/>
                  </a:cubicBezTo>
                  <a:cubicBezTo>
                    <a:pt x="16824" y="1457"/>
                    <a:pt x="17002" y="1277"/>
                    <a:pt x="17225" y="1277"/>
                  </a:cubicBezTo>
                  <a:close/>
                  <a:moveTo>
                    <a:pt x="1" y="1"/>
                  </a:moveTo>
                  <a:cubicBezTo>
                    <a:pt x="164" y="1628"/>
                    <a:pt x="1527" y="2873"/>
                    <a:pt x="3163" y="2885"/>
                  </a:cubicBezTo>
                  <a:lnTo>
                    <a:pt x="20842" y="2885"/>
                  </a:lnTo>
                  <a:cubicBezTo>
                    <a:pt x="21728" y="2885"/>
                    <a:pt x="22447" y="2166"/>
                    <a:pt x="22447" y="1279"/>
                  </a:cubicBezTo>
                  <a:lnTo>
                    <a:pt x="22447" y="474"/>
                  </a:lnTo>
                  <a:lnTo>
                    <a:pt x="13681" y="474"/>
                  </a:lnTo>
                  <a:cubicBezTo>
                    <a:pt x="13330" y="602"/>
                    <a:pt x="13001" y="727"/>
                    <a:pt x="12520" y="876"/>
                  </a:cubicBezTo>
                  <a:cubicBezTo>
                    <a:pt x="10972" y="1410"/>
                    <a:pt x="9346" y="1681"/>
                    <a:pt x="7709" y="1681"/>
                  </a:cubicBezTo>
                  <a:cubicBezTo>
                    <a:pt x="7667" y="1681"/>
                    <a:pt x="7624" y="1681"/>
                    <a:pt x="7582" y="1681"/>
                  </a:cubicBezTo>
                  <a:lnTo>
                    <a:pt x="4771" y="1681"/>
                  </a:lnTo>
                  <a:cubicBezTo>
                    <a:pt x="3221" y="1681"/>
                    <a:pt x="1075" y="60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2"/>
            <p:cNvSpPr/>
            <p:nvPr/>
          </p:nvSpPr>
          <p:spPr>
            <a:xfrm>
              <a:off x="2161738" y="3500538"/>
              <a:ext cx="252275" cy="278500"/>
            </a:xfrm>
            <a:custGeom>
              <a:rect b="b" l="l" r="r" t="t"/>
              <a:pathLst>
                <a:path extrusionOk="0" h="11140" w="10091">
                  <a:moveTo>
                    <a:pt x="2970" y="1"/>
                  </a:moveTo>
                  <a:cubicBezTo>
                    <a:pt x="2937" y="1"/>
                    <a:pt x="2903" y="5"/>
                    <a:pt x="2870" y="14"/>
                  </a:cubicBezTo>
                  <a:lnTo>
                    <a:pt x="1957" y="242"/>
                  </a:lnTo>
                  <a:cubicBezTo>
                    <a:pt x="1767" y="287"/>
                    <a:pt x="1639" y="465"/>
                    <a:pt x="1654" y="662"/>
                  </a:cubicBezTo>
                  <a:cubicBezTo>
                    <a:pt x="1673" y="898"/>
                    <a:pt x="1690" y="1172"/>
                    <a:pt x="1702" y="1465"/>
                  </a:cubicBezTo>
                  <a:lnTo>
                    <a:pt x="2223" y="1335"/>
                  </a:lnTo>
                  <a:cubicBezTo>
                    <a:pt x="2257" y="1327"/>
                    <a:pt x="2290" y="1323"/>
                    <a:pt x="2323" y="1323"/>
                  </a:cubicBezTo>
                  <a:cubicBezTo>
                    <a:pt x="2503" y="1323"/>
                    <a:pt x="2666" y="1445"/>
                    <a:pt x="2711" y="1628"/>
                  </a:cubicBezTo>
                  <a:cubicBezTo>
                    <a:pt x="2766" y="1842"/>
                    <a:pt x="2634" y="2061"/>
                    <a:pt x="2418" y="2114"/>
                  </a:cubicBezTo>
                  <a:lnTo>
                    <a:pt x="1721" y="2289"/>
                  </a:lnTo>
                  <a:cubicBezTo>
                    <a:pt x="1724" y="2573"/>
                    <a:pt x="1721" y="2863"/>
                    <a:pt x="1714" y="3166"/>
                  </a:cubicBezTo>
                  <a:lnTo>
                    <a:pt x="2226" y="3039"/>
                  </a:lnTo>
                  <a:cubicBezTo>
                    <a:pt x="2258" y="3031"/>
                    <a:pt x="2290" y="3027"/>
                    <a:pt x="2322" y="3027"/>
                  </a:cubicBezTo>
                  <a:cubicBezTo>
                    <a:pt x="2502" y="3027"/>
                    <a:pt x="2666" y="3148"/>
                    <a:pt x="2711" y="3332"/>
                  </a:cubicBezTo>
                  <a:cubicBezTo>
                    <a:pt x="2766" y="3546"/>
                    <a:pt x="2634" y="3765"/>
                    <a:pt x="2420" y="3820"/>
                  </a:cubicBezTo>
                  <a:lnTo>
                    <a:pt x="1683" y="4002"/>
                  </a:lnTo>
                  <a:cubicBezTo>
                    <a:pt x="1666" y="4310"/>
                    <a:pt x="1644" y="4608"/>
                    <a:pt x="1620" y="4896"/>
                  </a:cubicBezTo>
                  <a:lnTo>
                    <a:pt x="2226" y="4745"/>
                  </a:lnTo>
                  <a:cubicBezTo>
                    <a:pt x="2256" y="4738"/>
                    <a:pt x="2285" y="4735"/>
                    <a:pt x="2315" y="4735"/>
                  </a:cubicBezTo>
                  <a:cubicBezTo>
                    <a:pt x="2494" y="4735"/>
                    <a:pt x="2659" y="4856"/>
                    <a:pt x="2704" y="5038"/>
                  </a:cubicBezTo>
                  <a:cubicBezTo>
                    <a:pt x="2757" y="5250"/>
                    <a:pt x="2629" y="5466"/>
                    <a:pt x="2420" y="5524"/>
                  </a:cubicBezTo>
                  <a:lnTo>
                    <a:pt x="1524" y="5747"/>
                  </a:lnTo>
                  <a:cubicBezTo>
                    <a:pt x="1476" y="6134"/>
                    <a:pt x="1418" y="6511"/>
                    <a:pt x="1351" y="6881"/>
                  </a:cubicBezTo>
                  <a:lnTo>
                    <a:pt x="1940" y="6732"/>
                  </a:lnTo>
                  <a:cubicBezTo>
                    <a:pt x="1970" y="6726"/>
                    <a:pt x="1999" y="6722"/>
                    <a:pt x="2028" y="6722"/>
                  </a:cubicBezTo>
                  <a:cubicBezTo>
                    <a:pt x="2209" y="6722"/>
                    <a:pt x="2373" y="6846"/>
                    <a:pt x="2418" y="7028"/>
                  </a:cubicBezTo>
                  <a:cubicBezTo>
                    <a:pt x="2471" y="7239"/>
                    <a:pt x="2346" y="7456"/>
                    <a:pt x="2134" y="7513"/>
                  </a:cubicBezTo>
                  <a:lnTo>
                    <a:pt x="1171" y="7753"/>
                  </a:lnTo>
                  <a:cubicBezTo>
                    <a:pt x="914" y="8924"/>
                    <a:pt x="522" y="10060"/>
                    <a:pt x="1" y="11139"/>
                  </a:cubicBezTo>
                  <a:cubicBezTo>
                    <a:pt x="1118" y="10796"/>
                    <a:pt x="2185" y="10317"/>
                    <a:pt x="3182" y="9712"/>
                  </a:cubicBezTo>
                  <a:lnTo>
                    <a:pt x="2800" y="9476"/>
                  </a:lnTo>
                  <a:cubicBezTo>
                    <a:pt x="2673" y="9404"/>
                    <a:pt x="2596" y="9270"/>
                    <a:pt x="2598" y="9126"/>
                  </a:cubicBezTo>
                  <a:cubicBezTo>
                    <a:pt x="2601" y="8979"/>
                    <a:pt x="2680" y="8847"/>
                    <a:pt x="2807" y="8777"/>
                  </a:cubicBezTo>
                  <a:cubicBezTo>
                    <a:pt x="2867" y="8744"/>
                    <a:pt x="2934" y="8728"/>
                    <a:pt x="3000" y="8728"/>
                  </a:cubicBezTo>
                  <a:cubicBezTo>
                    <a:pt x="3074" y="8728"/>
                    <a:pt x="3149" y="8748"/>
                    <a:pt x="3213" y="8789"/>
                  </a:cubicBezTo>
                  <a:lnTo>
                    <a:pt x="3949" y="9231"/>
                  </a:lnTo>
                  <a:cubicBezTo>
                    <a:pt x="4273" y="9013"/>
                    <a:pt x="4590" y="8792"/>
                    <a:pt x="4893" y="8566"/>
                  </a:cubicBezTo>
                  <a:lnTo>
                    <a:pt x="4408" y="8273"/>
                  </a:lnTo>
                  <a:cubicBezTo>
                    <a:pt x="4280" y="8200"/>
                    <a:pt x="4203" y="8066"/>
                    <a:pt x="4206" y="7922"/>
                  </a:cubicBezTo>
                  <a:cubicBezTo>
                    <a:pt x="4208" y="7775"/>
                    <a:pt x="4288" y="7643"/>
                    <a:pt x="4415" y="7573"/>
                  </a:cubicBezTo>
                  <a:cubicBezTo>
                    <a:pt x="4475" y="7540"/>
                    <a:pt x="4541" y="7524"/>
                    <a:pt x="4608" y="7524"/>
                  </a:cubicBezTo>
                  <a:cubicBezTo>
                    <a:pt x="4682" y="7524"/>
                    <a:pt x="4756" y="7545"/>
                    <a:pt x="4821" y="7585"/>
                  </a:cubicBezTo>
                  <a:lnTo>
                    <a:pt x="5568" y="8035"/>
                  </a:lnTo>
                  <a:cubicBezTo>
                    <a:pt x="5809" y="7840"/>
                    <a:pt x="6034" y="7645"/>
                    <a:pt x="6253" y="7453"/>
                  </a:cubicBezTo>
                  <a:lnTo>
                    <a:pt x="5609" y="7069"/>
                  </a:lnTo>
                  <a:cubicBezTo>
                    <a:pt x="5484" y="6997"/>
                    <a:pt x="5407" y="6860"/>
                    <a:pt x="5407" y="6715"/>
                  </a:cubicBezTo>
                  <a:cubicBezTo>
                    <a:pt x="5410" y="6571"/>
                    <a:pt x="5489" y="6437"/>
                    <a:pt x="5616" y="6367"/>
                  </a:cubicBezTo>
                  <a:cubicBezTo>
                    <a:pt x="5676" y="6334"/>
                    <a:pt x="5743" y="6318"/>
                    <a:pt x="5809" y="6318"/>
                  </a:cubicBezTo>
                  <a:cubicBezTo>
                    <a:pt x="5883" y="6318"/>
                    <a:pt x="5958" y="6338"/>
                    <a:pt x="6022" y="6379"/>
                  </a:cubicBezTo>
                  <a:lnTo>
                    <a:pt x="6871" y="6888"/>
                  </a:lnTo>
                  <a:cubicBezTo>
                    <a:pt x="7097" y="6677"/>
                    <a:pt x="7306" y="6473"/>
                    <a:pt x="7500" y="6276"/>
                  </a:cubicBezTo>
                  <a:lnTo>
                    <a:pt x="6815" y="5862"/>
                  </a:lnTo>
                  <a:cubicBezTo>
                    <a:pt x="6688" y="5790"/>
                    <a:pt x="6611" y="5656"/>
                    <a:pt x="6614" y="5512"/>
                  </a:cubicBezTo>
                  <a:cubicBezTo>
                    <a:pt x="6616" y="5365"/>
                    <a:pt x="6695" y="5233"/>
                    <a:pt x="6823" y="5163"/>
                  </a:cubicBezTo>
                  <a:cubicBezTo>
                    <a:pt x="6883" y="5130"/>
                    <a:pt x="6949" y="5114"/>
                    <a:pt x="7015" y="5114"/>
                  </a:cubicBezTo>
                  <a:cubicBezTo>
                    <a:pt x="7090" y="5114"/>
                    <a:pt x="7164" y="5134"/>
                    <a:pt x="7229" y="5175"/>
                  </a:cubicBezTo>
                  <a:lnTo>
                    <a:pt x="8072" y="5680"/>
                  </a:lnTo>
                  <a:cubicBezTo>
                    <a:pt x="8721" y="4983"/>
                    <a:pt x="8690" y="4959"/>
                    <a:pt x="8860" y="4822"/>
                  </a:cubicBezTo>
                  <a:cubicBezTo>
                    <a:pt x="9572" y="3044"/>
                    <a:pt x="9992" y="1854"/>
                    <a:pt x="10071" y="1631"/>
                  </a:cubicBezTo>
                  <a:cubicBezTo>
                    <a:pt x="10091" y="1573"/>
                    <a:pt x="10071" y="1508"/>
                    <a:pt x="10023" y="1472"/>
                  </a:cubicBezTo>
                  <a:cubicBezTo>
                    <a:pt x="9997" y="1453"/>
                    <a:pt x="9966" y="1442"/>
                    <a:pt x="9935" y="1442"/>
                  </a:cubicBezTo>
                  <a:cubicBezTo>
                    <a:pt x="9909" y="1442"/>
                    <a:pt x="9883" y="1450"/>
                    <a:pt x="9860" y="1465"/>
                  </a:cubicBezTo>
                  <a:cubicBezTo>
                    <a:pt x="9147" y="1946"/>
                    <a:pt x="7539" y="2884"/>
                    <a:pt x="5814" y="2884"/>
                  </a:cubicBezTo>
                  <a:cubicBezTo>
                    <a:pt x="5369" y="2884"/>
                    <a:pt x="4917" y="2822"/>
                    <a:pt x="4470" y="2674"/>
                  </a:cubicBezTo>
                  <a:cubicBezTo>
                    <a:pt x="4357" y="2638"/>
                    <a:pt x="4266" y="2553"/>
                    <a:pt x="4223" y="2443"/>
                  </a:cubicBezTo>
                  <a:lnTo>
                    <a:pt x="3343" y="254"/>
                  </a:lnTo>
                  <a:cubicBezTo>
                    <a:pt x="3281" y="98"/>
                    <a:pt x="3132" y="1"/>
                    <a:pt x="29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42"/>
          <p:cNvGrpSpPr/>
          <p:nvPr/>
        </p:nvGrpSpPr>
        <p:grpSpPr>
          <a:xfrm>
            <a:off x="1503218" y="3276035"/>
            <a:ext cx="471192" cy="469294"/>
            <a:chOff x="1322213" y="4244088"/>
            <a:chExt cx="564775" cy="562500"/>
          </a:xfrm>
        </p:grpSpPr>
        <p:sp>
          <p:nvSpPr>
            <p:cNvPr id="487" name="Google Shape;487;p42"/>
            <p:cNvSpPr/>
            <p:nvPr/>
          </p:nvSpPr>
          <p:spPr>
            <a:xfrm>
              <a:off x="1464938" y="4314388"/>
              <a:ext cx="126600" cy="104675"/>
            </a:xfrm>
            <a:custGeom>
              <a:rect b="b" l="l" r="r" t="t"/>
              <a:pathLst>
                <a:path extrusionOk="0" h="4187" w="5064">
                  <a:moveTo>
                    <a:pt x="2704" y="0"/>
                  </a:moveTo>
                  <a:cubicBezTo>
                    <a:pt x="1202" y="899"/>
                    <a:pt x="203" y="2447"/>
                    <a:pt x="1" y="4186"/>
                  </a:cubicBezTo>
                  <a:cubicBezTo>
                    <a:pt x="1298" y="3643"/>
                    <a:pt x="2666" y="3288"/>
                    <a:pt x="4064" y="3134"/>
                  </a:cubicBezTo>
                  <a:cubicBezTo>
                    <a:pt x="4391" y="3095"/>
                    <a:pt x="4727" y="3069"/>
                    <a:pt x="5064" y="3043"/>
                  </a:cubicBezTo>
                  <a:cubicBezTo>
                    <a:pt x="4715" y="1755"/>
                    <a:pt x="3865" y="659"/>
                    <a:pt x="27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2"/>
            <p:cNvSpPr/>
            <p:nvPr/>
          </p:nvSpPr>
          <p:spPr>
            <a:xfrm>
              <a:off x="1464288" y="4410313"/>
              <a:ext cx="130250" cy="118675"/>
            </a:xfrm>
            <a:custGeom>
              <a:rect b="b" l="l" r="r" t="t"/>
              <a:pathLst>
                <a:path extrusionOk="0" h="4747" w="5210">
                  <a:moveTo>
                    <a:pt x="5203" y="1"/>
                  </a:moveTo>
                  <a:cubicBezTo>
                    <a:pt x="4862" y="27"/>
                    <a:pt x="4520" y="54"/>
                    <a:pt x="4191" y="95"/>
                  </a:cubicBezTo>
                  <a:cubicBezTo>
                    <a:pt x="2740" y="248"/>
                    <a:pt x="1324" y="638"/>
                    <a:pt x="0" y="1250"/>
                  </a:cubicBezTo>
                  <a:cubicBezTo>
                    <a:pt x="60" y="2548"/>
                    <a:pt x="570" y="3783"/>
                    <a:pt x="1442" y="4747"/>
                  </a:cubicBezTo>
                  <a:cubicBezTo>
                    <a:pt x="3706" y="3966"/>
                    <a:pt x="5210" y="2149"/>
                    <a:pt x="5210" y="155"/>
                  </a:cubicBezTo>
                  <a:cubicBezTo>
                    <a:pt x="5210" y="102"/>
                    <a:pt x="5205" y="51"/>
                    <a:pt x="5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1553563" y="4294313"/>
              <a:ext cx="84850" cy="94950"/>
            </a:xfrm>
            <a:custGeom>
              <a:rect b="b" l="l" r="r" t="t"/>
              <a:pathLst>
                <a:path extrusionOk="0" h="3798" w="3394">
                  <a:moveTo>
                    <a:pt x="2040" y="1"/>
                  </a:moveTo>
                  <a:cubicBezTo>
                    <a:pt x="1343" y="1"/>
                    <a:pt x="651" y="133"/>
                    <a:pt x="0" y="388"/>
                  </a:cubicBezTo>
                  <a:cubicBezTo>
                    <a:pt x="1182" y="1188"/>
                    <a:pt x="2014" y="2406"/>
                    <a:pt x="2326" y="3797"/>
                  </a:cubicBezTo>
                  <a:cubicBezTo>
                    <a:pt x="2631" y="3785"/>
                    <a:pt x="2934" y="3769"/>
                    <a:pt x="3244" y="3769"/>
                  </a:cubicBezTo>
                  <a:lnTo>
                    <a:pt x="3287" y="3769"/>
                  </a:lnTo>
                  <a:cubicBezTo>
                    <a:pt x="3321" y="3769"/>
                    <a:pt x="3357" y="3771"/>
                    <a:pt x="3393" y="3771"/>
                  </a:cubicBezTo>
                  <a:cubicBezTo>
                    <a:pt x="3198" y="2079"/>
                    <a:pt x="2764" y="671"/>
                    <a:pt x="2220" y="10"/>
                  </a:cubicBezTo>
                  <a:cubicBezTo>
                    <a:pt x="2160" y="8"/>
                    <a:pt x="2103" y="1"/>
                    <a:pt x="2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
            <p:cNvSpPr/>
            <p:nvPr/>
          </p:nvSpPr>
          <p:spPr>
            <a:xfrm>
              <a:off x="1634763" y="4297613"/>
              <a:ext cx="62400" cy="92725"/>
            </a:xfrm>
            <a:custGeom>
              <a:rect b="b" l="l" r="r" t="t"/>
              <a:pathLst>
                <a:path extrusionOk="0" h="3709" w="2496">
                  <a:moveTo>
                    <a:pt x="1" y="1"/>
                  </a:moveTo>
                  <a:lnTo>
                    <a:pt x="1" y="1"/>
                  </a:lnTo>
                  <a:cubicBezTo>
                    <a:pt x="530" y="1157"/>
                    <a:pt x="854" y="2397"/>
                    <a:pt x="955" y="3663"/>
                  </a:cubicBezTo>
                  <a:cubicBezTo>
                    <a:pt x="1222" y="3673"/>
                    <a:pt x="1484" y="3687"/>
                    <a:pt x="1748" y="3709"/>
                  </a:cubicBezTo>
                  <a:cubicBezTo>
                    <a:pt x="1815" y="2851"/>
                    <a:pt x="2070" y="2017"/>
                    <a:pt x="2495" y="1270"/>
                  </a:cubicBezTo>
                  <a:cubicBezTo>
                    <a:pt x="1784" y="643"/>
                    <a:pt x="926" y="20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2"/>
            <p:cNvSpPr/>
            <p:nvPr/>
          </p:nvSpPr>
          <p:spPr>
            <a:xfrm>
              <a:off x="1322213" y="4274363"/>
              <a:ext cx="97700" cy="249525"/>
            </a:xfrm>
            <a:custGeom>
              <a:rect b="b" l="l" r="r" t="t"/>
              <a:pathLst>
                <a:path extrusionOk="0" h="9981" w="3908">
                  <a:moveTo>
                    <a:pt x="2580" y="0"/>
                  </a:moveTo>
                  <a:cubicBezTo>
                    <a:pt x="2134" y="0"/>
                    <a:pt x="1692" y="108"/>
                    <a:pt x="1291" y="318"/>
                  </a:cubicBezTo>
                  <a:cubicBezTo>
                    <a:pt x="236" y="924"/>
                    <a:pt x="82" y="2474"/>
                    <a:pt x="60" y="2776"/>
                  </a:cubicBezTo>
                  <a:cubicBezTo>
                    <a:pt x="0" y="4055"/>
                    <a:pt x="250" y="5331"/>
                    <a:pt x="786" y="6491"/>
                  </a:cubicBezTo>
                  <a:cubicBezTo>
                    <a:pt x="1291" y="7640"/>
                    <a:pt x="2069" y="8647"/>
                    <a:pt x="3054" y="9425"/>
                  </a:cubicBezTo>
                  <a:cubicBezTo>
                    <a:pt x="3324" y="9632"/>
                    <a:pt x="3610" y="9817"/>
                    <a:pt x="3908" y="9980"/>
                  </a:cubicBezTo>
                  <a:cubicBezTo>
                    <a:pt x="3737" y="9584"/>
                    <a:pt x="3600" y="9171"/>
                    <a:pt x="3497" y="8750"/>
                  </a:cubicBezTo>
                  <a:cubicBezTo>
                    <a:pt x="2641" y="8058"/>
                    <a:pt x="1964" y="7169"/>
                    <a:pt x="1519" y="6162"/>
                  </a:cubicBezTo>
                  <a:cubicBezTo>
                    <a:pt x="1038" y="5119"/>
                    <a:pt x="813" y="3978"/>
                    <a:pt x="863" y="2832"/>
                  </a:cubicBezTo>
                  <a:cubicBezTo>
                    <a:pt x="911" y="2135"/>
                    <a:pt x="1187" y="1303"/>
                    <a:pt x="1692" y="1015"/>
                  </a:cubicBezTo>
                  <a:cubicBezTo>
                    <a:pt x="1974" y="876"/>
                    <a:pt x="2282" y="805"/>
                    <a:pt x="2591" y="805"/>
                  </a:cubicBezTo>
                  <a:cubicBezTo>
                    <a:pt x="2816" y="805"/>
                    <a:pt x="3042" y="843"/>
                    <a:pt x="3259" y="919"/>
                  </a:cubicBezTo>
                  <a:lnTo>
                    <a:pt x="3259" y="85"/>
                  </a:lnTo>
                  <a:cubicBezTo>
                    <a:pt x="3035" y="28"/>
                    <a:pt x="2807" y="0"/>
                    <a:pt x="2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2"/>
            <p:cNvSpPr/>
            <p:nvPr/>
          </p:nvSpPr>
          <p:spPr>
            <a:xfrm>
              <a:off x="1516488" y="4408638"/>
              <a:ext cx="124800" cy="166925"/>
            </a:xfrm>
            <a:custGeom>
              <a:rect b="b" l="l" r="r" t="t"/>
              <a:pathLst>
                <a:path extrusionOk="0" h="6677" w="4992">
                  <a:moveTo>
                    <a:pt x="4605" y="1"/>
                  </a:moveTo>
                  <a:cubicBezTo>
                    <a:pt x="4502" y="1"/>
                    <a:pt x="4445" y="5"/>
                    <a:pt x="3915" y="25"/>
                  </a:cubicBezTo>
                  <a:cubicBezTo>
                    <a:pt x="3917" y="90"/>
                    <a:pt x="3925" y="154"/>
                    <a:pt x="3925" y="222"/>
                  </a:cubicBezTo>
                  <a:cubicBezTo>
                    <a:pt x="3925" y="2444"/>
                    <a:pt x="2372" y="4468"/>
                    <a:pt x="1" y="5431"/>
                  </a:cubicBezTo>
                  <a:cubicBezTo>
                    <a:pt x="995" y="6236"/>
                    <a:pt x="2236" y="6676"/>
                    <a:pt x="3513" y="6676"/>
                  </a:cubicBezTo>
                  <a:cubicBezTo>
                    <a:pt x="3516" y="6676"/>
                    <a:pt x="3520" y="6676"/>
                    <a:pt x="3523" y="6676"/>
                  </a:cubicBezTo>
                  <a:cubicBezTo>
                    <a:pt x="3691" y="6676"/>
                    <a:pt x="3855" y="6666"/>
                    <a:pt x="4018" y="6652"/>
                  </a:cubicBezTo>
                  <a:cubicBezTo>
                    <a:pt x="4047" y="6597"/>
                    <a:pt x="4078" y="6544"/>
                    <a:pt x="4107" y="6484"/>
                  </a:cubicBezTo>
                  <a:cubicBezTo>
                    <a:pt x="4662" y="5294"/>
                    <a:pt x="4991" y="3353"/>
                    <a:pt x="4991" y="1296"/>
                  </a:cubicBezTo>
                  <a:cubicBezTo>
                    <a:pt x="4991" y="851"/>
                    <a:pt x="4972" y="421"/>
                    <a:pt x="4943" y="3"/>
                  </a:cubicBezTo>
                  <a:cubicBezTo>
                    <a:pt x="4743" y="2"/>
                    <a:pt x="4666" y="1"/>
                    <a:pt x="46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2"/>
            <p:cNvSpPr/>
            <p:nvPr/>
          </p:nvSpPr>
          <p:spPr>
            <a:xfrm>
              <a:off x="1433838" y="4696088"/>
              <a:ext cx="341525" cy="110500"/>
            </a:xfrm>
            <a:custGeom>
              <a:rect b="b" l="l" r="r" t="t"/>
              <a:pathLst>
                <a:path extrusionOk="0" h="4420" w="13661">
                  <a:moveTo>
                    <a:pt x="3274" y="1"/>
                  </a:moveTo>
                  <a:cubicBezTo>
                    <a:pt x="2931" y="1"/>
                    <a:pt x="2628" y="221"/>
                    <a:pt x="2521" y="546"/>
                  </a:cubicBezTo>
                  <a:lnTo>
                    <a:pt x="2165" y="1606"/>
                  </a:lnTo>
                  <a:lnTo>
                    <a:pt x="3616" y="1606"/>
                  </a:lnTo>
                  <a:cubicBezTo>
                    <a:pt x="3838" y="1606"/>
                    <a:pt x="4018" y="1786"/>
                    <a:pt x="4018" y="2010"/>
                  </a:cubicBezTo>
                  <a:cubicBezTo>
                    <a:pt x="4018" y="2231"/>
                    <a:pt x="3838" y="2411"/>
                    <a:pt x="3616" y="2411"/>
                  </a:cubicBezTo>
                  <a:lnTo>
                    <a:pt x="401" y="2411"/>
                  </a:lnTo>
                  <a:cubicBezTo>
                    <a:pt x="180" y="2411"/>
                    <a:pt x="0" y="2591"/>
                    <a:pt x="0" y="2812"/>
                  </a:cubicBezTo>
                  <a:lnTo>
                    <a:pt x="0" y="4018"/>
                  </a:lnTo>
                  <a:cubicBezTo>
                    <a:pt x="0" y="4240"/>
                    <a:pt x="180" y="4420"/>
                    <a:pt x="401" y="4420"/>
                  </a:cubicBezTo>
                  <a:lnTo>
                    <a:pt x="13257" y="4420"/>
                  </a:lnTo>
                  <a:cubicBezTo>
                    <a:pt x="13481" y="4420"/>
                    <a:pt x="13661" y="4240"/>
                    <a:pt x="13661" y="4018"/>
                  </a:cubicBezTo>
                  <a:lnTo>
                    <a:pt x="13661" y="2812"/>
                  </a:lnTo>
                  <a:cubicBezTo>
                    <a:pt x="13661" y="2591"/>
                    <a:pt x="13481" y="2411"/>
                    <a:pt x="13257" y="2411"/>
                  </a:cubicBezTo>
                  <a:lnTo>
                    <a:pt x="6027" y="2411"/>
                  </a:lnTo>
                  <a:cubicBezTo>
                    <a:pt x="5803" y="2411"/>
                    <a:pt x="5625" y="2231"/>
                    <a:pt x="5625" y="2010"/>
                  </a:cubicBezTo>
                  <a:cubicBezTo>
                    <a:pt x="5625" y="1786"/>
                    <a:pt x="5803" y="1606"/>
                    <a:pt x="6027" y="1606"/>
                  </a:cubicBezTo>
                  <a:lnTo>
                    <a:pt x="11496" y="1606"/>
                  </a:lnTo>
                  <a:lnTo>
                    <a:pt x="11143" y="549"/>
                  </a:lnTo>
                  <a:cubicBezTo>
                    <a:pt x="11035" y="221"/>
                    <a:pt x="10730" y="1"/>
                    <a:pt x="10389" y="1"/>
                  </a:cubicBezTo>
                  <a:cubicBezTo>
                    <a:pt x="10387" y="1"/>
                    <a:pt x="10385" y="1"/>
                    <a:pt x="10383" y="1"/>
                  </a:cubicBezTo>
                  <a:lnTo>
                    <a:pt x="3280" y="1"/>
                  </a:lnTo>
                  <a:cubicBezTo>
                    <a:pt x="3278" y="1"/>
                    <a:pt x="3276" y="1"/>
                    <a:pt x="3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2"/>
            <p:cNvSpPr/>
            <p:nvPr/>
          </p:nvSpPr>
          <p:spPr>
            <a:xfrm>
              <a:off x="1789288" y="4274363"/>
              <a:ext cx="97700" cy="249525"/>
            </a:xfrm>
            <a:custGeom>
              <a:rect b="b" l="l" r="r" t="t"/>
              <a:pathLst>
                <a:path extrusionOk="0" h="9981" w="3908">
                  <a:moveTo>
                    <a:pt x="1327" y="0"/>
                  </a:moveTo>
                  <a:cubicBezTo>
                    <a:pt x="1099" y="0"/>
                    <a:pt x="871" y="28"/>
                    <a:pt x="647" y="85"/>
                  </a:cubicBezTo>
                  <a:lnTo>
                    <a:pt x="647" y="919"/>
                  </a:lnTo>
                  <a:cubicBezTo>
                    <a:pt x="864" y="843"/>
                    <a:pt x="1090" y="806"/>
                    <a:pt x="1315" y="806"/>
                  </a:cubicBezTo>
                  <a:cubicBezTo>
                    <a:pt x="1625" y="806"/>
                    <a:pt x="1934" y="877"/>
                    <a:pt x="2218" y="1017"/>
                  </a:cubicBezTo>
                  <a:cubicBezTo>
                    <a:pt x="2720" y="1303"/>
                    <a:pt x="2997" y="2135"/>
                    <a:pt x="3045" y="2832"/>
                  </a:cubicBezTo>
                  <a:cubicBezTo>
                    <a:pt x="3093" y="3978"/>
                    <a:pt x="2869" y="5122"/>
                    <a:pt x="2389" y="6162"/>
                  </a:cubicBezTo>
                  <a:cubicBezTo>
                    <a:pt x="1944" y="7169"/>
                    <a:pt x="1267" y="8056"/>
                    <a:pt x="411" y="8750"/>
                  </a:cubicBezTo>
                  <a:cubicBezTo>
                    <a:pt x="308" y="9171"/>
                    <a:pt x="171" y="9582"/>
                    <a:pt x="0" y="9980"/>
                  </a:cubicBezTo>
                  <a:cubicBezTo>
                    <a:pt x="298" y="9817"/>
                    <a:pt x="582" y="9632"/>
                    <a:pt x="851" y="9425"/>
                  </a:cubicBezTo>
                  <a:cubicBezTo>
                    <a:pt x="1836" y="8647"/>
                    <a:pt x="2615" y="7640"/>
                    <a:pt x="3122" y="6491"/>
                  </a:cubicBezTo>
                  <a:cubicBezTo>
                    <a:pt x="3658" y="5331"/>
                    <a:pt x="3908" y="4057"/>
                    <a:pt x="3847" y="2779"/>
                  </a:cubicBezTo>
                  <a:cubicBezTo>
                    <a:pt x="3826" y="2474"/>
                    <a:pt x="3672" y="924"/>
                    <a:pt x="2617" y="318"/>
                  </a:cubicBezTo>
                  <a:cubicBezTo>
                    <a:pt x="2216" y="108"/>
                    <a:pt x="1773" y="0"/>
                    <a:pt x="13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1423663" y="4244088"/>
              <a:ext cx="361800" cy="431900"/>
            </a:xfrm>
            <a:custGeom>
              <a:rect b="b" l="l" r="r" t="t"/>
              <a:pathLst>
                <a:path extrusionOk="0" h="17276" w="14472">
                  <a:moveTo>
                    <a:pt x="2015" y="804"/>
                  </a:moveTo>
                  <a:cubicBezTo>
                    <a:pt x="2236" y="804"/>
                    <a:pt x="2416" y="984"/>
                    <a:pt x="2416" y="1205"/>
                  </a:cubicBezTo>
                  <a:cubicBezTo>
                    <a:pt x="2416" y="1428"/>
                    <a:pt x="2236" y="1608"/>
                    <a:pt x="2015" y="1608"/>
                  </a:cubicBezTo>
                  <a:lnTo>
                    <a:pt x="1611" y="1608"/>
                  </a:lnTo>
                  <a:lnTo>
                    <a:pt x="1611" y="2010"/>
                  </a:lnTo>
                  <a:cubicBezTo>
                    <a:pt x="1611" y="2231"/>
                    <a:pt x="1433" y="2411"/>
                    <a:pt x="1210" y="2411"/>
                  </a:cubicBezTo>
                  <a:cubicBezTo>
                    <a:pt x="989" y="2411"/>
                    <a:pt x="808" y="2231"/>
                    <a:pt x="808" y="2010"/>
                  </a:cubicBezTo>
                  <a:lnTo>
                    <a:pt x="808" y="1205"/>
                  </a:lnTo>
                  <a:cubicBezTo>
                    <a:pt x="808" y="984"/>
                    <a:pt x="989" y="804"/>
                    <a:pt x="1210" y="804"/>
                  </a:cubicBezTo>
                  <a:close/>
                  <a:moveTo>
                    <a:pt x="7236" y="1205"/>
                  </a:moveTo>
                  <a:cubicBezTo>
                    <a:pt x="10788" y="1205"/>
                    <a:pt x="13664" y="4084"/>
                    <a:pt x="13664" y="7635"/>
                  </a:cubicBezTo>
                  <a:cubicBezTo>
                    <a:pt x="13662" y="11182"/>
                    <a:pt x="10785" y="14058"/>
                    <a:pt x="7236" y="14063"/>
                  </a:cubicBezTo>
                  <a:cubicBezTo>
                    <a:pt x="3687" y="14063"/>
                    <a:pt x="808" y="11184"/>
                    <a:pt x="808" y="7635"/>
                  </a:cubicBezTo>
                  <a:cubicBezTo>
                    <a:pt x="808" y="4084"/>
                    <a:pt x="3687" y="1205"/>
                    <a:pt x="7236" y="1205"/>
                  </a:cubicBezTo>
                  <a:close/>
                  <a:moveTo>
                    <a:pt x="407" y="1"/>
                  </a:moveTo>
                  <a:cubicBezTo>
                    <a:pt x="184" y="1"/>
                    <a:pt x="6" y="181"/>
                    <a:pt x="6" y="402"/>
                  </a:cubicBezTo>
                  <a:lnTo>
                    <a:pt x="6" y="8036"/>
                  </a:lnTo>
                  <a:cubicBezTo>
                    <a:pt x="1" y="10951"/>
                    <a:pt x="1753" y="13585"/>
                    <a:pt x="4446" y="14705"/>
                  </a:cubicBezTo>
                  <a:cubicBezTo>
                    <a:pt x="5518" y="15142"/>
                    <a:pt x="6270" y="16127"/>
                    <a:pt x="6407" y="17276"/>
                  </a:cubicBezTo>
                  <a:lnTo>
                    <a:pt x="8068" y="17276"/>
                  </a:lnTo>
                  <a:cubicBezTo>
                    <a:pt x="8205" y="16127"/>
                    <a:pt x="8957" y="15142"/>
                    <a:pt x="10028" y="14705"/>
                  </a:cubicBezTo>
                  <a:cubicBezTo>
                    <a:pt x="12720" y="13582"/>
                    <a:pt x="14472" y="10951"/>
                    <a:pt x="14469" y="8036"/>
                  </a:cubicBezTo>
                  <a:lnTo>
                    <a:pt x="14469" y="402"/>
                  </a:lnTo>
                  <a:cubicBezTo>
                    <a:pt x="14469" y="181"/>
                    <a:pt x="14289" y="1"/>
                    <a:pt x="14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1698463" y="4344313"/>
              <a:ext cx="41875" cy="54450"/>
            </a:xfrm>
            <a:custGeom>
              <a:rect b="b" l="l" r="r" t="t"/>
              <a:pathLst>
                <a:path extrusionOk="0" h="2178" w="1675">
                  <a:moveTo>
                    <a:pt x="538" y="0"/>
                  </a:moveTo>
                  <a:cubicBezTo>
                    <a:pt x="240" y="596"/>
                    <a:pt x="58" y="1245"/>
                    <a:pt x="0" y="1910"/>
                  </a:cubicBezTo>
                  <a:cubicBezTo>
                    <a:pt x="41" y="1915"/>
                    <a:pt x="84" y="1915"/>
                    <a:pt x="125" y="1920"/>
                  </a:cubicBezTo>
                  <a:cubicBezTo>
                    <a:pt x="661" y="1985"/>
                    <a:pt x="1175" y="2074"/>
                    <a:pt x="1675" y="2177"/>
                  </a:cubicBezTo>
                  <a:cubicBezTo>
                    <a:pt x="1461" y="1377"/>
                    <a:pt x="1072" y="632"/>
                    <a:pt x="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2"/>
            <p:cNvSpPr/>
            <p:nvPr/>
          </p:nvSpPr>
          <p:spPr>
            <a:xfrm>
              <a:off x="1640913" y="4409313"/>
              <a:ext cx="80875" cy="161300"/>
            </a:xfrm>
            <a:custGeom>
              <a:rect b="b" l="l" r="r" t="t"/>
              <a:pathLst>
                <a:path extrusionOk="0" h="6452" w="3235">
                  <a:moveTo>
                    <a:pt x="779" y="0"/>
                  </a:moveTo>
                  <a:cubicBezTo>
                    <a:pt x="805" y="401"/>
                    <a:pt x="817" y="829"/>
                    <a:pt x="817" y="1269"/>
                  </a:cubicBezTo>
                  <a:cubicBezTo>
                    <a:pt x="858" y="3030"/>
                    <a:pt x="582" y="4787"/>
                    <a:pt x="0" y="6452"/>
                  </a:cubicBezTo>
                  <a:cubicBezTo>
                    <a:pt x="1324" y="6094"/>
                    <a:pt x="2475" y="5267"/>
                    <a:pt x="3234" y="4124"/>
                  </a:cubicBezTo>
                  <a:cubicBezTo>
                    <a:pt x="2192" y="3395"/>
                    <a:pt x="1507" y="1834"/>
                    <a:pt x="1473" y="43"/>
                  </a:cubicBezTo>
                  <a:cubicBezTo>
                    <a:pt x="1242" y="26"/>
                    <a:pt x="1012" y="10"/>
                    <a:pt x="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2"/>
            <p:cNvSpPr/>
            <p:nvPr/>
          </p:nvSpPr>
          <p:spPr>
            <a:xfrm>
              <a:off x="1697863" y="4412188"/>
              <a:ext cx="47350" cy="82675"/>
            </a:xfrm>
            <a:custGeom>
              <a:rect b="b" l="l" r="r" t="t"/>
              <a:pathLst>
                <a:path extrusionOk="0" h="3307" w="1894">
                  <a:moveTo>
                    <a:pt x="0" y="0"/>
                  </a:moveTo>
                  <a:lnTo>
                    <a:pt x="0" y="0"/>
                  </a:lnTo>
                  <a:cubicBezTo>
                    <a:pt x="46" y="1442"/>
                    <a:pt x="574" y="2718"/>
                    <a:pt x="1350" y="3307"/>
                  </a:cubicBezTo>
                  <a:cubicBezTo>
                    <a:pt x="1706" y="2557"/>
                    <a:pt x="1894" y="1740"/>
                    <a:pt x="1894" y="911"/>
                  </a:cubicBezTo>
                  <a:cubicBezTo>
                    <a:pt x="1894" y="712"/>
                    <a:pt x="1884" y="515"/>
                    <a:pt x="1862" y="320"/>
                  </a:cubicBezTo>
                  <a:cubicBezTo>
                    <a:pt x="1266" y="183"/>
                    <a:pt x="661" y="77"/>
                    <a:pt x="53" y="5"/>
                  </a:cubicBezTo>
                  <a:cubicBezTo>
                    <a:pt x="36" y="3"/>
                    <a:pt x="19" y="3"/>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3"/>
          <p:cNvSpPr txBox="1"/>
          <p:nvPr>
            <p:ph type="title"/>
          </p:nvPr>
        </p:nvSpPr>
        <p:spPr>
          <a:xfrm>
            <a:off x="713225" y="1733350"/>
            <a:ext cx="7717500" cy="13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OUTLIERS</a:t>
            </a:r>
            <a:endParaRPr/>
          </a:p>
        </p:txBody>
      </p:sp>
      <p:sp>
        <p:nvSpPr>
          <p:cNvPr id="504" name="Google Shape;504;p43"/>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could not simply remove the outliers as they are so meaningful for us in calculating for the map-reduce functions , also it </a:t>
            </a:r>
            <a:r>
              <a:rPr lang="en"/>
              <a:t>didn't</a:t>
            </a:r>
            <a:r>
              <a:rPr lang="en"/>
              <a:t> affect the model training </a:t>
            </a:r>
            <a:r>
              <a:rPr lang="en"/>
              <a:t>accuracy.</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4"/>
          <p:cNvSpPr txBox="1"/>
          <p:nvPr>
            <p:ph type="title"/>
          </p:nvPr>
        </p:nvSpPr>
        <p:spPr>
          <a:xfrm>
            <a:off x="228600" y="1593525"/>
            <a:ext cx="9049800" cy="13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DATA </a:t>
            </a:r>
            <a:r>
              <a:rPr lang="en" sz="4300"/>
              <a:t>VISUALIZATION</a:t>
            </a:r>
            <a:endParaRPr sz="4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5"/>
          <p:cNvSpPr txBox="1"/>
          <p:nvPr>
            <p:ph type="title"/>
          </p:nvPr>
        </p:nvSpPr>
        <p:spPr>
          <a:xfrm>
            <a:off x="865625" y="31090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CORRELATION</a:t>
            </a:r>
            <a:r>
              <a:rPr lang="en" sz="2000"/>
              <a:t> HEAT MAP</a:t>
            </a:r>
            <a:endParaRPr sz="2000"/>
          </a:p>
        </p:txBody>
      </p:sp>
      <p:pic>
        <p:nvPicPr>
          <p:cNvPr id="515" name="Google Shape;515;p45"/>
          <p:cNvPicPr preferRelativeResize="0"/>
          <p:nvPr/>
        </p:nvPicPr>
        <p:blipFill>
          <a:blip r:embed="rId3">
            <a:alphaModFix/>
          </a:blip>
          <a:stretch>
            <a:fillRect/>
          </a:stretch>
        </p:blipFill>
        <p:spPr>
          <a:xfrm>
            <a:off x="2412438" y="851975"/>
            <a:ext cx="4471528" cy="4049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6"/>
          <p:cNvSpPr txBox="1"/>
          <p:nvPr>
            <p:ph type="title"/>
          </p:nvPr>
        </p:nvSpPr>
        <p:spPr>
          <a:xfrm>
            <a:off x="865625" y="31090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EXAMPLE</a:t>
            </a:r>
            <a:r>
              <a:rPr lang="en" sz="1800"/>
              <a:t> FOR A BOX PLOT FOR OUTLIERS </a:t>
            </a:r>
            <a:r>
              <a:rPr lang="en" sz="1800"/>
              <a:t>DETECTION</a:t>
            </a:r>
            <a:endParaRPr sz="1800"/>
          </a:p>
        </p:txBody>
      </p:sp>
      <p:pic>
        <p:nvPicPr>
          <p:cNvPr id="521" name="Google Shape;521;p46"/>
          <p:cNvPicPr preferRelativeResize="0"/>
          <p:nvPr/>
        </p:nvPicPr>
        <p:blipFill>
          <a:blip r:embed="rId3">
            <a:alphaModFix/>
          </a:blip>
          <a:stretch>
            <a:fillRect/>
          </a:stretch>
        </p:blipFill>
        <p:spPr>
          <a:xfrm>
            <a:off x="631775" y="877875"/>
            <a:ext cx="7992633" cy="4049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type="title"/>
          </p:nvPr>
        </p:nvSpPr>
        <p:spPr>
          <a:xfrm>
            <a:off x="713225" y="1733350"/>
            <a:ext cx="7717500" cy="13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527" name="Google Shape;527;p47"/>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Classifier Training and Comparing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8"/>
          <p:cNvSpPr txBox="1"/>
          <p:nvPr>
            <p:ph type="title"/>
          </p:nvPr>
        </p:nvSpPr>
        <p:spPr>
          <a:xfrm>
            <a:off x="865625" y="31090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LOGISTIC </a:t>
            </a:r>
            <a:r>
              <a:rPr lang="en" sz="2000"/>
              <a:t>REGRESSION</a:t>
            </a:r>
            <a:endParaRPr sz="2000"/>
          </a:p>
        </p:txBody>
      </p:sp>
      <p:pic>
        <p:nvPicPr>
          <p:cNvPr id="533" name="Google Shape;533;p48"/>
          <p:cNvPicPr preferRelativeResize="0"/>
          <p:nvPr/>
        </p:nvPicPr>
        <p:blipFill>
          <a:blip r:embed="rId3">
            <a:alphaModFix/>
          </a:blip>
          <a:stretch>
            <a:fillRect/>
          </a:stretch>
        </p:blipFill>
        <p:spPr>
          <a:xfrm>
            <a:off x="2241413" y="951575"/>
            <a:ext cx="4661126" cy="4191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9"/>
          <p:cNvSpPr txBox="1"/>
          <p:nvPr>
            <p:ph type="title"/>
          </p:nvPr>
        </p:nvSpPr>
        <p:spPr>
          <a:xfrm>
            <a:off x="865625" y="31090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RANDOM FOREST</a:t>
            </a:r>
            <a:endParaRPr sz="2000"/>
          </a:p>
        </p:txBody>
      </p:sp>
      <p:pic>
        <p:nvPicPr>
          <p:cNvPr id="539" name="Google Shape;539;p49"/>
          <p:cNvPicPr preferRelativeResize="0"/>
          <p:nvPr/>
        </p:nvPicPr>
        <p:blipFill>
          <a:blip r:embed="rId3">
            <a:alphaModFix/>
          </a:blip>
          <a:stretch>
            <a:fillRect/>
          </a:stretch>
        </p:blipFill>
        <p:spPr>
          <a:xfrm>
            <a:off x="2868938" y="865300"/>
            <a:ext cx="3710865" cy="404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31" name="Google Shape;331;p32"/>
          <p:cNvSpPr/>
          <p:nvPr/>
        </p:nvSpPr>
        <p:spPr>
          <a:xfrm>
            <a:off x="713226" y="2258119"/>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713226" y="1353350"/>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txBox="1"/>
          <p:nvPr>
            <p:ph type="title"/>
          </p:nvPr>
        </p:nvSpPr>
        <p:spPr>
          <a:xfrm>
            <a:off x="798200" y="2269951"/>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34" name="Google Shape;334;p32"/>
          <p:cNvSpPr txBox="1"/>
          <p:nvPr>
            <p:ph idx="6" type="title"/>
          </p:nvPr>
        </p:nvSpPr>
        <p:spPr>
          <a:xfrm>
            <a:off x="798200" y="1367487"/>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35" name="Google Shape;335;p32"/>
          <p:cNvSpPr txBox="1"/>
          <p:nvPr>
            <p:ph idx="7" type="subTitle"/>
          </p:nvPr>
        </p:nvSpPr>
        <p:spPr>
          <a:xfrm>
            <a:off x="1717825" y="1408388"/>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BUSINESS PART</a:t>
            </a:r>
            <a:endParaRPr sz="2500"/>
          </a:p>
        </p:txBody>
      </p:sp>
      <p:sp>
        <p:nvSpPr>
          <p:cNvPr id="336" name="Google Shape;336;p32"/>
          <p:cNvSpPr txBox="1"/>
          <p:nvPr>
            <p:ph idx="7" type="subTitle"/>
          </p:nvPr>
        </p:nvSpPr>
        <p:spPr>
          <a:xfrm>
            <a:off x="1717825" y="2322788"/>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TECHNICAL </a:t>
            </a:r>
            <a:r>
              <a:rPr lang="en" sz="2500"/>
              <a:t>PART</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0"/>
          <p:cNvSpPr txBox="1"/>
          <p:nvPr>
            <p:ph type="title"/>
          </p:nvPr>
        </p:nvSpPr>
        <p:spPr>
          <a:xfrm>
            <a:off x="865625" y="31090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KNN</a:t>
            </a:r>
            <a:endParaRPr sz="2000"/>
          </a:p>
        </p:txBody>
      </p:sp>
      <p:pic>
        <p:nvPicPr>
          <p:cNvPr id="545" name="Google Shape;545;p50"/>
          <p:cNvPicPr preferRelativeResize="0"/>
          <p:nvPr/>
        </p:nvPicPr>
        <p:blipFill>
          <a:blip r:embed="rId3">
            <a:alphaModFix/>
          </a:blip>
          <a:stretch>
            <a:fillRect/>
          </a:stretch>
        </p:blipFill>
        <p:spPr>
          <a:xfrm>
            <a:off x="2945863" y="789100"/>
            <a:ext cx="3557083" cy="40496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1"/>
          <p:cNvSpPr txBox="1"/>
          <p:nvPr>
            <p:ph type="title"/>
          </p:nvPr>
        </p:nvSpPr>
        <p:spPr>
          <a:xfrm>
            <a:off x="865625" y="31090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GRADIENT BOOSTING</a:t>
            </a:r>
            <a:endParaRPr sz="2000"/>
          </a:p>
        </p:txBody>
      </p:sp>
      <p:pic>
        <p:nvPicPr>
          <p:cNvPr id="551" name="Google Shape;551;p51"/>
          <p:cNvPicPr preferRelativeResize="0"/>
          <p:nvPr/>
        </p:nvPicPr>
        <p:blipFill>
          <a:blip r:embed="rId3">
            <a:alphaModFix/>
          </a:blip>
          <a:stretch>
            <a:fillRect/>
          </a:stretch>
        </p:blipFill>
        <p:spPr>
          <a:xfrm>
            <a:off x="2893900" y="865300"/>
            <a:ext cx="3625674" cy="40495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2"/>
          <p:cNvSpPr txBox="1"/>
          <p:nvPr>
            <p:ph type="title"/>
          </p:nvPr>
        </p:nvSpPr>
        <p:spPr>
          <a:xfrm>
            <a:off x="713225" y="1733350"/>
            <a:ext cx="7717500" cy="13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MAP REDUCE</a:t>
            </a:r>
            <a:endParaRPr/>
          </a:p>
        </p:txBody>
      </p:sp>
      <p:sp>
        <p:nvSpPr>
          <p:cNvPr id="557" name="Google Shape;557;p52"/>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Map-Reduce functions using libraries and from scratch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3"/>
          <p:cNvSpPr txBox="1"/>
          <p:nvPr>
            <p:ph type="title"/>
          </p:nvPr>
        </p:nvSpPr>
        <p:spPr>
          <a:xfrm>
            <a:off x="840450" y="663025"/>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The most scoring players in the last 30 seconds of the last quarter. ( From Scratch )</a:t>
            </a:r>
            <a:endParaRPr sz="2300"/>
          </a:p>
        </p:txBody>
      </p:sp>
      <p:pic>
        <p:nvPicPr>
          <p:cNvPr id="563" name="Google Shape;563;p53"/>
          <p:cNvPicPr preferRelativeResize="0"/>
          <p:nvPr/>
        </p:nvPicPr>
        <p:blipFill>
          <a:blip r:embed="rId3">
            <a:alphaModFix/>
          </a:blip>
          <a:stretch>
            <a:fillRect/>
          </a:stretch>
        </p:blipFill>
        <p:spPr>
          <a:xfrm>
            <a:off x="531625" y="1098875"/>
            <a:ext cx="8536176" cy="333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4"/>
          <p:cNvSpPr txBox="1"/>
          <p:nvPr>
            <p:ph type="title"/>
          </p:nvPr>
        </p:nvSpPr>
        <p:spPr>
          <a:xfrm>
            <a:off x="840450" y="663025"/>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Top shot players who scored 3 points with 0 dribbles ( Using PySPARK)</a:t>
            </a:r>
            <a:endParaRPr sz="2300"/>
          </a:p>
        </p:txBody>
      </p:sp>
      <p:pic>
        <p:nvPicPr>
          <p:cNvPr id="569" name="Google Shape;569;p54"/>
          <p:cNvPicPr preferRelativeResize="0"/>
          <p:nvPr/>
        </p:nvPicPr>
        <p:blipFill>
          <a:blip r:embed="rId3">
            <a:alphaModFix/>
          </a:blip>
          <a:stretch>
            <a:fillRect/>
          </a:stretch>
        </p:blipFill>
        <p:spPr>
          <a:xfrm>
            <a:off x="2237203" y="1122050"/>
            <a:ext cx="4771600" cy="38690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grpSp>
        <p:nvGrpSpPr>
          <p:cNvPr id="574" name="Google Shape;574;p55"/>
          <p:cNvGrpSpPr/>
          <p:nvPr/>
        </p:nvGrpSpPr>
        <p:grpSpPr>
          <a:xfrm>
            <a:off x="1225060" y="1682838"/>
            <a:ext cx="2526888" cy="3608488"/>
            <a:chOff x="4007242" y="834775"/>
            <a:chExt cx="1096264" cy="1565369"/>
          </a:xfrm>
        </p:grpSpPr>
        <p:sp>
          <p:nvSpPr>
            <p:cNvPr id="575" name="Google Shape;575;p55"/>
            <p:cNvSpPr/>
            <p:nvPr/>
          </p:nvSpPr>
          <p:spPr>
            <a:xfrm>
              <a:off x="4040503" y="834775"/>
              <a:ext cx="1063003" cy="1565369"/>
            </a:xfrm>
            <a:custGeom>
              <a:rect b="b" l="l" r="r" t="t"/>
              <a:pathLst>
                <a:path extrusionOk="0" h="8650" w="5874">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5"/>
            <p:cNvSpPr/>
            <p:nvPr/>
          </p:nvSpPr>
          <p:spPr>
            <a:xfrm>
              <a:off x="4007242" y="1411751"/>
              <a:ext cx="246900" cy="24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55"/>
          <p:cNvSpPr/>
          <p:nvPr/>
        </p:nvSpPr>
        <p:spPr>
          <a:xfrm>
            <a:off x="2439013" y="531575"/>
            <a:ext cx="4265965" cy="8118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5"/>
          <p:cNvSpPr txBox="1"/>
          <p:nvPr>
            <p:ph idx="4294967295" type="ctrTitle"/>
          </p:nvPr>
        </p:nvSpPr>
        <p:spPr>
          <a:xfrm>
            <a:off x="1638600" y="469049"/>
            <a:ext cx="5866800" cy="9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579" name="Google Shape;579;p55"/>
          <p:cNvGrpSpPr/>
          <p:nvPr/>
        </p:nvGrpSpPr>
        <p:grpSpPr>
          <a:xfrm>
            <a:off x="3552260" y="2110409"/>
            <a:ext cx="2039389" cy="1475281"/>
            <a:chOff x="7113463" y="4330463"/>
            <a:chExt cx="563025" cy="407300"/>
          </a:xfrm>
        </p:grpSpPr>
        <p:sp>
          <p:nvSpPr>
            <p:cNvPr id="580" name="Google Shape;580;p55"/>
            <p:cNvSpPr/>
            <p:nvPr/>
          </p:nvSpPr>
          <p:spPr>
            <a:xfrm>
              <a:off x="7318438" y="4400663"/>
              <a:ext cx="141600" cy="118175"/>
            </a:xfrm>
            <a:custGeom>
              <a:rect b="b" l="l" r="r" t="t"/>
              <a:pathLst>
                <a:path extrusionOk="0" h="4727" w="5664">
                  <a:moveTo>
                    <a:pt x="3023" y="0"/>
                  </a:moveTo>
                  <a:cubicBezTo>
                    <a:pt x="1322" y="1007"/>
                    <a:pt x="200" y="2761"/>
                    <a:pt x="0" y="4727"/>
                  </a:cubicBezTo>
                  <a:cubicBezTo>
                    <a:pt x="1439" y="4111"/>
                    <a:pt x="2961" y="3713"/>
                    <a:pt x="4515" y="3542"/>
                  </a:cubicBezTo>
                  <a:cubicBezTo>
                    <a:pt x="4892" y="3496"/>
                    <a:pt x="5277" y="3460"/>
                    <a:pt x="5664" y="3429"/>
                  </a:cubicBezTo>
                  <a:cubicBezTo>
                    <a:pt x="5289" y="1973"/>
                    <a:pt x="4335" y="733"/>
                    <a:pt x="3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5"/>
            <p:cNvSpPr/>
            <p:nvPr/>
          </p:nvSpPr>
          <p:spPr>
            <a:xfrm>
              <a:off x="7317938" y="4505788"/>
              <a:ext cx="145225" cy="132775"/>
            </a:xfrm>
            <a:custGeom>
              <a:rect b="b" l="l" r="r" t="t"/>
              <a:pathLst>
                <a:path extrusionOk="0" h="5311" w="5809">
                  <a:moveTo>
                    <a:pt x="5797" y="0"/>
                  </a:moveTo>
                  <a:cubicBezTo>
                    <a:pt x="5405" y="29"/>
                    <a:pt x="5013" y="58"/>
                    <a:pt x="4634" y="108"/>
                  </a:cubicBezTo>
                  <a:cubicBezTo>
                    <a:pt x="3029" y="279"/>
                    <a:pt x="1464" y="711"/>
                    <a:pt x="1" y="1394"/>
                  </a:cubicBezTo>
                  <a:cubicBezTo>
                    <a:pt x="61" y="2850"/>
                    <a:pt x="633" y="4237"/>
                    <a:pt x="1618" y="5311"/>
                  </a:cubicBezTo>
                  <a:cubicBezTo>
                    <a:pt x="4132" y="4455"/>
                    <a:pt x="5809" y="2437"/>
                    <a:pt x="5809" y="226"/>
                  </a:cubicBezTo>
                  <a:cubicBezTo>
                    <a:pt x="5809" y="149"/>
                    <a:pt x="5799" y="75"/>
                    <a:pt x="5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5"/>
            <p:cNvSpPr/>
            <p:nvPr/>
          </p:nvSpPr>
          <p:spPr>
            <a:xfrm>
              <a:off x="7113463" y="4330463"/>
              <a:ext cx="563025" cy="407300"/>
            </a:xfrm>
            <a:custGeom>
              <a:rect b="b" l="l" r="r" t="t"/>
              <a:pathLst>
                <a:path extrusionOk="0" h="16292" w="22521">
                  <a:moveTo>
                    <a:pt x="14375" y="1164"/>
                  </a:moveTo>
                  <a:cubicBezTo>
                    <a:pt x="18231" y="1164"/>
                    <a:pt x="21358" y="4291"/>
                    <a:pt x="21358" y="8147"/>
                  </a:cubicBezTo>
                  <a:cubicBezTo>
                    <a:pt x="21355" y="12002"/>
                    <a:pt x="18229" y="15126"/>
                    <a:pt x="14375" y="15128"/>
                  </a:cubicBezTo>
                  <a:cubicBezTo>
                    <a:pt x="10518" y="15128"/>
                    <a:pt x="7392" y="12002"/>
                    <a:pt x="7392" y="8147"/>
                  </a:cubicBezTo>
                  <a:cubicBezTo>
                    <a:pt x="7392" y="4291"/>
                    <a:pt x="10518" y="1164"/>
                    <a:pt x="14375" y="1164"/>
                  </a:cubicBezTo>
                  <a:close/>
                  <a:moveTo>
                    <a:pt x="14303" y="1"/>
                  </a:moveTo>
                  <a:cubicBezTo>
                    <a:pt x="14269" y="1"/>
                    <a:pt x="14234" y="1"/>
                    <a:pt x="14199" y="1"/>
                  </a:cubicBezTo>
                  <a:lnTo>
                    <a:pt x="5066" y="1"/>
                  </a:lnTo>
                  <a:cubicBezTo>
                    <a:pt x="4741" y="1"/>
                    <a:pt x="4434" y="136"/>
                    <a:pt x="4213" y="371"/>
                  </a:cubicBezTo>
                  <a:cubicBezTo>
                    <a:pt x="3994" y="609"/>
                    <a:pt x="3881" y="927"/>
                    <a:pt x="3905" y="1249"/>
                  </a:cubicBezTo>
                  <a:cubicBezTo>
                    <a:pt x="3971" y="1864"/>
                    <a:pt x="4487" y="2328"/>
                    <a:pt x="5102" y="2328"/>
                  </a:cubicBezTo>
                  <a:cubicBezTo>
                    <a:pt x="5112" y="2328"/>
                    <a:pt x="5121" y="2328"/>
                    <a:pt x="5130" y="2327"/>
                  </a:cubicBezTo>
                  <a:lnTo>
                    <a:pt x="5388" y="2327"/>
                  </a:lnTo>
                  <a:cubicBezTo>
                    <a:pt x="5397" y="2327"/>
                    <a:pt x="5406" y="2327"/>
                    <a:pt x="5416" y="2327"/>
                  </a:cubicBezTo>
                  <a:cubicBezTo>
                    <a:pt x="6028" y="2327"/>
                    <a:pt x="6547" y="2791"/>
                    <a:pt x="6613" y="3406"/>
                  </a:cubicBezTo>
                  <a:cubicBezTo>
                    <a:pt x="6637" y="3728"/>
                    <a:pt x="6524" y="4046"/>
                    <a:pt x="6306" y="4283"/>
                  </a:cubicBezTo>
                  <a:cubicBezTo>
                    <a:pt x="6084" y="4519"/>
                    <a:pt x="5774" y="4653"/>
                    <a:pt x="5452" y="4656"/>
                  </a:cubicBezTo>
                  <a:lnTo>
                    <a:pt x="1185" y="4656"/>
                  </a:lnTo>
                  <a:cubicBezTo>
                    <a:pt x="863" y="4656"/>
                    <a:pt x="553" y="4790"/>
                    <a:pt x="332" y="5026"/>
                  </a:cubicBezTo>
                  <a:cubicBezTo>
                    <a:pt x="113" y="5264"/>
                    <a:pt x="0" y="5581"/>
                    <a:pt x="24" y="5903"/>
                  </a:cubicBezTo>
                  <a:cubicBezTo>
                    <a:pt x="90" y="6518"/>
                    <a:pt x="609" y="6982"/>
                    <a:pt x="1222" y="6982"/>
                  </a:cubicBezTo>
                  <a:cubicBezTo>
                    <a:pt x="1231" y="6982"/>
                    <a:pt x="1240" y="6982"/>
                    <a:pt x="1250" y="6982"/>
                  </a:cubicBezTo>
                  <a:lnTo>
                    <a:pt x="4676" y="6982"/>
                  </a:lnTo>
                  <a:cubicBezTo>
                    <a:pt x="5318" y="6982"/>
                    <a:pt x="5839" y="7503"/>
                    <a:pt x="5839" y="8145"/>
                  </a:cubicBezTo>
                  <a:cubicBezTo>
                    <a:pt x="5839" y="8789"/>
                    <a:pt x="5318" y="9308"/>
                    <a:pt x="4676" y="9308"/>
                  </a:cubicBezTo>
                  <a:lnTo>
                    <a:pt x="2737" y="9308"/>
                  </a:lnTo>
                  <a:cubicBezTo>
                    <a:pt x="2413" y="9310"/>
                    <a:pt x="2105" y="9445"/>
                    <a:pt x="1884" y="9680"/>
                  </a:cubicBezTo>
                  <a:cubicBezTo>
                    <a:pt x="1665" y="9918"/>
                    <a:pt x="1552" y="10236"/>
                    <a:pt x="1577" y="10558"/>
                  </a:cubicBezTo>
                  <a:cubicBezTo>
                    <a:pt x="1643" y="11173"/>
                    <a:pt x="2159" y="11637"/>
                    <a:pt x="2774" y="11637"/>
                  </a:cubicBezTo>
                  <a:cubicBezTo>
                    <a:pt x="2783" y="11637"/>
                    <a:pt x="2793" y="11637"/>
                    <a:pt x="2802" y="11636"/>
                  </a:cubicBezTo>
                  <a:lnTo>
                    <a:pt x="4611" y="11636"/>
                  </a:lnTo>
                  <a:cubicBezTo>
                    <a:pt x="4619" y="11636"/>
                    <a:pt x="4627" y="11636"/>
                    <a:pt x="4635" y="11636"/>
                  </a:cubicBezTo>
                  <a:cubicBezTo>
                    <a:pt x="5249" y="11636"/>
                    <a:pt x="5768" y="12101"/>
                    <a:pt x="5837" y="12715"/>
                  </a:cubicBezTo>
                  <a:cubicBezTo>
                    <a:pt x="5861" y="13037"/>
                    <a:pt x="5748" y="13355"/>
                    <a:pt x="5529" y="13592"/>
                  </a:cubicBezTo>
                  <a:cubicBezTo>
                    <a:pt x="5308" y="13828"/>
                    <a:pt x="4998" y="13963"/>
                    <a:pt x="4676" y="13963"/>
                  </a:cubicBezTo>
                  <a:lnTo>
                    <a:pt x="4609" y="13963"/>
                  </a:lnTo>
                  <a:cubicBezTo>
                    <a:pt x="4287" y="13965"/>
                    <a:pt x="3977" y="14100"/>
                    <a:pt x="3758" y="14335"/>
                  </a:cubicBezTo>
                  <a:cubicBezTo>
                    <a:pt x="3537" y="14573"/>
                    <a:pt x="3427" y="14890"/>
                    <a:pt x="3451" y="15212"/>
                  </a:cubicBezTo>
                  <a:cubicBezTo>
                    <a:pt x="3515" y="15827"/>
                    <a:pt x="4033" y="16291"/>
                    <a:pt x="4648" y="16291"/>
                  </a:cubicBezTo>
                  <a:cubicBezTo>
                    <a:pt x="4658" y="16291"/>
                    <a:pt x="4667" y="16291"/>
                    <a:pt x="4676" y="16291"/>
                  </a:cubicBezTo>
                  <a:lnTo>
                    <a:pt x="14199" y="16291"/>
                  </a:lnTo>
                  <a:cubicBezTo>
                    <a:pt x="14234" y="16291"/>
                    <a:pt x="14269" y="16292"/>
                    <a:pt x="14303" y="16292"/>
                  </a:cubicBezTo>
                  <a:cubicBezTo>
                    <a:pt x="16196" y="16292"/>
                    <a:pt x="18035" y="15647"/>
                    <a:pt x="19517" y="14465"/>
                  </a:cubicBezTo>
                  <a:cubicBezTo>
                    <a:pt x="21418" y="12915"/>
                    <a:pt x="22521" y="10596"/>
                    <a:pt x="22521" y="8145"/>
                  </a:cubicBezTo>
                  <a:cubicBezTo>
                    <a:pt x="22521" y="5696"/>
                    <a:pt x="21418" y="3375"/>
                    <a:pt x="19519" y="1828"/>
                  </a:cubicBezTo>
                  <a:cubicBezTo>
                    <a:pt x="18037" y="645"/>
                    <a:pt x="16199" y="1"/>
                    <a:pt x="143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5"/>
            <p:cNvSpPr/>
            <p:nvPr/>
          </p:nvSpPr>
          <p:spPr>
            <a:xfrm>
              <a:off x="7414238" y="4378963"/>
              <a:ext cx="97100" cy="106300"/>
            </a:xfrm>
            <a:custGeom>
              <a:rect b="b" l="l" r="r" t="t"/>
              <a:pathLst>
                <a:path extrusionOk="0" h="4252" w="3884">
                  <a:moveTo>
                    <a:pt x="2344" y="1"/>
                  </a:moveTo>
                  <a:cubicBezTo>
                    <a:pt x="1541" y="1"/>
                    <a:pt x="746" y="157"/>
                    <a:pt x="1" y="462"/>
                  </a:cubicBezTo>
                  <a:cubicBezTo>
                    <a:pt x="1337" y="1334"/>
                    <a:pt x="2276" y="2694"/>
                    <a:pt x="2622" y="4251"/>
                  </a:cubicBezTo>
                  <a:cubicBezTo>
                    <a:pt x="2968" y="4239"/>
                    <a:pt x="3314" y="4227"/>
                    <a:pt x="3658" y="4227"/>
                  </a:cubicBezTo>
                  <a:lnTo>
                    <a:pt x="3709" y="4227"/>
                  </a:lnTo>
                  <a:cubicBezTo>
                    <a:pt x="3769" y="4227"/>
                    <a:pt x="3821" y="4232"/>
                    <a:pt x="3884" y="4232"/>
                  </a:cubicBezTo>
                  <a:cubicBezTo>
                    <a:pt x="3670" y="2327"/>
                    <a:pt x="3182" y="745"/>
                    <a:pt x="2570" y="13"/>
                  </a:cubicBezTo>
                  <a:cubicBezTo>
                    <a:pt x="2490" y="8"/>
                    <a:pt x="2418" y="1"/>
                    <a:pt x="2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5"/>
            <p:cNvSpPr/>
            <p:nvPr/>
          </p:nvSpPr>
          <p:spPr>
            <a:xfrm>
              <a:off x="7373863" y="4504038"/>
              <a:ext cx="140500" cy="185300"/>
            </a:xfrm>
            <a:custGeom>
              <a:rect b="b" l="l" r="r" t="t"/>
              <a:pathLst>
                <a:path extrusionOk="0" h="7412" w="5620">
                  <a:moveTo>
                    <a:pt x="5273" y="1"/>
                  </a:moveTo>
                  <a:cubicBezTo>
                    <a:pt x="4958" y="1"/>
                    <a:pt x="4646" y="17"/>
                    <a:pt x="4331" y="27"/>
                  </a:cubicBezTo>
                  <a:cubicBezTo>
                    <a:pt x="4338" y="118"/>
                    <a:pt x="4346" y="207"/>
                    <a:pt x="4346" y="296"/>
                  </a:cubicBezTo>
                  <a:cubicBezTo>
                    <a:pt x="4346" y="2733"/>
                    <a:pt x="2625" y="4946"/>
                    <a:pt x="1" y="5981"/>
                  </a:cubicBezTo>
                  <a:cubicBezTo>
                    <a:pt x="1114" y="6904"/>
                    <a:pt x="2514" y="7411"/>
                    <a:pt x="3959" y="7411"/>
                  </a:cubicBezTo>
                  <a:cubicBezTo>
                    <a:pt x="4153" y="7411"/>
                    <a:pt x="4343" y="7399"/>
                    <a:pt x="4528" y="7382"/>
                  </a:cubicBezTo>
                  <a:cubicBezTo>
                    <a:pt x="4569" y="7313"/>
                    <a:pt x="4607" y="7248"/>
                    <a:pt x="4646" y="7171"/>
                  </a:cubicBezTo>
                  <a:cubicBezTo>
                    <a:pt x="5254" y="5859"/>
                    <a:pt x="5619" y="3730"/>
                    <a:pt x="5619" y="1471"/>
                  </a:cubicBezTo>
                  <a:cubicBezTo>
                    <a:pt x="5619" y="966"/>
                    <a:pt x="5595" y="479"/>
                    <a:pt x="5561" y="5"/>
                  </a:cubicBezTo>
                  <a:cubicBezTo>
                    <a:pt x="5480" y="5"/>
                    <a:pt x="5400" y="1"/>
                    <a:pt x="5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5"/>
            <p:cNvSpPr/>
            <p:nvPr/>
          </p:nvSpPr>
          <p:spPr>
            <a:xfrm>
              <a:off x="7510363" y="4504763"/>
              <a:ext cx="92425" cy="179750"/>
            </a:xfrm>
            <a:custGeom>
              <a:rect b="b" l="l" r="r" t="t"/>
              <a:pathLst>
                <a:path extrusionOk="0" h="7190" w="3697">
                  <a:moveTo>
                    <a:pt x="885" y="0"/>
                  </a:moveTo>
                  <a:lnTo>
                    <a:pt x="885" y="0"/>
                  </a:lnTo>
                  <a:cubicBezTo>
                    <a:pt x="916" y="457"/>
                    <a:pt x="935" y="942"/>
                    <a:pt x="935" y="1442"/>
                  </a:cubicBezTo>
                  <a:cubicBezTo>
                    <a:pt x="935" y="3691"/>
                    <a:pt x="594" y="5760"/>
                    <a:pt x="1" y="7190"/>
                  </a:cubicBezTo>
                  <a:cubicBezTo>
                    <a:pt x="1522" y="6808"/>
                    <a:pt x="2841" y="5866"/>
                    <a:pt x="3696" y="4554"/>
                  </a:cubicBezTo>
                  <a:cubicBezTo>
                    <a:pt x="2538" y="3771"/>
                    <a:pt x="1776" y="2036"/>
                    <a:pt x="1752" y="53"/>
                  </a:cubicBezTo>
                  <a:cubicBezTo>
                    <a:pt x="1466" y="29"/>
                    <a:pt x="1176" y="10"/>
                    <a:pt x="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5"/>
            <p:cNvSpPr/>
            <p:nvPr/>
          </p:nvSpPr>
          <p:spPr>
            <a:xfrm>
              <a:off x="7503388" y="4382038"/>
              <a:ext cx="72425" cy="104675"/>
            </a:xfrm>
            <a:custGeom>
              <a:rect b="b" l="l" r="r" t="t"/>
              <a:pathLst>
                <a:path extrusionOk="0" h="4187" w="2897">
                  <a:moveTo>
                    <a:pt x="1" y="0"/>
                  </a:moveTo>
                  <a:lnTo>
                    <a:pt x="1" y="0"/>
                  </a:lnTo>
                  <a:cubicBezTo>
                    <a:pt x="621" y="1298"/>
                    <a:pt x="991" y="2699"/>
                    <a:pt x="1097" y="4133"/>
                  </a:cubicBezTo>
                  <a:cubicBezTo>
                    <a:pt x="1419" y="4143"/>
                    <a:pt x="1741" y="4164"/>
                    <a:pt x="2060" y="4186"/>
                  </a:cubicBezTo>
                  <a:cubicBezTo>
                    <a:pt x="2127" y="3222"/>
                    <a:pt x="2416" y="2288"/>
                    <a:pt x="2896" y="1451"/>
                  </a:cubicBezTo>
                  <a:cubicBezTo>
                    <a:pt x="2077" y="719"/>
                    <a:pt x="1077" y="219"/>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5"/>
            <p:cNvSpPr/>
            <p:nvPr/>
          </p:nvSpPr>
          <p:spPr>
            <a:xfrm>
              <a:off x="7574163" y="4432663"/>
              <a:ext cx="48975" cy="63525"/>
            </a:xfrm>
            <a:custGeom>
              <a:rect b="b" l="l" r="r" t="t"/>
              <a:pathLst>
                <a:path extrusionOk="0" h="2541" w="1959">
                  <a:moveTo>
                    <a:pt x="632" y="1"/>
                  </a:moveTo>
                  <a:cubicBezTo>
                    <a:pt x="274" y="693"/>
                    <a:pt x="61" y="1450"/>
                    <a:pt x="0" y="2228"/>
                  </a:cubicBezTo>
                  <a:cubicBezTo>
                    <a:pt x="63" y="2236"/>
                    <a:pt x="125" y="2240"/>
                    <a:pt x="188" y="2248"/>
                  </a:cubicBezTo>
                  <a:cubicBezTo>
                    <a:pt x="803" y="2317"/>
                    <a:pt x="1389" y="2421"/>
                    <a:pt x="1959" y="2541"/>
                  </a:cubicBezTo>
                  <a:cubicBezTo>
                    <a:pt x="1721" y="1604"/>
                    <a:pt x="1267" y="731"/>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5"/>
            <p:cNvSpPr/>
            <p:nvPr/>
          </p:nvSpPr>
          <p:spPr>
            <a:xfrm>
              <a:off x="7573563" y="4507813"/>
              <a:ext cx="54450" cy="93800"/>
            </a:xfrm>
            <a:custGeom>
              <a:rect b="b" l="l" r="r" t="t"/>
              <a:pathLst>
                <a:path extrusionOk="0" h="3752" w="2178">
                  <a:moveTo>
                    <a:pt x="0" y="1"/>
                  </a:moveTo>
                  <a:cubicBezTo>
                    <a:pt x="39" y="1647"/>
                    <a:pt x="654" y="3108"/>
                    <a:pt x="1553" y="3752"/>
                  </a:cubicBezTo>
                  <a:cubicBezTo>
                    <a:pt x="1964" y="2911"/>
                    <a:pt x="2175" y="1988"/>
                    <a:pt x="2178" y="1053"/>
                  </a:cubicBezTo>
                  <a:cubicBezTo>
                    <a:pt x="2178" y="823"/>
                    <a:pt x="2163" y="592"/>
                    <a:pt x="2139" y="361"/>
                  </a:cubicBezTo>
                  <a:cubicBezTo>
                    <a:pt x="1471" y="210"/>
                    <a:pt x="798" y="90"/>
                    <a:pt x="118" y="11"/>
                  </a:cubicBezTo>
                  <a:cubicBezTo>
                    <a:pt x="80" y="6"/>
                    <a:pt x="41" y="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5"/>
            <p:cNvSpPr/>
            <p:nvPr/>
          </p:nvSpPr>
          <p:spPr>
            <a:xfrm>
              <a:off x="7113988" y="4330488"/>
              <a:ext cx="58250" cy="58175"/>
            </a:xfrm>
            <a:custGeom>
              <a:rect b="b" l="l" r="r" t="t"/>
              <a:pathLst>
                <a:path extrusionOk="0" h="2327" w="2330">
                  <a:moveTo>
                    <a:pt x="1164" y="0"/>
                  </a:moveTo>
                  <a:cubicBezTo>
                    <a:pt x="522" y="0"/>
                    <a:pt x="1" y="519"/>
                    <a:pt x="1" y="1163"/>
                  </a:cubicBezTo>
                  <a:cubicBezTo>
                    <a:pt x="1" y="1805"/>
                    <a:pt x="522" y="2326"/>
                    <a:pt x="1164" y="2326"/>
                  </a:cubicBezTo>
                  <a:cubicBezTo>
                    <a:pt x="1808" y="2326"/>
                    <a:pt x="2329" y="1805"/>
                    <a:pt x="2329" y="1163"/>
                  </a:cubicBezTo>
                  <a:cubicBezTo>
                    <a:pt x="2329" y="519"/>
                    <a:pt x="1808" y="0"/>
                    <a:pt x="1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55"/>
          <p:cNvSpPr txBox="1"/>
          <p:nvPr/>
        </p:nvSpPr>
        <p:spPr>
          <a:xfrm>
            <a:off x="5863325" y="2238475"/>
            <a:ext cx="3000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Bevan"/>
                <a:ea typeface="Bevan"/>
                <a:cs typeface="Bevan"/>
                <a:sym typeface="Bevan"/>
              </a:rPr>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p:nvPr/>
        </p:nvSpPr>
        <p:spPr>
          <a:xfrm>
            <a:off x="1740675" y="2269200"/>
            <a:ext cx="1703548" cy="99771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txBox="1"/>
          <p:nvPr>
            <p:ph type="ctrTitle"/>
          </p:nvPr>
        </p:nvSpPr>
        <p:spPr>
          <a:xfrm>
            <a:off x="3798216" y="1361525"/>
            <a:ext cx="4152600" cy="16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BUSINESS</a:t>
            </a:r>
            <a:endParaRPr sz="5000"/>
          </a:p>
        </p:txBody>
      </p:sp>
      <p:sp>
        <p:nvSpPr>
          <p:cNvPr id="343" name="Google Shape;343;p33"/>
          <p:cNvSpPr txBox="1"/>
          <p:nvPr>
            <p:ph idx="2" type="title"/>
          </p:nvPr>
        </p:nvSpPr>
        <p:spPr>
          <a:xfrm>
            <a:off x="1660988" y="2091225"/>
            <a:ext cx="1850700" cy="13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385000" y="541025"/>
            <a:ext cx="38589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grpSp>
        <p:nvGrpSpPr>
          <p:cNvPr id="349" name="Google Shape;349;p34"/>
          <p:cNvGrpSpPr/>
          <p:nvPr/>
        </p:nvGrpSpPr>
        <p:grpSpPr>
          <a:xfrm>
            <a:off x="7556227" y="541030"/>
            <a:ext cx="1197916" cy="4061432"/>
            <a:chOff x="6011489" y="1333325"/>
            <a:chExt cx="742986" cy="2518874"/>
          </a:xfrm>
        </p:grpSpPr>
        <p:grpSp>
          <p:nvGrpSpPr>
            <p:cNvPr id="350" name="Google Shape;350;p34"/>
            <p:cNvGrpSpPr/>
            <p:nvPr/>
          </p:nvGrpSpPr>
          <p:grpSpPr>
            <a:xfrm>
              <a:off x="6011489" y="1352095"/>
              <a:ext cx="741902" cy="2500104"/>
              <a:chOff x="6411063" y="3140125"/>
              <a:chExt cx="62100" cy="209275"/>
            </a:xfrm>
          </p:grpSpPr>
          <p:sp>
            <p:nvSpPr>
              <p:cNvPr id="351" name="Google Shape;351;p34"/>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4"/>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34"/>
          <p:cNvSpPr txBox="1"/>
          <p:nvPr/>
        </p:nvSpPr>
        <p:spPr>
          <a:xfrm>
            <a:off x="385000" y="1131825"/>
            <a:ext cx="50598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1600">
              <a:solidFill>
                <a:schemeClr val="lt1"/>
              </a:solidFill>
              <a:latin typeface="Dosis"/>
              <a:ea typeface="Dosis"/>
              <a:cs typeface="Dosis"/>
              <a:sym typeface="Dosis"/>
            </a:endParaRPr>
          </a:p>
        </p:txBody>
      </p:sp>
      <p:sp>
        <p:nvSpPr>
          <p:cNvPr id="357" name="Google Shape;357;p34"/>
          <p:cNvSpPr txBox="1"/>
          <p:nvPr/>
        </p:nvSpPr>
        <p:spPr>
          <a:xfrm>
            <a:off x="515600" y="943200"/>
            <a:ext cx="61662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The NBA shot logs dataset contains detailed information about every shot taken in NBA games over a specific period. </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This data is very useful for looking at how individual players and teams perform and plan their games. </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In today's competitive sports world, using big data analytics is important because it helps teams make better decisions, win more games, and be more successful. By studying this dataset, teams and coaches can find trends and patterns that help them make smarter choices and stay ahead in the game.</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385000" y="541025"/>
            <a:ext cx="50598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a:t>
            </a:r>
            <a:r>
              <a:rPr lang="en"/>
              <a:t>OVERVIEW</a:t>
            </a:r>
            <a:endParaRPr/>
          </a:p>
        </p:txBody>
      </p:sp>
      <p:grpSp>
        <p:nvGrpSpPr>
          <p:cNvPr id="363" name="Google Shape;363;p35"/>
          <p:cNvGrpSpPr/>
          <p:nvPr/>
        </p:nvGrpSpPr>
        <p:grpSpPr>
          <a:xfrm>
            <a:off x="7556227" y="541030"/>
            <a:ext cx="1197916" cy="4061432"/>
            <a:chOff x="6011489" y="1333325"/>
            <a:chExt cx="742986" cy="2518874"/>
          </a:xfrm>
        </p:grpSpPr>
        <p:grpSp>
          <p:nvGrpSpPr>
            <p:cNvPr id="364" name="Google Shape;364;p35"/>
            <p:cNvGrpSpPr/>
            <p:nvPr/>
          </p:nvGrpSpPr>
          <p:grpSpPr>
            <a:xfrm>
              <a:off x="6011489" y="1352095"/>
              <a:ext cx="741902" cy="2500104"/>
              <a:chOff x="6411063" y="3140125"/>
              <a:chExt cx="62100" cy="209275"/>
            </a:xfrm>
          </p:grpSpPr>
          <p:sp>
            <p:nvSpPr>
              <p:cNvPr id="365" name="Google Shape;365;p35"/>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35"/>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35"/>
          <p:cNvSpPr txBox="1"/>
          <p:nvPr/>
        </p:nvSpPr>
        <p:spPr>
          <a:xfrm>
            <a:off x="385000" y="1131825"/>
            <a:ext cx="50598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1600">
              <a:solidFill>
                <a:schemeClr val="lt1"/>
              </a:solidFill>
              <a:latin typeface="Dosis"/>
              <a:ea typeface="Dosis"/>
              <a:cs typeface="Dosis"/>
              <a:sym typeface="Dosis"/>
            </a:endParaRPr>
          </a:p>
        </p:txBody>
      </p:sp>
      <p:sp>
        <p:nvSpPr>
          <p:cNvPr id="371" name="Google Shape;371;p35"/>
          <p:cNvSpPr txBox="1"/>
          <p:nvPr/>
        </p:nvSpPr>
        <p:spPr>
          <a:xfrm>
            <a:off x="515600" y="790800"/>
            <a:ext cx="6166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The NBA shot logs dataset provides detailed records of every shot taken during NBA games. It includes information like player names, shot distances, and whether the shot was a 2-point or 3-point attempt. </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Additional details such as the game clock, shot clock, and the distance of the closest defender are also provided. </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This rich dataset enables analysis, helping to spot important trends and patterns that inform smart decision-making. Understanding how these variables interact and relate to each other is crucial for extracting meaningful insights from the data.</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6"/>
          <p:cNvSpPr txBox="1"/>
          <p:nvPr>
            <p:ph type="title"/>
          </p:nvPr>
        </p:nvSpPr>
        <p:spPr>
          <a:xfrm>
            <a:off x="385000" y="541025"/>
            <a:ext cx="50598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MARKET ANALYSIS</a:t>
            </a:r>
            <a:endParaRPr/>
          </a:p>
        </p:txBody>
      </p:sp>
      <p:grpSp>
        <p:nvGrpSpPr>
          <p:cNvPr id="377" name="Google Shape;377;p36"/>
          <p:cNvGrpSpPr/>
          <p:nvPr/>
        </p:nvGrpSpPr>
        <p:grpSpPr>
          <a:xfrm>
            <a:off x="7556227" y="541030"/>
            <a:ext cx="1197916" cy="4061432"/>
            <a:chOff x="6011489" y="1333325"/>
            <a:chExt cx="742986" cy="2518874"/>
          </a:xfrm>
        </p:grpSpPr>
        <p:grpSp>
          <p:nvGrpSpPr>
            <p:cNvPr id="378" name="Google Shape;378;p36"/>
            <p:cNvGrpSpPr/>
            <p:nvPr/>
          </p:nvGrpSpPr>
          <p:grpSpPr>
            <a:xfrm>
              <a:off x="6011489" y="1352095"/>
              <a:ext cx="741902" cy="2500104"/>
              <a:chOff x="6411063" y="3140125"/>
              <a:chExt cx="62100" cy="209275"/>
            </a:xfrm>
          </p:grpSpPr>
          <p:sp>
            <p:nvSpPr>
              <p:cNvPr id="379" name="Google Shape;379;p36"/>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36"/>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36"/>
          <p:cNvSpPr txBox="1"/>
          <p:nvPr/>
        </p:nvSpPr>
        <p:spPr>
          <a:xfrm>
            <a:off x="385000" y="1131825"/>
            <a:ext cx="50598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1600">
              <a:solidFill>
                <a:schemeClr val="lt1"/>
              </a:solidFill>
              <a:latin typeface="Dosis"/>
              <a:ea typeface="Dosis"/>
              <a:cs typeface="Dosis"/>
              <a:sym typeface="Dosis"/>
            </a:endParaRPr>
          </a:p>
        </p:txBody>
      </p:sp>
      <p:sp>
        <p:nvSpPr>
          <p:cNvPr id="385" name="Google Shape;385;p36"/>
          <p:cNvSpPr txBox="1"/>
          <p:nvPr/>
        </p:nvSpPr>
        <p:spPr>
          <a:xfrm>
            <a:off x="515600" y="1019400"/>
            <a:ext cx="61662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Delivers crucial performance insights to team managers, coaches, scouts, and analysts, enhancing decision-making across player selection and strategic planning.</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Supports the sports industry's shift towards analytics by providing actionable insights, which are increasingly demanded for competitive and tactical advantage.</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Facilitates informed decisions regarding player performance and roster management, significantly improving team strategies and on-court success.</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7"/>
          <p:cNvSpPr txBox="1"/>
          <p:nvPr>
            <p:ph type="title"/>
          </p:nvPr>
        </p:nvSpPr>
        <p:spPr>
          <a:xfrm>
            <a:off x="385000" y="541025"/>
            <a:ext cx="55173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COMPETITIVE BENEFITS</a:t>
            </a:r>
            <a:endParaRPr/>
          </a:p>
        </p:txBody>
      </p:sp>
      <p:grpSp>
        <p:nvGrpSpPr>
          <p:cNvPr id="391" name="Google Shape;391;p37"/>
          <p:cNvGrpSpPr/>
          <p:nvPr/>
        </p:nvGrpSpPr>
        <p:grpSpPr>
          <a:xfrm>
            <a:off x="7556227" y="541030"/>
            <a:ext cx="1197916" cy="4061432"/>
            <a:chOff x="6011489" y="1333325"/>
            <a:chExt cx="742986" cy="2518874"/>
          </a:xfrm>
        </p:grpSpPr>
        <p:grpSp>
          <p:nvGrpSpPr>
            <p:cNvPr id="392" name="Google Shape;392;p37"/>
            <p:cNvGrpSpPr/>
            <p:nvPr/>
          </p:nvGrpSpPr>
          <p:grpSpPr>
            <a:xfrm>
              <a:off x="6011489" y="1352095"/>
              <a:ext cx="741902" cy="2500104"/>
              <a:chOff x="6411063" y="3140125"/>
              <a:chExt cx="62100" cy="209275"/>
            </a:xfrm>
          </p:grpSpPr>
          <p:sp>
            <p:nvSpPr>
              <p:cNvPr id="393" name="Google Shape;393;p37"/>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37"/>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37"/>
          <p:cNvSpPr txBox="1"/>
          <p:nvPr/>
        </p:nvSpPr>
        <p:spPr>
          <a:xfrm>
            <a:off x="385000" y="1131825"/>
            <a:ext cx="50598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1600">
              <a:solidFill>
                <a:schemeClr val="lt1"/>
              </a:solidFill>
              <a:latin typeface="Dosis"/>
              <a:ea typeface="Dosis"/>
              <a:cs typeface="Dosis"/>
              <a:sym typeface="Dosis"/>
            </a:endParaRPr>
          </a:p>
        </p:txBody>
      </p:sp>
      <p:sp>
        <p:nvSpPr>
          <p:cNvPr id="399" name="Google Shape;399;p37"/>
          <p:cNvSpPr txBox="1"/>
          <p:nvPr/>
        </p:nvSpPr>
        <p:spPr>
          <a:xfrm>
            <a:off x="515600" y="1019400"/>
            <a:ext cx="61662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Detailed analytics enable tailored training and development, enhancing individual and team performance levels.</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Leverages data to identify opponent weaknesses and adapt strategies in real-time, giving teams a tactical edge during games.</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Data-driven insights assist in optimal player selection and lineup configurations, maximizing team potential and efficiency. </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type="title"/>
          </p:nvPr>
        </p:nvSpPr>
        <p:spPr>
          <a:xfrm>
            <a:off x="385000" y="541025"/>
            <a:ext cx="55173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STUDY </a:t>
            </a:r>
            <a:endParaRPr/>
          </a:p>
        </p:txBody>
      </p:sp>
      <p:sp>
        <p:nvSpPr>
          <p:cNvPr id="405" name="Google Shape;405;p38"/>
          <p:cNvSpPr txBox="1"/>
          <p:nvPr/>
        </p:nvSpPr>
        <p:spPr>
          <a:xfrm>
            <a:off x="385000" y="1131825"/>
            <a:ext cx="50598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1600">
              <a:solidFill>
                <a:schemeClr val="lt1"/>
              </a:solidFill>
              <a:latin typeface="Dosis"/>
              <a:ea typeface="Dosis"/>
              <a:cs typeface="Dosis"/>
              <a:sym typeface="Dosis"/>
            </a:endParaRPr>
          </a:p>
        </p:txBody>
      </p:sp>
      <p:sp>
        <p:nvSpPr>
          <p:cNvPr id="406" name="Google Shape;406;p38"/>
          <p:cNvSpPr txBox="1"/>
          <p:nvPr/>
        </p:nvSpPr>
        <p:spPr>
          <a:xfrm>
            <a:off x="515600" y="1019400"/>
            <a:ext cx="61662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An example of a team which utilized dataset is </a:t>
            </a:r>
            <a:r>
              <a:rPr b="1" lang="en" sz="1800">
                <a:solidFill>
                  <a:schemeClr val="lt1"/>
                </a:solidFill>
                <a:latin typeface="Dosis"/>
                <a:ea typeface="Dosis"/>
                <a:cs typeface="Dosis"/>
                <a:sym typeface="Dosis"/>
              </a:rPr>
              <a:t>Golden State Warriors.</a:t>
            </a:r>
            <a:endParaRPr b="1"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One of the first teams to use data for choosing shots and setting up player positions.</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Used data to shoot more </a:t>
            </a:r>
            <a:r>
              <a:rPr b="1" lang="en" sz="1800">
                <a:solidFill>
                  <a:schemeClr val="lt1"/>
                </a:solidFill>
                <a:latin typeface="Dosis"/>
                <a:ea typeface="Dosis"/>
                <a:cs typeface="Dosis"/>
                <a:sym typeface="Dosis"/>
              </a:rPr>
              <a:t>three-pointers </a:t>
            </a:r>
            <a:r>
              <a:rPr lang="en" sz="1800">
                <a:solidFill>
                  <a:schemeClr val="lt1"/>
                </a:solidFill>
                <a:latin typeface="Dosis"/>
                <a:ea typeface="Dosis"/>
                <a:cs typeface="Dosis"/>
                <a:sym typeface="Dosis"/>
              </a:rPr>
              <a:t>before other teams, helping make this strategy popular in the NBA.</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Won several NBA championships and broke season records, showing how well their approach worked.</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p:txBody>
      </p:sp>
      <p:pic>
        <p:nvPicPr>
          <p:cNvPr id="407" name="Google Shape;407;p38"/>
          <p:cNvPicPr preferRelativeResize="0"/>
          <p:nvPr/>
        </p:nvPicPr>
        <p:blipFill>
          <a:blip r:embed="rId3">
            <a:alphaModFix/>
          </a:blip>
          <a:stretch>
            <a:fillRect/>
          </a:stretch>
        </p:blipFill>
        <p:spPr>
          <a:xfrm>
            <a:off x="6732850" y="1344525"/>
            <a:ext cx="2157402" cy="26068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9"/>
          <p:cNvSpPr txBox="1"/>
          <p:nvPr>
            <p:ph type="title"/>
          </p:nvPr>
        </p:nvSpPr>
        <p:spPr>
          <a:xfrm>
            <a:off x="385000" y="541025"/>
            <a:ext cx="55173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LIMITATIONS </a:t>
            </a:r>
            <a:endParaRPr/>
          </a:p>
        </p:txBody>
      </p:sp>
      <p:sp>
        <p:nvSpPr>
          <p:cNvPr id="413" name="Google Shape;413;p39"/>
          <p:cNvSpPr txBox="1"/>
          <p:nvPr/>
        </p:nvSpPr>
        <p:spPr>
          <a:xfrm>
            <a:off x="385000" y="1131825"/>
            <a:ext cx="50598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1600">
              <a:solidFill>
                <a:schemeClr val="lt1"/>
              </a:solidFill>
              <a:latin typeface="Dosis"/>
              <a:ea typeface="Dosis"/>
              <a:cs typeface="Dosis"/>
              <a:sym typeface="Dosis"/>
            </a:endParaRPr>
          </a:p>
        </p:txBody>
      </p:sp>
      <p:sp>
        <p:nvSpPr>
          <p:cNvPr id="414" name="Google Shape;414;p39"/>
          <p:cNvSpPr txBox="1"/>
          <p:nvPr/>
        </p:nvSpPr>
        <p:spPr>
          <a:xfrm>
            <a:off x="515600" y="1019400"/>
            <a:ext cx="6166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Sometimes the data is not perfect or complete.</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The data might have some biases or errors.</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These issues can make the insights less accurate or trustworthy.</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The NBA changes often, so it’s crucial to keep updating the data to keep it useful.</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l">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It’s important to keep working on improving the data analysis to make sure it stays useful and relevant.</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p:txBody>
      </p:sp>
      <p:grpSp>
        <p:nvGrpSpPr>
          <p:cNvPr id="415" name="Google Shape;415;p39"/>
          <p:cNvGrpSpPr/>
          <p:nvPr/>
        </p:nvGrpSpPr>
        <p:grpSpPr>
          <a:xfrm>
            <a:off x="7556227" y="541030"/>
            <a:ext cx="1197916" cy="4061432"/>
            <a:chOff x="6011489" y="1333325"/>
            <a:chExt cx="742986" cy="2518874"/>
          </a:xfrm>
        </p:grpSpPr>
        <p:grpSp>
          <p:nvGrpSpPr>
            <p:cNvPr id="416" name="Google Shape;416;p39"/>
            <p:cNvGrpSpPr/>
            <p:nvPr/>
          </p:nvGrpSpPr>
          <p:grpSpPr>
            <a:xfrm>
              <a:off x="6011489" y="1352095"/>
              <a:ext cx="741902" cy="2500104"/>
              <a:chOff x="6411063" y="3140125"/>
              <a:chExt cx="62100" cy="209275"/>
            </a:xfrm>
          </p:grpSpPr>
          <p:sp>
            <p:nvSpPr>
              <p:cNvPr id="417" name="Google Shape;417;p39"/>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9"/>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39"/>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Lesson by Slidesgo">
  <a:themeElements>
    <a:clrScheme name="Simple Light">
      <a:dk1>
        <a:srgbClr val="000000"/>
      </a:dk1>
      <a:lt1>
        <a:srgbClr val="FFFFFF"/>
      </a:lt1>
      <a:dk2>
        <a:srgbClr val="FF6363"/>
      </a:dk2>
      <a:lt2>
        <a:srgbClr val="543864"/>
      </a:lt2>
      <a:accent1>
        <a:srgbClr val="FFBD69"/>
      </a:accent1>
      <a:accent2>
        <a:srgbClr val="FF8A8A"/>
      </a:accent2>
      <a:accent3>
        <a:srgbClr val="D13535"/>
      </a:accent3>
      <a:accent4>
        <a:srgbClr val="3A1C4B"/>
      </a:accent4>
      <a:accent5>
        <a:srgbClr val="F47536"/>
      </a:accent5>
      <a:accent6>
        <a:srgbClr val="D2522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