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71EB0-9C18-480F-8639-2AE63725D4CF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71A6-779C-482C-B467-5A9D19A868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341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071A6-779C-482C-B467-5A9D19A8689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2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1DEFF9-B1F1-DCA9-5EE3-26D08A68D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3660BCB-057B-C2D4-71B2-FF6E61501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640D59-5560-F236-8E9F-CC76B1C3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71108D-1641-F7CC-41F6-2C354E22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D453EB-5037-F5ED-246A-6D56C916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1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C2920F-5E99-3C57-8475-2FF7AF21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E8DCA1-2FF7-5F6D-D733-2A57E1515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38BCE5-D2A1-5504-EC9A-4D2F7B4B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BF34CC-9B7A-DF71-7C20-A09AE333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574602-E155-3EF6-89CD-061D59E6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2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3313B93-0B36-0520-2BD6-9E1A34704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DA8506C-7DE6-CD44-A216-197F43EC7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474447-FC22-231E-83CC-9E7C78C7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6496D7-BA54-BD54-1CD5-F9C620EE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7CBDAA-C390-D9C9-DB58-BD8A7F2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231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48C5C-1476-0E65-AF5C-2AF7C253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F3248-8AE7-7AE6-2E38-6DC823DC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6ABBFD-2AE3-183A-DFB7-CF75DAE5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DD33A5-A27C-DAFF-2636-ADBA5A9E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188E39-1BB1-D78E-93B8-6D1634A4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611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A21E42-D776-A583-F4C8-8CEF806F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A97F5E-E3EE-A8AA-A8C2-46406850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EE9148-2D99-5A0C-EA38-711B22A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82D1E1-B146-5909-F2A5-96538D29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BC2834-A087-5235-CBAC-A3C699DB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2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FBAB7-7744-9F02-6C10-EF9611B4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018A60-23ED-D388-542B-5C703E3B6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95EB7F2-C6BA-2D04-7D77-017A5B788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1627907-06C3-ECBC-CBD8-96574B7F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2E866A-D429-70B6-795E-FFC1DBA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F51E03B-C633-45A0-B0C0-76D4E01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56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3B0EF0-7DCD-1C5C-B808-A49E536B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A351F9-189E-8E8F-D52D-41989498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4F17A7-8EC3-9B56-D709-57320A30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166A60B-AC55-2226-AFA1-95370D914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5137F63-423F-AE73-6783-216F330AC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2DAD189-E9E5-A5FF-219F-F80BF30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4958518-D6B4-84A8-8840-0BC2EC46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D52E3A5-7CE5-2A74-EC31-2278E16C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92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FA5907-791B-48FC-C7F4-0AC7E034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A8F81C7-3154-4A14-66F0-E2EC38D1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155F79E-277D-B718-BF59-DBD2F0B2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D4BE904-79E7-D683-C87B-6884ECC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71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114C2F6-003C-D085-2B4C-53F32A63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3A69B5E-8233-AFEA-4405-E224559E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1AE60C-A70D-B744-C084-119233FC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0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B89914-70D3-FB4F-20D7-06BC2F79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2598F8-6950-09F9-3FEC-B59BD1E6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70417D8-E4AE-EE21-DFC6-2A781EC8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352C1FF-9586-ED12-5A85-062E7E7E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F441BE3-1301-53F2-77AA-FE33E541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CE12F6-D98D-D4BF-A345-5DDDDF1B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059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BB649B-6252-1751-83B0-82DFC16E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BE6F968-DA5B-6C9A-EC90-DFAA0AD44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14612A6-2D64-7EDA-F9BC-FD0A927C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B23B98F-5544-10C1-5661-A9BEF5A4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B1B230-F88F-772D-6F68-8E848815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2567DFD-6FC4-BEE9-ED09-58ADA1C3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82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29BA83B-9922-278F-3AF8-2F7DC9AA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829B599-C663-E11B-93D4-6E1CDD9F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AE6DBF-30C4-8179-888F-8460C5D7C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52BF-4122-493B-9D51-01947619CD0A}" type="datetimeFigureOut">
              <a:rPr lang="cs-CZ" smtClean="0"/>
              <a:t>04.11.2024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DCC2CF-1CF0-360A-9347-D0C2FC7FF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1BA3DD-6AFC-09FF-6868-7412CA47E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7FAA-8CD0-4526-806F-2C631692D5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462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A6532-ED33-452B-25BF-DFF3BFE69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MoonKour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6407AD3-4DE6-7F58-6EF9-59CE3138F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Michal Charvát</a:t>
            </a:r>
          </a:p>
        </p:txBody>
      </p:sp>
    </p:spTree>
    <p:extLst>
      <p:ext uri="{BB962C8B-B14F-4D97-AF65-F5344CB8AC3E}">
        <p14:creationId xmlns:p14="http://schemas.microsoft.com/office/powerpoint/2010/main" val="5104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0B5D3-AF11-A955-D24F-A119E5C2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79364A-AF8A-DB57-B757-B962CC82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MoonKour</a:t>
            </a:r>
            <a:r>
              <a:rPr lang="cs-CZ" dirty="0"/>
              <a:t> je jedinečná </a:t>
            </a:r>
            <a:r>
              <a:rPr lang="cs-CZ" dirty="0" err="1"/>
              <a:t>parkourová</a:t>
            </a:r>
            <a:r>
              <a:rPr lang="cs-CZ" dirty="0"/>
              <a:t> hra nacházející se v měsíčních jeskyní. Hráč musí pomocí svých pohybových schopností překonávat překážky a dostat se na povrch Měsíce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Hráč prozkoumává tajemná prostředí a překonává výzvy, které využívají nízkou gravitaci Měsíce.</a:t>
            </a:r>
          </a:p>
        </p:txBody>
      </p:sp>
    </p:spTree>
    <p:extLst>
      <p:ext uri="{BB962C8B-B14F-4D97-AF65-F5344CB8AC3E}">
        <p14:creationId xmlns:p14="http://schemas.microsoft.com/office/powerpoint/2010/main" val="330905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7E1F5B-6362-6EED-BDC5-48DB36CB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Klíčové herní mechaniky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CB762B-6401-4F7D-CBFD-C8CD830E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Speciální fyzika umožňuje vysoké skoky a dynamický pohyb, což vytváří unikátní </a:t>
            </a:r>
            <a:r>
              <a:rPr lang="cs-CZ" dirty="0" err="1"/>
              <a:t>parkourový</a:t>
            </a:r>
            <a:r>
              <a:rPr lang="cs-CZ" dirty="0"/>
              <a:t> zážitek</a:t>
            </a:r>
          </a:p>
          <a:p>
            <a:r>
              <a:rPr lang="cs-CZ" dirty="0"/>
              <a:t>Hra začíná v temných jeskyních plných překážek a postupně vede hráče na povrch Měsíce</a:t>
            </a:r>
          </a:p>
          <a:p>
            <a:r>
              <a:rPr lang="cs-CZ" dirty="0"/>
              <a:t>Různé úrovně obtížnosti a překážky, </a:t>
            </a:r>
          </a:p>
          <a:p>
            <a:pPr marL="0" indent="0">
              <a:buNone/>
            </a:pPr>
            <a:r>
              <a:rPr lang="cs-CZ" dirty="0"/>
              <a:t>které prověří hráčovy reflexy a dovednosti.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5F64BF-2E6C-8398-6C23-9EE704D5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Měsíční gravitace</a:t>
            </a:r>
            <a:r>
              <a:rPr kumimoji="0" lang="cs-CZ" altLang="cs-C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Speciální fyzika umožňuje vysoké skoky a dynamický pohyb, což vytváří unikátní parkourový zážitek.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Prostředí</a:t>
            </a:r>
            <a:r>
              <a:rPr kumimoji="0" lang="cs-CZ" altLang="cs-C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Hra začíná v temných jeskyních plných překážek a postupně vede hráče na povrch Měsíce.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Výzvy</a:t>
            </a:r>
            <a:r>
              <a:rPr kumimoji="0" lang="cs-CZ" altLang="cs-C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Různé úrovně obtížnosti a překážky, které prověří hráčovy reflexy a dovednosti.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DE9514-5DCE-8AE7-3B8F-970ED138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Měsíční gravitace</a:t>
            </a:r>
            <a:r>
              <a:rPr kumimoji="0" lang="cs-CZ" altLang="cs-C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Speciální fyzika umožňuje vysoké skoky a dynamický pohyb, což vytváří unikátní parkourový zážitek.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Prostředí</a:t>
            </a:r>
            <a:r>
              <a:rPr kumimoji="0" lang="cs-CZ" altLang="cs-C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Hra začíná v temných jeskyních plných překážek a postupně vede hráče na povrch Měsíce.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Výzvy</a:t>
            </a:r>
            <a:r>
              <a:rPr kumimoji="0" lang="cs-CZ" altLang="cs-C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Různé úrovně obtížnosti a překážky, které prověří hráčovy reflexy a dovednosti. 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74EE897-41CA-C62C-2207-07C23C28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06" y="3661028"/>
            <a:ext cx="5133890" cy="32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6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44AB9-CC36-10AD-BBC9-6017F18B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Uživatelské rozhraní (UI)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4C5B00-01B8-453E-8DE2-76B0B5A3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Hra obsahuje intuitivní </a:t>
            </a:r>
            <a:r>
              <a:rPr lang="cs-CZ" dirty="0" err="1"/>
              <a:t>overlay</a:t>
            </a:r>
            <a:r>
              <a:rPr lang="cs-CZ" dirty="0"/>
              <a:t> zobrazující:</a:t>
            </a:r>
          </a:p>
          <a:p>
            <a:pPr lvl="1"/>
            <a:r>
              <a:rPr lang="cs-CZ" dirty="0"/>
              <a:t>Počet nasbíraných klíčů</a:t>
            </a:r>
          </a:p>
          <a:p>
            <a:pPr lvl="1"/>
            <a:r>
              <a:rPr lang="cs-CZ" dirty="0"/>
              <a:t>Čas hry</a:t>
            </a:r>
          </a:p>
          <a:p>
            <a:pPr lvl="1"/>
            <a:r>
              <a:rPr lang="cs-CZ" dirty="0"/>
              <a:t>Počet úmrtí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5A0A61A-C944-EA7B-1A00-2B53C7F81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85" y="2740027"/>
            <a:ext cx="7009015" cy="41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9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A0C7E-4C21-A3A5-05D2-AB46FBC2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Herní prostředí a atmosféra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ECCB7-0439-A7A2-C359-FAC148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Hra se odehrává v temném a tajemném prostředí měsíčních jeskyní, plném skrytých zákoutí a tajemství.</a:t>
            </a:r>
          </a:p>
          <a:p>
            <a:r>
              <a:rPr lang="cs-CZ" dirty="0"/>
              <a:t>Tmavé a realistické zpracování podporuje atmosféru opuštěného vesmíru a pocit izolace.</a:t>
            </a:r>
          </a:p>
          <a:p>
            <a:r>
              <a:rPr lang="cs-CZ" dirty="0"/>
              <a:t>Každý prvek prostředí je součástí </a:t>
            </a:r>
          </a:p>
          <a:p>
            <a:pPr marL="0" indent="0">
              <a:buNone/>
            </a:pPr>
            <a:r>
              <a:rPr lang="cs-CZ" dirty="0"/>
              <a:t>výzvy, kterou musí hráč překonat.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81AD173-7389-8BB4-9B35-614A10CC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38" y="3454518"/>
            <a:ext cx="6040562" cy="3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11DAEE-EE02-35EC-570B-A96A0E51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ADDCD2-6DB6-63F1-0B8D-21D96E9A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2066035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Širokoúhlá obrazovka</PresentationFormat>
  <Paragraphs>31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MoonKour</vt:lpstr>
      <vt:lpstr>Projekt</vt:lpstr>
      <vt:lpstr>Klíčové herní mechaniky</vt:lpstr>
      <vt:lpstr>Uživatelské rozhraní (UI)</vt:lpstr>
      <vt:lpstr>Herní prostředí a atmosféra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Charvát (student C4c)</dc:creator>
  <cp:lastModifiedBy>Michal Charvát (student C4c)</cp:lastModifiedBy>
  <cp:revision>1</cp:revision>
  <dcterms:created xsi:type="dcterms:W3CDTF">2024-11-03T23:50:40Z</dcterms:created>
  <dcterms:modified xsi:type="dcterms:W3CDTF">2024-11-03T23:50:44Z</dcterms:modified>
</cp:coreProperties>
</file>