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7" autoAdjust="0"/>
    <p:restoredTop sz="94660"/>
  </p:normalViewPr>
  <p:slideViewPr>
    <p:cSldViewPr snapToGrid="0">
      <p:cViewPr varScale="1">
        <p:scale>
          <a:sx n="88" d="100"/>
          <a:sy n="88" d="100"/>
        </p:scale>
        <p:origin x="771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818C1E-62AC-888C-308C-19626EAA1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CF1B29A-F110-9C0B-9DF8-CC965C56E4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64DBDAF-6517-29BC-91CA-5D9C35482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2074-8ED1-41B1-91EC-1631752BEE54}" type="datetimeFigureOut">
              <a:rPr lang="cs-CZ" smtClean="0"/>
              <a:t>07.11.2024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FBC2459-59A5-F5EC-A70E-1EA929293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CAAA28D-19A1-7EB3-5D85-7C13EB26E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8CA3E-35E8-4FC1-8684-BBC383E7CF0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16757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F9EA9F-B1FE-72CC-B04C-3E0DC03A7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74FD70C8-0BE9-C368-33CC-7DE1534B2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D0F3C89-2F3F-4546-314C-241107396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2074-8ED1-41B1-91EC-1631752BEE54}" type="datetimeFigureOut">
              <a:rPr lang="cs-CZ" smtClean="0"/>
              <a:t>07.11.2024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BF46AA2-6E76-9D01-791E-EC716183F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9150251-DE9F-4687-6482-A36159B4D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8CA3E-35E8-4FC1-8684-BBC383E7CF0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2628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CDC07730-4106-6747-C194-64EBF0AF5F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10AA5067-8627-9553-4997-14DCFD909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66BEA27-051D-15FA-96F7-D131EA1FF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2074-8ED1-41B1-91EC-1631752BEE54}" type="datetimeFigureOut">
              <a:rPr lang="cs-CZ" smtClean="0"/>
              <a:t>07.11.2024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62DB5C8-D93C-894F-668E-581989118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0FAD963-AD50-8B42-78DB-7D5051B07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8CA3E-35E8-4FC1-8684-BBC383E7CF0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98217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026922E-BB80-C54F-E148-9704FA7B2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95A4871-06E8-9A6F-CEB4-8A4D0D661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1E8C2DD-A220-F050-AE1C-FF75CEF93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2074-8ED1-41B1-91EC-1631752BEE54}" type="datetimeFigureOut">
              <a:rPr lang="cs-CZ" smtClean="0"/>
              <a:t>07.11.2024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EF83A48-A90E-E8DE-85A5-B7FEB361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2FC6972-84CD-C749-E517-C77914542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8CA3E-35E8-4FC1-8684-BBC383E7CF0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90063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D2A3197-4125-BD42-EB9F-88605827D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C18532E-36AA-EE2B-9022-A06CA5A6C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7A76254-A9F6-DE51-E96A-47007D7C3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2074-8ED1-41B1-91EC-1631752BEE54}" type="datetimeFigureOut">
              <a:rPr lang="cs-CZ" smtClean="0"/>
              <a:t>07.11.2024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C082A62-B75E-C376-FE0E-5F46D8FEE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68F0731-9749-09AC-ABAC-6E3028054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8CA3E-35E8-4FC1-8684-BBC383E7CF0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51950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E43D346-2332-CB44-6773-6E420A3DD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FD89A79-7091-AF8B-E59F-6787E2907D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F7AA562-C961-1989-E7A8-16DD75325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E3F929E-F779-A7BA-4418-E67DF6AFF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2074-8ED1-41B1-91EC-1631752BEE54}" type="datetimeFigureOut">
              <a:rPr lang="cs-CZ" smtClean="0"/>
              <a:t>07.11.2024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72D08D62-BD80-2972-2DD1-9B8C031AC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27EB005-D4CB-D510-D6B5-C5E86637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8CA3E-35E8-4FC1-8684-BBC383E7CF0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91762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473C8C6-31C2-7127-739C-ED5F6F487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317EECF-A535-E8B9-382D-2523CCC5D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5055A8A-147C-3ED4-12EC-BBC4F9A69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242EA2AC-E8ED-A94E-1345-A331467EF0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5B23750A-230C-3823-64C2-979B632587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8D396F23-3076-940E-2D79-B6449A140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2074-8ED1-41B1-91EC-1631752BEE54}" type="datetimeFigureOut">
              <a:rPr lang="cs-CZ" smtClean="0"/>
              <a:t>07.11.2024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ABA3BDA3-F953-5612-3A12-4F4868646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57872D03-6A2C-E818-C15D-71E997AF4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8CA3E-35E8-4FC1-8684-BBC383E7CF0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89361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DD6CBB-5942-E7A9-6DFB-2B732A92A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87EB9F4B-1C73-DF30-AC17-6512FF275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2074-8ED1-41B1-91EC-1631752BEE54}" type="datetimeFigureOut">
              <a:rPr lang="cs-CZ" smtClean="0"/>
              <a:t>07.11.2024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C7E322B6-5713-1F4D-AC39-2E4347CB8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6ED31E5-652A-F058-E88C-9C014C28A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8CA3E-35E8-4FC1-8684-BBC383E7CF0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87418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034D6863-C91E-9BFB-32AE-307390409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2074-8ED1-41B1-91EC-1631752BEE54}" type="datetimeFigureOut">
              <a:rPr lang="cs-CZ" smtClean="0"/>
              <a:t>07.11.2024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963461C0-FB64-3E0F-E3DF-1DB4B7F6A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2B9EDB8-5834-764C-746B-10D5E1477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8CA3E-35E8-4FC1-8684-BBC383E7CF0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13058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2BD451B-AE19-324C-79A8-927B49004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854BC01-24BD-1323-C06D-3626A42A5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4A15EA73-1D25-1226-1D25-35C9A3F3B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4C20D09C-5362-91E9-F641-1988E19B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2074-8ED1-41B1-91EC-1631752BEE54}" type="datetimeFigureOut">
              <a:rPr lang="cs-CZ" smtClean="0"/>
              <a:t>07.11.2024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D8DEB077-C049-0598-208E-47F364962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5094A18E-16E4-1607-E142-4BC466E92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8CA3E-35E8-4FC1-8684-BBC383E7CF0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08650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EA2B5A2-9C5E-6B87-0C47-B1AF07B66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89BDB27E-3C2C-4834-6671-3EB9D0D1A6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A872F656-0253-190F-F555-D1B401A53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B87D95C-A05B-3F70-19EB-0740F0277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2074-8ED1-41B1-91EC-1631752BEE54}" type="datetimeFigureOut">
              <a:rPr lang="cs-CZ" smtClean="0"/>
              <a:t>07.11.2024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3C4D23FD-300E-36A9-AB01-C45A858AC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BE6C3A1-2ACD-E8FF-1DF4-5AE58C4C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8CA3E-35E8-4FC1-8684-BBC383E7CF0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59434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2D277F48-797A-D1D5-9194-3ED09C20D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B0934E7-E26D-D578-E126-196073A43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1E98D62-360C-8509-2D84-0C510790AB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B2074-8ED1-41B1-91EC-1631752BEE54}" type="datetimeFigureOut">
              <a:rPr lang="cs-CZ" smtClean="0"/>
              <a:t>07.11.2024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0CEF1A1-4083-BB20-3A80-AF0DE9E795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77222FD-0692-DBE7-770D-224AC082B5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8CA3E-35E8-4FC1-8684-BBC383E7CF0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87706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C6E992-DB98-50BC-609A-E6F8F749AA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err="1"/>
              <a:t>MoonKour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58C2B00-8906-49B4-1B73-A6BDE4FD67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Michal Charvát</a:t>
            </a:r>
          </a:p>
        </p:txBody>
      </p:sp>
    </p:spTree>
    <p:extLst>
      <p:ext uri="{BB962C8B-B14F-4D97-AF65-F5344CB8AC3E}">
        <p14:creationId xmlns:p14="http://schemas.microsoft.com/office/powerpoint/2010/main" val="468000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F76665-ED6D-CBF9-6914-DC4511584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Představení projektu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6E8A13D-D763-2B34-92AD-F1F696A07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 hře: </a:t>
            </a:r>
            <a:r>
              <a:rPr lang="cs-CZ" dirty="0" err="1"/>
              <a:t>MoonKour</a:t>
            </a:r>
            <a:r>
              <a:rPr lang="cs-CZ" dirty="0"/>
              <a:t> je </a:t>
            </a:r>
            <a:r>
              <a:rPr lang="cs-CZ" dirty="0" err="1"/>
              <a:t>parkourová</a:t>
            </a:r>
            <a:r>
              <a:rPr lang="cs-CZ" dirty="0"/>
              <a:t> hra, kde hráč začíná v hlubinách měsíčních jeskyní a musí překonávat překážky, aby se dostal na povrch.</a:t>
            </a:r>
          </a:p>
          <a:p>
            <a:endParaRPr lang="cs-CZ" dirty="0"/>
          </a:p>
          <a:p>
            <a:r>
              <a:rPr lang="cs-CZ" dirty="0"/>
              <a:t>Herní zážitek: Hra je založena na prozkoumávání tajemného prostředí Měsíce a překonávání náročných výzev, které využívají nízkou gravitaci.</a:t>
            </a:r>
          </a:p>
        </p:txBody>
      </p:sp>
    </p:spTree>
    <p:extLst>
      <p:ext uri="{BB962C8B-B14F-4D97-AF65-F5344CB8AC3E}">
        <p14:creationId xmlns:p14="http://schemas.microsoft.com/office/powerpoint/2010/main" val="551790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4482FAB-5F85-0E8A-F7FA-4E34FE2B6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Klíčové herní mechaniky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F59FAA2-6875-5BF2-C03E-45B291CF1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Měsíční gravitace: Speciální fyzika umožňuje vysoké skoky a dlouhé vzdušné manévry, což přidává další rozměr ke klasickému </a:t>
            </a:r>
            <a:r>
              <a:rPr lang="cs-CZ" dirty="0" err="1"/>
              <a:t>parkouru</a:t>
            </a:r>
            <a:r>
              <a:rPr lang="cs-CZ" dirty="0"/>
              <a:t>.</a:t>
            </a:r>
          </a:p>
          <a:p>
            <a:endParaRPr lang="cs-CZ" dirty="0"/>
          </a:p>
          <a:p>
            <a:r>
              <a:rPr lang="cs-CZ" dirty="0"/>
              <a:t>Prostředí: Hráč se pohybuje mezi jeskynními úrovněmi, kde se překážky mění v závislosti na hloubce a blízkosti k povrchu.</a:t>
            </a:r>
          </a:p>
          <a:p>
            <a:endParaRPr lang="cs-CZ" dirty="0"/>
          </a:p>
          <a:p>
            <a:r>
              <a:rPr lang="cs-CZ" dirty="0"/>
              <a:t>Výzvy: Úrovně různé obtížnosti, náročné skoky, pohyblivé plošiny a pasti, které otestují hráčovy dovednosti.</a:t>
            </a:r>
          </a:p>
        </p:txBody>
      </p:sp>
    </p:spTree>
    <p:extLst>
      <p:ext uri="{BB962C8B-B14F-4D97-AF65-F5344CB8AC3E}">
        <p14:creationId xmlns:p14="http://schemas.microsoft.com/office/powerpoint/2010/main" val="1151971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ek 7">
            <a:extLst>
              <a:ext uri="{FF2B5EF4-FFF2-40B4-BE49-F238E27FC236}">
                <a16:creationId xmlns:a16="http://schemas.microsoft.com/office/drawing/2014/main" id="{F45F2A5B-5013-B3CE-2453-02074A767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4" y="0"/>
            <a:ext cx="11878272" cy="6978783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B2764606-38C9-5EDF-24AC-1DB2F3FD4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7575"/>
            <a:ext cx="10515600" cy="1325563"/>
          </a:xfrm>
        </p:spPr>
        <p:txBody>
          <a:bodyPr/>
          <a:lstStyle/>
          <a:p>
            <a:r>
              <a:rPr lang="cs-CZ" dirty="0"/>
              <a:t>Uživatelské rozhraní (UI)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0263D80-2C8B-3CCC-419B-156F3C3FC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5291"/>
            <a:ext cx="10515600" cy="4351338"/>
          </a:xfrm>
        </p:spPr>
        <p:txBody>
          <a:bodyPr/>
          <a:lstStyle/>
          <a:p>
            <a:r>
              <a:rPr lang="cs-CZ" dirty="0"/>
              <a:t>Přehled herních informací: Intuitivní </a:t>
            </a:r>
            <a:r>
              <a:rPr lang="cs-CZ" dirty="0" err="1"/>
              <a:t>overlay</a:t>
            </a:r>
            <a:r>
              <a:rPr lang="cs-CZ" dirty="0"/>
              <a:t> s informacemi o počtu klíčů, času a počtu smrtí.</a:t>
            </a:r>
          </a:p>
          <a:p>
            <a:r>
              <a:rPr lang="cs-CZ" dirty="0"/>
              <a:t>Minimalistické ovládání: Jednoduché rozložení informací, které hráči pomáhá sledovat jeho postup bez rušivých prvků.</a:t>
            </a:r>
          </a:p>
        </p:txBody>
      </p:sp>
    </p:spTree>
    <p:extLst>
      <p:ext uri="{BB962C8B-B14F-4D97-AF65-F5344CB8AC3E}">
        <p14:creationId xmlns:p14="http://schemas.microsoft.com/office/powerpoint/2010/main" val="3123757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34A9473-64EF-4798-31E8-3B9010499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Herní prostředí a atmosféra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688202D-9CDC-8C32-4A93-FEB57F249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Měsíční jeskyně: Temné, mystické jeskyně plné překážek a tajemství.</a:t>
            </a:r>
          </a:p>
          <a:p>
            <a:endParaRPr lang="cs-CZ" dirty="0"/>
          </a:p>
          <a:p>
            <a:r>
              <a:rPr lang="cs-CZ" dirty="0"/>
              <a:t>Vizuální styl: Tmavý a realistický styl podporuje atmosféru izolace a dobrodružství.</a:t>
            </a:r>
          </a:p>
          <a:p>
            <a:endParaRPr lang="cs-CZ" dirty="0"/>
          </a:p>
          <a:p>
            <a:r>
              <a:rPr lang="cs-CZ" dirty="0"/>
              <a:t>Důraz na prostředí: Každá úroveň je konstruována tak, aby hráč musel používat prostředí jako součást výzvy.</a:t>
            </a:r>
          </a:p>
        </p:txBody>
      </p:sp>
    </p:spTree>
    <p:extLst>
      <p:ext uri="{BB962C8B-B14F-4D97-AF65-F5344CB8AC3E}">
        <p14:creationId xmlns:p14="http://schemas.microsoft.com/office/powerpoint/2010/main" val="2369049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DCC6AA3-B9EF-2AF4-DB1A-CC1D868E5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Budoucnost projektu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4EDC8E4-3521-8B54-5814-4D05BA2F5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Multiplayer: Režim, kde by hráči mohli soutěžit v </a:t>
            </a:r>
            <a:r>
              <a:rPr lang="cs-CZ" dirty="0" err="1"/>
              <a:t>parkourových</a:t>
            </a:r>
            <a:r>
              <a:rPr lang="cs-CZ" dirty="0"/>
              <a:t> závodech na čas.</a:t>
            </a:r>
          </a:p>
          <a:p>
            <a:endParaRPr lang="cs-CZ" dirty="0"/>
          </a:p>
          <a:p>
            <a:r>
              <a:rPr lang="cs-CZ" dirty="0"/>
              <a:t>Rozšíření prostředí: Přidání nových lokací na Měsíci, například povrchová stanice nebo podzemní měsíční laboratoř.</a:t>
            </a:r>
          </a:p>
          <a:p>
            <a:endParaRPr lang="cs-CZ" dirty="0"/>
          </a:p>
          <a:p>
            <a:r>
              <a:rPr lang="cs-CZ" dirty="0"/>
              <a:t>Další výzvy a sběratelské předměty: Rozšíření herního obsahu o další sběratelské předměty, </a:t>
            </a:r>
            <a:r>
              <a:rPr lang="cs-CZ" dirty="0" err="1"/>
              <a:t>achievementy</a:t>
            </a:r>
            <a:r>
              <a:rPr lang="cs-CZ" dirty="0"/>
              <a:t> a skryté úrovně.</a:t>
            </a:r>
          </a:p>
        </p:txBody>
      </p:sp>
    </p:spTree>
    <p:extLst>
      <p:ext uri="{BB962C8B-B14F-4D97-AF65-F5344CB8AC3E}">
        <p14:creationId xmlns:p14="http://schemas.microsoft.com/office/powerpoint/2010/main" val="1868539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1852BC0-B43E-3160-84D8-330E8F712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Závěr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AF0855B-0376-007E-20BF-1740B5D55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Děkuji za pozornost.</a:t>
            </a:r>
          </a:p>
        </p:txBody>
      </p:sp>
    </p:spTree>
    <p:extLst>
      <p:ext uri="{BB962C8B-B14F-4D97-AF65-F5344CB8AC3E}">
        <p14:creationId xmlns:p14="http://schemas.microsoft.com/office/powerpoint/2010/main" val="904641914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</Words>
  <Application>Microsoft Office PowerPoint</Application>
  <PresentationFormat>Širokoúhlá obrazovka</PresentationFormat>
  <Paragraphs>29</Paragraphs>
  <Slides>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Motiv Office</vt:lpstr>
      <vt:lpstr>MoonKour</vt:lpstr>
      <vt:lpstr>Představení projektu</vt:lpstr>
      <vt:lpstr>Klíčové herní mechaniky</vt:lpstr>
      <vt:lpstr>Uživatelské rozhraní (UI)</vt:lpstr>
      <vt:lpstr>Herní prostředí a atmosféra</vt:lpstr>
      <vt:lpstr>Budoucnost projektu</vt:lpstr>
      <vt:lpstr>Závěr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Michal Charvát (student C4c)</dc:creator>
  <cp:lastModifiedBy>Michal Charvát (student C4c)</cp:lastModifiedBy>
  <cp:revision>1</cp:revision>
  <dcterms:created xsi:type="dcterms:W3CDTF">2024-11-07T13:52:40Z</dcterms:created>
  <dcterms:modified xsi:type="dcterms:W3CDTF">2024-11-07T13:52:57Z</dcterms:modified>
</cp:coreProperties>
</file>