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75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8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0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5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1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4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7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6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DB0E-FFFA-459D-9CF5-6E7D65085DBB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1724-98FE-4012-88D6-DF4E9F8C72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9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7" y="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819955" y="7036517"/>
            <a:ext cx="552090" cy="55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</cp:revision>
  <dcterms:created xsi:type="dcterms:W3CDTF">2025-02-21T12:34:14Z</dcterms:created>
  <dcterms:modified xsi:type="dcterms:W3CDTF">2025-02-21T12:35:19Z</dcterms:modified>
</cp:coreProperties>
</file>