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2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2"/>
  <c:chart>
    <c:title>
      <c:tx>
        <c:rich>
          <a:bodyPr rot="0"/>
          <a:lstStyle/>
          <a:p>
            <a:pPr lvl="0">
              <a:defRPr sz="1800" b="0" i="0" u="none" strike="noStrike">
                <a:solidFill>
                  <a:srgbClr val="000000"/>
                </a:solidFill>
                <a:effectLst/>
                <a:latin typeface="Calibri"/>
              </a:defRPr>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2011-2014</a:t>
            </a: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全国大学生毕业人数</a:t>
            </a:r>
          </a:p>
        </c:rich>
      </c:tx>
      <c:layout>
        <c:manualLayout>
          <c:xMode val="edge"/>
          <c:yMode val="edge"/>
          <c:x val="0.34216099999999999"/>
          <c:y val="5.0000000000000001E-3"/>
          <c:w val="0.31567899999999999"/>
          <c:h val="0.109352"/>
        </c:manualLayout>
      </c:layout>
      <c:overlay val="1"/>
      <c:spPr>
        <a:noFill/>
        <a:effectLst/>
      </c:spPr>
    </c:title>
    <c:autoTitleDeleted val="0"/>
    <c:plotArea>
      <c:layout>
        <c:manualLayout>
          <c:layoutTarget val="inner"/>
          <c:xMode val="edge"/>
          <c:yMode val="edge"/>
          <c:x val="6.1769699999999997E-2"/>
          <c:y val="0.109352"/>
          <c:w val="0.93823000000000001"/>
          <c:h val="0.79366000000000003"/>
        </c:manualLayout>
      </c:layout>
      <c:barChart>
        <c:barDir val="col"/>
        <c:grouping val="clustered"/>
        <c:varyColors val="0"/>
        <c:ser>
          <c:idx val="0"/>
          <c:order val="0"/>
          <c:tx>
            <c:strRef>
              <c:f>Sheet1!$A$2</c:f>
              <c:strCache>
                <c:ptCount val="1"/>
                <c:pt idx="0">
                  <c:v>区域2</c:v>
                </c:pt>
              </c:strCache>
            </c:strRef>
          </c:tx>
          <c:spPr>
            <a:solidFill>
              <a:srgbClr val="4CAAE8"/>
            </a:solidFill>
            <a:ln w="6350" cap="flat">
              <a:solidFill>
                <a:srgbClr val="FFFFFF"/>
              </a:solidFill>
              <a:prstDash val="solid"/>
              <a:miter lim="800000"/>
            </a:ln>
            <a:effectLst/>
          </c:spPr>
          <c:invertIfNegative val="0"/>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showLegendKey val="0"/>
            <c:showVal val="0"/>
            <c:showCatName val="0"/>
            <c:showSerName val="0"/>
            <c:showPercent val="0"/>
            <c:showBubbleSize val="0"/>
          </c:dLbls>
          <c:cat>
            <c:strRef>
              <c:f>Sheet1!$B$1:$E$1</c:f>
              <c:strCache>
                <c:ptCount val="4"/>
                <c:pt idx="0">
                  <c:v>2011</c:v>
                </c:pt>
                <c:pt idx="1">
                  <c:v>2012</c:v>
                </c:pt>
                <c:pt idx="2">
                  <c:v>2013</c:v>
                </c:pt>
                <c:pt idx="3">
                  <c:v>2014</c:v>
                </c:pt>
              </c:strCache>
            </c:strRef>
          </c:cat>
          <c:val>
            <c:numRef>
              <c:f>Sheet1!$B$2:$E$2</c:f>
              <c:numCache>
                <c:formatCode>General</c:formatCode>
                <c:ptCount val="4"/>
                <c:pt idx="0">
                  <c:v>610</c:v>
                </c:pt>
                <c:pt idx="1">
                  <c:v>680</c:v>
                </c:pt>
                <c:pt idx="2">
                  <c:v>699</c:v>
                </c:pt>
                <c:pt idx="3">
                  <c:v>727</c:v>
                </c:pt>
              </c:numCache>
            </c:numRef>
          </c:val>
        </c:ser>
        <c:dLbls>
          <c:showLegendKey val="0"/>
          <c:showVal val="0"/>
          <c:showCatName val="0"/>
          <c:showSerName val="0"/>
          <c:showPercent val="0"/>
          <c:showBubbleSize val="0"/>
        </c:dLbls>
        <c:gapWidth val="150"/>
        <c:axId val="414027776"/>
        <c:axId val="414030080"/>
      </c:barChart>
      <c:catAx>
        <c:axId val="414027776"/>
        <c:scaling>
          <c:orientation val="minMax"/>
        </c:scaling>
        <c:delete val="0"/>
        <c:axPos val="b"/>
        <c:numFmt formatCode="General" sourceLinked="0"/>
        <c:majorTickMark val="out"/>
        <c:minorTickMark val="none"/>
        <c:tickLblPos val="low"/>
        <c:spPr>
          <a:ln w="12700" cap="flat">
            <a:solidFill>
              <a:srgbClr val="000000"/>
            </a:solidFill>
            <a:prstDash val="solid"/>
            <a:miter lim="400000"/>
          </a:ln>
        </c:spPr>
        <c:txPr>
          <a:bodyPr rot="0"/>
          <a:lstStyle/>
          <a:p>
            <a:pPr lvl="0">
              <a:defRPr sz="1800" b="0" i="0" u="none" strike="noStrike">
                <a:solidFill>
                  <a:srgbClr val="000000"/>
                </a:solidFill>
                <a:effectLst/>
                <a:latin typeface="Calibri"/>
              </a:defRPr>
            </a:pPr>
            <a:endParaRPr lang="zh-CN"/>
          </a:p>
        </c:txPr>
        <c:crossAx val="414030080"/>
        <c:crosses val="autoZero"/>
        <c:auto val="1"/>
        <c:lblAlgn val="ctr"/>
        <c:lblOffset val="100"/>
        <c:noMultiLvlLbl val="1"/>
      </c:catAx>
      <c:valAx>
        <c:axId val="414030080"/>
        <c:scaling>
          <c:orientation val="minMax"/>
        </c:scaling>
        <c:delete val="0"/>
        <c:axPos val="l"/>
        <c:majorGridlines>
          <c:spPr>
            <a:ln w="12700" cap="flat">
              <a:solidFill>
                <a:srgbClr val="888888"/>
              </a:solidFill>
              <a:prstDash val="solid"/>
              <a:miter lim="800000"/>
            </a:ln>
          </c:spPr>
        </c:majorGridlines>
        <c:numFmt formatCode="General" sourceLinked="0"/>
        <c:majorTickMark val="out"/>
        <c:minorTickMark val="none"/>
        <c:tickLblPos val="nextTo"/>
        <c:spPr>
          <a:ln w="12700" cap="flat">
            <a:solidFill>
              <a:srgbClr val="000000"/>
            </a:solidFill>
            <a:prstDash val="solid"/>
            <a:miter lim="400000"/>
          </a:ln>
        </c:spPr>
        <c:txPr>
          <a:bodyPr rot="0"/>
          <a:lstStyle/>
          <a:p>
            <a:pPr lvl="0">
              <a:defRPr sz="1800" b="0" i="0" u="none" strike="noStrike">
                <a:solidFill>
                  <a:srgbClr val="000000"/>
                </a:solidFill>
                <a:effectLst/>
                <a:latin typeface="Calibri"/>
              </a:defRPr>
            </a:pPr>
            <a:endParaRPr lang="zh-CN"/>
          </a:p>
        </c:txPr>
        <c:crossAx val="414027776"/>
        <c:crosses val="autoZero"/>
        <c:crossBetween val="between"/>
        <c:majorUnit val="50"/>
        <c:minorUnit val="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2331225"/>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 name="Shape 6"/>
          <p:cNvSpPr>
            <a:spLocks noGrp="1"/>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标题文本</a:t>
            </a:r>
          </a:p>
        </p:txBody>
      </p:sp>
      <p:sp>
        <p:nvSpPr>
          <p:cNvPr id="7" name="Shape 7"/>
          <p:cNvSpPr>
            <a:spLocks noGrp="1"/>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defRPr sz="1800"/>
            </a:pPr>
            <a:r>
              <a:rPr sz="2400"/>
              <a:t>正文级别 1</a:t>
            </a:r>
          </a:p>
          <a:p>
            <a:pPr lvl="1">
              <a:defRPr sz="1800"/>
            </a:pPr>
            <a:r>
              <a:rPr sz="2400"/>
              <a:t>正文级别 2</a:t>
            </a:r>
          </a:p>
          <a:p>
            <a:pPr lvl="2">
              <a:defRPr sz="1800"/>
            </a:pPr>
            <a:r>
              <a:rPr sz="2400"/>
              <a:t>正文级别 3</a:t>
            </a:r>
          </a:p>
          <a:p>
            <a:pPr lvl="3">
              <a:defRPr sz="1800"/>
            </a:pPr>
            <a:r>
              <a:rPr sz="2400"/>
              <a:t>正文级别 4</a:t>
            </a:r>
          </a:p>
          <a:p>
            <a:pPr lvl="4">
              <a:defRPr sz="1800"/>
            </a:pPr>
            <a:r>
              <a:rPr sz="2400"/>
              <a:t>正文级别 5</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sz="4400"/>
              <a:t>标题文本</a:t>
            </a:r>
          </a:p>
        </p:txBody>
      </p:sp>
      <p:sp>
        <p:nvSpPr>
          <p:cNvPr id="38" name="Shape 38"/>
          <p:cNvSpPr>
            <a:spLocks noGrp="1"/>
          </p:cNvSpPr>
          <p:nvPr>
            <p:ph type="body" idx="1"/>
          </p:nvPr>
        </p:nvSpPr>
        <p:spPr>
          <a:prstGeom prst="rect">
            <a:avLst/>
          </a:prstGeom>
        </p:spPr>
        <p:txBody>
          <a:bodyPr/>
          <a:lstStyle/>
          <a:p>
            <a:pPr lvl="0">
              <a:defRPr sz="1800"/>
            </a:pPr>
            <a:r>
              <a:rPr sz="2800"/>
              <a:t>正文级别 1</a:t>
            </a:r>
          </a:p>
          <a:p>
            <a:pPr lvl="1">
              <a:defRPr sz="1800"/>
            </a:pPr>
            <a:r>
              <a:rPr sz="2800"/>
              <a:t>正文级别 2</a:t>
            </a:r>
          </a:p>
          <a:p>
            <a:pPr lvl="2">
              <a:defRPr sz="1800"/>
            </a:pPr>
            <a:r>
              <a:rPr sz="2800"/>
              <a:t>正文级别 3</a:t>
            </a:r>
          </a:p>
          <a:p>
            <a:pPr lvl="3">
              <a:defRPr sz="1800"/>
            </a:pPr>
            <a:r>
              <a:rPr sz="2800"/>
              <a:t>正文级别 4</a:t>
            </a:r>
          </a:p>
          <a:p>
            <a:pPr lvl="4">
              <a:defRPr sz="1800"/>
            </a:pPr>
            <a:r>
              <a:rPr sz="2800"/>
              <a:t>正文级别 5</a:t>
            </a: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41" name="Shape 41"/>
          <p:cNvSpPr>
            <a:spLocks noGrp="1"/>
          </p:cNvSpPr>
          <p:nvPr>
            <p:ph type="title"/>
          </p:nvPr>
        </p:nvSpPr>
        <p:spPr>
          <a:xfrm>
            <a:off x="8724900" y="0"/>
            <a:ext cx="2628900" cy="6542088"/>
          </a:xfrm>
          <a:prstGeom prst="rect">
            <a:avLst/>
          </a:prstGeom>
        </p:spPr>
        <p:txBody>
          <a:bodyPr/>
          <a:lstStyle/>
          <a:p>
            <a:pPr lvl="0">
              <a:defRPr sz="1800"/>
            </a:pPr>
            <a:r>
              <a:rPr sz="4400"/>
              <a:t>标题文本</a:t>
            </a:r>
          </a:p>
        </p:txBody>
      </p:sp>
      <p:sp>
        <p:nvSpPr>
          <p:cNvPr id="42" name="Shape 42"/>
          <p:cNvSpPr>
            <a:spLocks noGrp="1"/>
          </p:cNvSpPr>
          <p:nvPr>
            <p:ph type="body" idx="1"/>
          </p:nvPr>
        </p:nvSpPr>
        <p:spPr>
          <a:xfrm>
            <a:off x="838200" y="365125"/>
            <a:ext cx="7734300" cy="6492875"/>
          </a:xfrm>
          <a:prstGeom prst="rect">
            <a:avLst/>
          </a:prstGeom>
        </p:spPr>
        <p:txBody>
          <a:bodyPr/>
          <a:lstStyle/>
          <a:p>
            <a:pPr lvl="0">
              <a:defRPr sz="1800"/>
            </a:pPr>
            <a:r>
              <a:rPr sz="2800"/>
              <a:t>正文级别 1</a:t>
            </a:r>
          </a:p>
          <a:p>
            <a:pPr lvl="1">
              <a:defRPr sz="1800"/>
            </a:pPr>
            <a:r>
              <a:rPr sz="2800"/>
              <a:t>正文级别 2</a:t>
            </a:r>
          </a:p>
          <a:p>
            <a:pPr lvl="2">
              <a:defRPr sz="1800"/>
            </a:pPr>
            <a:r>
              <a:rPr sz="2800"/>
              <a:t>正文级别 3</a:t>
            </a:r>
          </a:p>
          <a:p>
            <a:pPr lvl="3">
              <a:defRPr sz="1800"/>
            </a:pPr>
            <a:r>
              <a:rPr sz="2800"/>
              <a:t>正文级别 4</a:t>
            </a:r>
          </a:p>
          <a:p>
            <a:pPr lvl="4">
              <a:defRPr sz="1800"/>
            </a:pPr>
            <a:r>
              <a:rPr sz="2800"/>
              <a:t>正文级别 5</a:t>
            </a: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4400"/>
              <a:t>标题文本</a:t>
            </a:r>
          </a:p>
        </p:txBody>
      </p:sp>
      <p:sp>
        <p:nvSpPr>
          <p:cNvPr id="46" name="Shape 46"/>
          <p:cNvSpPr>
            <a:spLocks noGrp="1"/>
          </p:cNvSpPr>
          <p:nvPr>
            <p:ph type="body" idx="1"/>
          </p:nvPr>
        </p:nvSpPr>
        <p:spPr>
          <a:prstGeom prst="rect">
            <a:avLst/>
          </a:prstGeom>
        </p:spPr>
        <p:txBody>
          <a:bodyPr/>
          <a:lstStyle/>
          <a:p>
            <a:pPr lvl="0">
              <a:defRPr sz="1800"/>
            </a:pPr>
            <a:r>
              <a:rPr sz="2800"/>
              <a:t>正文级别 1</a:t>
            </a:r>
          </a:p>
          <a:p>
            <a:pPr lvl="1">
              <a:defRPr sz="1800"/>
            </a:pPr>
            <a:r>
              <a:rPr sz="2800"/>
              <a:t>正文级别 2</a:t>
            </a:r>
          </a:p>
          <a:p>
            <a:pPr lvl="2">
              <a:defRPr sz="1800"/>
            </a:pPr>
            <a:r>
              <a:rPr sz="2800"/>
              <a:t>正文级别 3</a:t>
            </a:r>
          </a:p>
          <a:p>
            <a:pPr lvl="3">
              <a:defRPr sz="1800"/>
            </a:pPr>
            <a:r>
              <a:rPr sz="2800"/>
              <a:t>正文级别 4</a:t>
            </a:r>
          </a:p>
          <a:p>
            <a:pPr lvl="4">
              <a:defRPr sz="1800"/>
            </a:pPr>
            <a:r>
              <a:rPr sz="2800"/>
              <a:t>正文级别 5</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 name="Shape 12"/>
          <p:cNvSpPr>
            <a:spLocks noGrp="1"/>
          </p:cNvSpPr>
          <p:nvPr>
            <p:ph type="title"/>
          </p:nvPr>
        </p:nvSpPr>
        <p:spPr>
          <a:xfrm>
            <a:off x="831850" y="0"/>
            <a:ext cx="10515600" cy="4562475"/>
          </a:xfrm>
          <a:prstGeom prst="rect">
            <a:avLst/>
          </a:prstGeom>
        </p:spPr>
        <p:txBody>
          <a:bodyPr anchor="b"/>
          <a:lstStyle>
            <a:lvl1pPr>
              <a:defRPr sz="6000"/>
            </a:lvl1pPr>
          </a:lstStyle>
          <a:p>
            <a:pPr lvl="0">
              <a:defRPr sz="1800"/>
            </a:pPr>
            <a:r>
              <a:rPr sz="6000"/>
              <a:t>标题文本</a:t>
            </a:r>
          </a:p>
        </p:txBody>
      </p:sp>
      <p:sp>
        <p:nvSpPr>
          <p:cNvPr id="13" name="Shape 13"/>
          <p:cNvSpPr>
            <a:spLocks noGrp="1"/>
          </p:cNvSpPr>
          <p:nvPr>
            <p:ph type="body" idx="1"/>
          </p:nvPr>
        </p:nvSpPr>
        <p:spPr>
          <a:xfrm>
            <a:off x="831850" y="4589462"/>
            <a:ext cx="10515600" cy="226853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defRPr sz="1800">
                <a:solidFill>
                  <a:srgbClr val="000000"/>
                </a:solidFill>
              </a:defRPr>
            </a:pPr>
            <a:r>
              <a:rPr sz="2400">
                <a:solidFill>
                  <a:srgbClr val="888888"/>
                </a:solidFill>
              </a:rPr>
              <a:t>正文级别 1</a:t>
            </a:r>
          </a:p>
          <a:p>
            <a:pPr lvl="1">
              <a:defRPr sz="1800">
                <a:solidFill>
                  <a:srgbClr val="000000"/>
                </a:solidFill>
              </a:defRPr>
            </a:pPr>
            <a:r>
              <a:rPr sz="2400">
                <a:solidFill>
                  <a:srgbClr val="888888"/>
                </a:solidFill>
              </a:rPr>
              <a:t>正文级别 2</a:t>
            </a:r>
          </a:p>
          <a:p>
            <a:pPr lvl="2">
              <a:defRPr sz="1800">
                <a:solidFill>
                  <a:srgbClr val="000000"/>
                </a:solidFill>
              </a:defRPr>
            </a:pPr>
            <a:r>
              <a:rPr sz="2400">
                <a:solidFill>
                  <a:srgbClr val="888888"/>
                </a:solidFill>
              </a:rPr>
              <a:t>正文级别 3</a:t>
            </a:r>
          </a:p>
          <a:p>
            <a:pPr lvl="3">
              <a:defRPr sz="1800">
                <a:solidFill>
                  <a:srgbClr val="000000"/>
                </a:solidFill>
              </a:defRPr>
            </a:pPr>
            <a:r>
              <a:rPr sz="2400">
                <a:solidFill>
                  <a:srgbClr val="888888"/>
                </a:solidFill>
              </a:rPr>
              <a:t>正文级别 4</a:t>
            </a:r>
          </a:p>
          <a:p>
            <a:pPr lvl="4">
              <a:defRPr sz="1800">
                <a:solidFill>
                  <a:srgbClr val="000000"/>
                </a:solidFill>
              </a:defRPr>
            </a:pPr>
            <a:r>
              <a:rPr sz="2400">
                <a:solidFill>
                  <a:srgbClr val="888888"/>
                </a:solidFill>
              </a:rPr>
              <a:t>正文级别 5</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4400"/>
              <a:t>标题文本</a:t>
            </a:r>
          </a:p>
        </p:txBody>
      </p:sp>
      <p:sp>
        <p:nvSpPr>
          <p:cNvPr id="17" name="Shape 17"/>
          <p:cNvSpPr>
            <a:spLocks noGrp="1"/>
          </p:cNvSpPr>
          <p:nvPr>
            <p:ph type="body" idx="1"/>
          </p:nvPr>
        </p:nvSpPr>
        <p:spPr>
          <a:xfrm>
            <a:off x="838200" y="1825625"/>
            <a:ext cx="5181600" cy="5032375"/>
          </a:xfrm>
          <a:prstGeom prst="rect">
            <a:avLst/>
          </a:prstGeom>
        </p:spPr>
        <p:txBody>
          <a:bodyPr/>
          <a:lstStyle/>
          <a:p>
            <a:pPr lvl="0">
              <a:defRPr sz="1800"/>
            </a:pPr>
            <a:r>
              <a:rPr sz="2800"/>
              <a:t>正文级别 1</a:t>
            </a:r>
          </a:p>
          <a:p>
            <a:pPr lvl="1">
              <a:defRPr sz="1800"/>
            </a:pPr>
            <a:r>
              <a:rPr sz="2800"/>
              <a:t>正文级别 2</a:t>
            </a:r>
          </a:p>
          <a:p>
            <a:pPr lvl="2">
              <a:defRPr sz="1800"/>
            </a:pPr>
            <a:r>
              <a:rPr sz="2800"/>
              <a:t>正文级别 3</a:t>
            </a:r>
          </a:p>
          <a:p>
            <a:pPr lvl="3">
              <a:defRPr sz="1800"/>
            </a:pPr>
            <a:r>
              <a:rPr sz="2800"/>
              <a:t>正文级别 4</a:t>
            </a:r>
          </a:p>
          <a:p>
            <a:pPr lvl="4">
              <a:defRPr sz="1800"/>
            </a:pPr>
            <a:r>
              <a:rPr sz="2800"/>
              <a:t>正文级别 5</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20" name="Shape 20"/>
          <p:cNvSpPr>
            <a:spLocks noGrp="1"/>
          </p:cNvSpPr>
          <p:nvPr>
            <p:ph type="title"/>
          </p:nvPr>
        </p:nvSpPr>
        <p:spPr>
          <a:xfrm>
            <a:off x="839787" y="365125"/>
            <a:ext cx="10515601" cy="1325563"/>
          </a:xfrm>
          <a:prstGeom prst="rect">
            <a:avLst/>
          </a:prstGeom>
        </p:spPr>
        <p:txBody>
          <a:bodyPr/>
          <a:lstStyle/>
          <a:p>
            <a:pPr lvl="0">
              <a:defRPr sz="1800"/>
            </a:pPr>
            <a:r>
              <a:rPr sz="4400"/>
              <a:t>标题文本</a:t>
            </a:r>
          </a:p>
        </p:txBody>
      </p:sp>
      <p:sp>
        <p:nvSpPr>
          <p:cNvPr id="21" name="Shape 21"/>
          <p:cNvSpPr>
            <a:spLocks noGrp="1"/>
          </p:cNvSpPr>
          <p:nvPr>
            <p:ph type="body"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lvl="0">
              <a:defRPr sz="1800" b="0"/>
            </a:pPr>
            <a:r>
              <a:rPr sz="2400" b="1"/>
              <a:t>正文级别 1</a:t>
            </a:r>
          </a:p>
          <a:p>
            <a:pPr lvl="1">
              <a:defRPr sz="1800" b="0"/>
            </a:pPr>
            <a:r>
              <a:rPr sz="2400" b="1"/>
              <a:t>正文级别 2</a:t>
            </a:r>
          </a:p>
          <a:p>
            <a:pPr lvl="2">
              <a:defRPr sz="1800" b="0"/>
            </a:pPr>
            <a:r>
              <a:rPr sz="2400" b="1"/>
              <a:t>正文级别 3</a:t>
            </a:r>
          </a:p>
          <a:p>
            <a:pPr lvl="3">
              <a:defRPr sz="1800" b="0"/>
            </a:pPr>
            <a:r>
              <a:rPr sz="2400" b="1"/>
              <a:t>正文级别 4</a:t>
            </a:r>
          </a:p>
          <a:p>
            <a:pPr lvl="4">
              <a:defRPr sz="1800" b="0"/>
            </a:pPr>
            <a:r>
              <a:rPr sz="2400" b="1"/>
              <a:t>正文级别 5</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4" name="Shape 24"/>
          <p:cNvSpPr>
            <a:spLocks noGrp="1"/>
          </p:cNvSpPr>
          <p:nvPr>
            <p:ph type="title"/>
          </p:nvPr>
        </p:nvSpPr>
        <p:spPr>
          <a:xfrm>
            <a:off x="838200" y="365125"/>
            <a:ext cx="10515600" cy="1325563"/>
          </a:xfrm>
          <a:prstGeom prst="rect">
            <a:avLst/>
          </a:prstGeom>
        </p:spPr>
        <p:txBody>
          <a:bodyPr/>
          <a:lstStyle/>
          <a:p>
            <a:pPr lvl="0">
              <a:defRPr sz="1800"/>
            </a:pPr>
            <a:r>
              <a:rPr sz="4400"/>
              <a:t>标题文本</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9" name="Shape 29"/>
          <p:cNvSpPr>
            <a:spLocks noGrp="1"/>
          </p:cNvSpPr>
          <p:nvPr>
            <p:ph type="title"/>
          </p:nvPr>
        </p:nvSpPr>
        <p:spPr>
          <a:xfrm>
            <a:off x="839787" y="0"/>
            <a:ext cx="3932239" cy="2057400"/>
          </a:xfrm>
          <a:prstGeom prst="rect">
            <a:avLst/>
          </a:prstGeom>
        </p:spPr>
        <p:txBody>
          <a:bodyPr anchor="b"/>
          <a:lstStyle>
            <a:lvl1pPr>
              <a:defRPr sz="3200"/>
            </a:lvl1pPr>
          </a:lstStyle>
          <a:p>
            <a:pPr lvl="0">
              <a:defRPr sz="1800"/>
            </a:pPr>
            <a:r>
              <a:rPr sz="3200"/>
              <a:t>标题文本</a:t>
            </a:r>
          </a:p>
        </p:txBody>
      </p:sp>
      <p:sp>
        <p:nvSpPr>
          <p:cNvPr id="30" name="Shape 30"/>
          <p:cNvSpPr>
            <a:spLocks noGrp="1"/>
          </p:cNvSpPr>
          <p:nvPr>
            <p:ph type="body" idx="1"/>
          </p:nvPr>
        </p:nvSpPr>
        <p:spPr>
          <a:xfrm>
            <a:off x="5183187" y="987425"/>
            <a:ext cx="6172201"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正文级别 1</a:t>
            </a:r>
          </a:p>
          <a:p>
            <a:pPr lvl="1">
              <a:defRPr sz="1800"/>
            </a:pPr>
            <a:r>
              <a:rPr sz="3200"/>
              <a:t>正文级别 2</a:t>
            </a:r>
          </a:p>
          <a:p>
            <a:pPr lvl="2">
              <a:defRPr sz="1800"/>
            </a:pPr>
            <a:r>
              <a:rPr sz="3200"/>
              <a:t>正文级别 3</a:t>
            </a:r>
          </a:p>
          <a:p>
            <a:pPr lvl="3">
              <a:defRPr sz="1800"/>
            </a:pPr>
            <a:r>
              <a:rPr sz="3200"/>
              <a:t>正文级别 4</a:t>
            </a:r>
          </a:p>
          <a:p>
            <a:pPr lvl="4">
              <a:defRPr sz="1800"/>
            </a:pPr>
            <a:r>
              <a:rPr sz="3200"/>
              <a:t>正文级别 5</a:t>
            </a:r>
          </a:p>
        </p:txBody>
      </p:sp>
      <p:sp>
        <p:nvSpPr>
          <p:cNvPr id="31" name="Shape 3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33" name="Shape 33"/>
          <p:cNvSpPr>
            <a:spLocks noGrp="1"/>
          </p:cNvSpPr>
          <p:nvPr>
            <p:ph type="title"/>
          </p:nvPr>
        </p:nvSpPr>
        <p:spPr>
          <a:xfrm>
            <a:off x="839787" y="0"/>
            <a:ext cx="3932239" cy="2057400"/>
          </a:xfrm>
          <a:prstGeom prst="rect">
            <a:avLst/>
          </a:prstGeom>
        </p:spPr>
        <p:txBody>
          <a:bodyPr anchor="b"/>
          <a:lstStyle>
            <a:lvl1pPr>
              <a:defRPr sz="3200"/>
            </a:lvl1pPr>
          </a:lstStyle>
          <a:p>
            <a:pPr lvl="0">
              <a:defRPr sz="1800"/>
            </a:pPr>
            <a:r>
              <a:rPr sz="3200"/>
              <a:t>标题文本</a:t>
            </a:r>
          </a:p>
        </p:txBody>
      </p:sp>
      <p:sp>
        <p:nvSpPr>
          <p:cNvPr id="34" name="Shape 34"/>
          <p:cNvSpPr>
            <a:spLocks noGrp="1"/>
          </p:cNvSpPr>
          <p:nvPr>
            <p:ph type="body" idx="1"/>
          </p:nvPr>
        </p:nvSpPr>
        <p:spPr>
          <a:xfrm>
            <a:off x="839787" y="2057400"/>
            <a:ext cx="3932239" cy="480060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defRPr sz="1800"/>
            </a:pPr>
            <a:r>
              <a:rPr sz="1600"/>
              <a:t>正文级别 1</a:t>
            </a:r>
          </a:p>
          <a:p>
            <a:pPr lvl="1">
              <a:defRPr sz="1800"/>
            </a:pPr>
            <a:r>
              <a:rPr sz="1600"/>
              <a:t>正文级别 2</a:t>
            </a:r>
          </a:p>
          <a:p>
            <a:pPr lvl="2">
              <a:defRPr sz="1800"/>
            </a:pPr>
            <a:r>
              <a:rPr sz="1600"/>
              <a:t>正文级别 3</a:t>
            </a:r>
          </a:p>
          <a:p>
            <a:pPr lvl="3">
              <a:defRPr sz="1800"/>
            </a:pPr>
            <a:r>
              <a:rPr sz="1600"/>
              <a:t>正文级别 4</a:t>
            </a:r>
          </a:p>
          <a:p>
            <a:pPr lvl="4">
              <a:defRPr sz="1800"/>
            </a:pPr>
            <a:r>
              <a:rPr sz="1600"/>
              <a:t>正文级别 5</a:t>
            </a:r>
          </a:p>
        </p:txBody>
      </p:sp>
      <p:sp>
        <p:nvSpPr>
          <p:cNvPr id="35" name="Shape 3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230187"/>
            <a:ext cx="10515600" cy="159543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标题文本</a:t>
            </a:r>
          </a:p>
        </p:txBody>
      </p:sp>
      <p:sp>
        <p:nvSpPr>
          <p:cNvPr id="3" name="Shape 3"/>
          <p:cNvSpPr>
            <a:spLocks noGrp="1"/>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2800"/>
              <a:t>正文级别 1</a:t>
            </a:r>
          </a:p>
          <a:p>
            <a:pPr lvl="1">
              <a:defRPr sz="1800"/>
            </a:pPr>
            <a:r>
              <a:rPr sz="2800"/>
              <a:t>正文级别 2</a:t>
            </a:r>
          </a:p>
          <a:p>
            <a:pPr lvl="2">
              <a:defRPr sz="1800"/>
            </a:pPr>
            <a:r>
              <a:rPr sz="2800"/>
              <a:t>正文级别 3</a:t>
            </a:r>
          </a:p>
          <a:p>
            <a:pPr lvl="3">
              <a:defRPr sz="1800"/>
            </a:pPr>
            <a:r>
              <a:rPr sz="2800"/>
              <a:t>正文级别 4</a:t>
            </a:r>
          </a:p>
          <a:p>
            <a:pPr lvl="4">
              <a:defRPr sz="1800"/>
            </a:pPr>
            <a:r>
              <a:rPr sz="2800"/>
              <a:t>正文级别 5</a:t>
            </a:r>
          </a:p>
        </p:txBody>
      </p:sp>
      <p:sp>
        <p:nvSpPr>
          <p:cNvPr id="4" name="Shape 4"/>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nSpc>
          <a:spcPct val="90000"/>
        </a:lnSpc>
        <a:defRPr sz="4400">
          <a:latin typeface="Calibri Light"/>
          <a:ea typeface="Calibri Light"/>
          <a:cs typeface="Calibri Light"/>
          <a:sym typeface="Calibri Light"/>
        </a:defRPr>
      </a:lvl1pPr>
      <a:lvl2pPr>
        <a:lnSpc>
          <a:spcPct val="90000"/>
        </a:lnSpc>
        <a:defRPr sz="4400">
          <a:latin typeface="Calibri Light"/>
          <a:ea typeface="Calibri Light"/>
          <a:cs typeface="Calibri Light"/>
          <a:sym typeface="Calibri Light"/>
        </a:defRPr>
      </a:lvl2pPr>
      <a:lvl3pPr>
        <a:lnSpc>
          <a:spcPct val="90000"/>
        </a:lnSpc>
        <a:defRPr sz="4400">
          <a:latin typeface="Calibri Light"/>
          <a:ea typeface="Calibri Light"/>
          <a:cs typeface="Calibri Light"/>
          <a:sym typeface="Calibri Light"/>
        </a:defRPr>
      </a:lvl3pPr>
      <a:lvl4pPr>
        <a:lnSpc>
          <a:spcPct val="90000"/>
        </a:lnSpc>
        <a:defRPr sz="4400">
          <a:latin typeface="Calibri Light"/>
          <a:ea typeface="Calibri Light"/>
          <a:cs typeface="Calibri Light"/>
          <a:sym typeface="Calibri Light"/>
        </a:defRPr>
      </a:lvl4pPr>
      <a:lvl5pPr>
        <a:lnSpc>
          <a:spcPct val="90000"/>
        </a:lnSpc>
        <a:defRPr sz="4400">
          <a:latin typeface="Calibri Light"/>
          <a:ea typeface="Calibri Light"/>
          <a:cs typeface="Calibri Light"/>
          <a:sym typeface="Calibri Light"/>
        </a:defRPr>
      </a:lvl5pPr>
      <a:lvl6pPr>
        <a:lnSpc>
          <a:spcPct val="90000"/>
        </a:lnSpc>
        <a:defRPr sz="4400">
          <a:latin typeface="Calibri Light"/>
          <a:ea typeface="Calibri Light"/>
          <a:cs typeface="Calibri Light"/>
          <a:sym typeface="Calibri Light"/>
        </a:defRPr>
      </a:lvl6pPr>
      <a:lvl7pPr>
        <a:lnSpc>
          <a:spcPct val="90000"/>
        </a:lnSpc>
        <a:defRPr sz="4400">
          <a:latin typeface="Calibri Light"/>
          <a:ea typeface="Calibri Light"/>
          <a:cs typeface="Calibri Light"/>
          <a:sym typeface="Calibri Light"/>
        </a:defRPr>
      </a:lvl7pPr>
      <a:lvl8pPr>
        <a:lnSpc>
          <a:spcPct val="90000"/>
        </a:lnSpc>
        <a:defRPr sz="4400">
          <a:latin typeface="Calibri Light"/>
          <a:ea typeface="Calibri Light"/>
          <a:cs typeface="Calibri Light"/>
          <a:sym typeface="Calibri Light"/>
        </a:defRPr>
      </a:lvl8pPr>
      <a:lvl9pPr>
        <a:lnSpc>
          <a:spcPct val="90000"/>
        </a:lnSpc>
        <a:defRPr sz="44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53" name="Group 53"/>
          <p:cNvGrpSpPr/>
          <p:nvPr/>
        </p:nvGrpSpPr>
        <p:grpSpPr>
          <a:xfrm>
            <a:off x="1720076" y="244314"/>
            <a:ext cx="9652057" cy="1307114"/>
            <a:chOff x="0" y="0"/>
            <a:chExt cx="9652056" cy="1307113"/>
          </a:xfrm>
        </p:grpSpPr>
        <p:sp>
          <p:nvSpPr>
            <p:cNvPr id="51" name="Shape 51"/>
            <p:cNvSpPr/>
            <p:nvPr/>
          </p:nvSpPr>
          <p:spPr>
            <a:xfrm>
              <a:off x="0" y="-1"/>
              <a:ext cx="9652058" cy="13071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6000">
                  <a:solidFill>
                    <a:srgbClr val="FFFFFF"/>
                  </a:solidFill>
                </a:defRPr>
              </a:pPr>
              <a:endParaRPr/>
            </a:p>
          </p:txBody>
        </p:sp>
        <p:sp>
          <p:nvSpPr>
            <p:cNvPr id="52" name="Shape 52"/>
            <p:cNvSpPr/>
            <p:nvPr/>
          </p:nvSpPr>
          <p:spPr>
            <a:xfrm>
              <a:off x="913265" y="357978"/>
              <a:ext cx="7825528" cy="5911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4000">
                  <a:solidFill>
                    <a:srgbClr val="FFFFFF"/>
                  </a:solidFill>
                </a:defRPr>
              </a:lvl1pPr>
            </a:lstStyle>
            <a:p>
              <a:pPr lvl="0">
                <a:defRPr sz="1800">
                  <a:solidFill>
                    <a:srgbClr val="000000"/>
                  </a:solidFill>
                </a:defRPr>
              </a:pPr>
              <a:r>
                <a:rPr sz="4000" dirty="0" err="1">
                  <a:solidFill>
                    <a:srgbClr val="FFFFFF"/>
                  </a:solidFill>
                  <a:latin typeface="微软雅黑" panose="020B0503020204020204" pitchFamily="34" charset="-122"/>
                  <a:ea typeface="微软雅黑" panose="020B0503020204020204" pitchFamily="34" charset="-122"/>
                </a:rPr>
                <a:t>信息科学与技术学院学士开题报告</a:t>
              </a:r>
              <a:endParaRPr sz="4000" dirty="0">
                <a:solidFill>
                  <a:srgbClr val="FFFFFF"/>
                </a:solidFill>
                <a:latin typeface="微软雅黑" panose="020B0503020204020204" pitchFamily="34" charset="-122"/>
                <a:ea typeface="微软雅黑" panose="020B0503020204020204" pitchFamily="34" charset="-122"/>
              </a:endParaRPr>
            </a:p>
          </p:txBody>
        </p:sp>
      </p:grpSp>
      <p:grpSp>
        <p:nvGrpSpPr>
          <p:cNvPr id="56" name="Group 56"/>
          <p:cNvGrpSpPr/>
          <p:nvPr/>
        </p:nvGrpSpPr>
        <p:grpSpPr>
          <a:xfrm>
            <a:off x="3686501" y="3918283"/>
            <a:ext cx="4818999" cy="652607"/>
            <a:chOff x="0" y="-1"/>
            <a:chExt cx="4818997" cy="652606"/>
          </a:xfrm>
        </p:grpSpPr>
        <p:sp>
          <p:nvSpPr>
            <p:cNvPr id="54" name="Shape 54"/>
            <p:cNvSpPr/>
            <p:nvPr/>
          </p:nvSpPr>
          <p:spPr>
            <a:xfrm>
              <a:off x="0" y="-1"/>
              <a:ext cx="4818997" cy="6526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3600">
                  <a:solidFill>
                    <a:srgbClr val="FFFFFF"/>
                  </a:solidFill>
                </a:defRPr>
              </a:pPr>
              <a:endParaRPr/>
            </a:p>
          </p:txBody>
        </p:sp>
        <p:sp>
          <p:nvSpPr>
            <p:cNvPr id="55" name="Shape 55"/>
            <p:cNvSpPr/>
            <p:nvPr/>
          </p:nvSpPr>
          <p:spPr>
            <a:xfrm>
              <a:off x="455966" y="114084"/>
              <a:ext cx="3907065" cy="4244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600">
                  <a:solidFill>
                    <a:srgbClr val="FFFFFF"/>
                  </a:solidFill>
                </a:defRPr>
              </a:lvl1pPr>
            </a:lstStyle>
            <a:p>
              <a:pPr lvl="0">
                <a:defRPr sz="1800">
                  <a:solidFill>
                    <a:srgbClr val="000000"/>
                  </a:solidFill>
                </a:defRPr>
              </a:pPr>
              <a:r>
                <a:rPr sz="2600" dirty="0" err="1">
                  <a:solidFill>
                    <a:srgbClr val="FFFFFF"/>
                  </a:solidFill>
                </a:rPr>
                <a:t>开题报告人：杜玉龙</a:t>
              </a:r>
              <a:endParaRPr sz="2600" dirty="0">
                <a:solidFill>
                  <a:srgbClr val="FFFFFF"/>
                </a:solidFill>
              </a:endParaRPr>
            </a:p>
          </p:txBody>
        </p:sp>
      </p:grpSp>
      <p:grpSp>
        <p:nvGrpSpPr>
          <p:cNvPr id="59" name="Group 59"/>
          <p:cNvGrpSpPr/>
          <p:nvPr/>
        </p:nvGrpSpPr>
        <p:grpSpPr>
          <a:xfrm>
            <a:off x="2498334" y="1681806"/>
            <a:ext cx="8095540" cy="1096325"/>
            <a:chOff x="0" y="0"/>
            <a:chExt cx="8095539" cy="1096324"/>
          </a:xfrm>
        </p:grpSpPr>
        <p:sp>
          <p:nvSpPr>
            <p:cNvPr id="57" name="Shape 57"/>
            <p:cNvSpPr/>
            <p:nvPr/>
          </p:nvSpPr>
          <p:spPr>
            <a:xfrm>
              <a:off x="0" y="0"/>
              <a:ext cx="8095539" cy="10963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6000">
                  <a:solidFill>
                    <a:srgbClr val="FFFFFF"/>
                  </a:solidFill>
                </a:defRPr>
              </a:pPr>
              <a:endParaRPr/>
            </a:p>
          </p:txBody>
        </p:sp>
        <p:sp>
          <p:nvSpPr>
            <p:cNvPr id="58" name="Shape 58"/>
            <p:cNvSpPr/>
            <p:nvPr/>
          </p:nvSpPr>
          <p:spPr>
            <a:xfrm>
              <a:off x="765988" y="300249"/>
              <a:ext cx="6563563" cy="5228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600">
                  <a:solidFill>
                    <a:srgbClr val="FFFFFF"/>
                  </a:solidFill>
                </a:defRPr>
              </a:lvl1pPr>
            </a:lstStyle>
            <a:p>
              <a:pPr lvl="0">
                <a:defRPr sz="1800">
                  <a:solidFill>
                    <a:srgbClr val="000000"/>
                  </a:solidFill>
                </a:defRPr>
              </a:pPr>
              <a:r>
                <a:rPr sz="2400" dirty="0" err="1">
                  <a:solidFill>
                    <a:srgbClr val="FFFFFF"/>
                  </a:solidFill>
                  <a:latin typeface="微软雅黑" panose="020B0503020204020204" pitchFamily="34" charset="-122"/>
                  <a:ea typeface="微软雅黑" panose="020B0503020204020204" pitchFamily="34" charset="-122"/>
                </a:rPr>
                <a:t>论文题目:</a:t>
              </a:r>
              <a:r>
                <a:rPr sz="2400" err="1">
                  <a:solidFill>
                    <a:srgbClr val="FFFFFF"/>
                  </a:solidFill>
                  <a:latin typeface="微软雅黑" panose="020B0503020204020204" pitchFamily="34" charset="-122"/>
                  <a:ea typeface="微软雅黑" panose="020B0503020204020204" pitchFamily="34" charset="-122"/>
                </a:rPr>
                <a:t>基于</a:t>
              </a:r>
              <a:r>
                <a:rPr sz="2400" smtClean="0">
                  <a:solidFill>
                    <a:srgbClr val="FFFFFF"/>
                  </a:solidFill>
                  <a:latin typeface="微软雅黑" panose="020B0503020204020204" pitchFamily="34" charset="-122"/>
                  <a:ea typeface="微软雅黑" panose="020B0503020204020204" pitchFamily="34" charset="-122"/>
                </a:rPr>
                <a:t>SSH</a:t>
              </a:r>
              <a:r>
                <a:rPr lang="en-US" sz="2400" smtClean="0">
                  <a:solidFill>
                    <a:srgbClr val="FFFFFF"/>
                  </a:solidFill>
                  <a:latin typeface="微软雅黑" panose="020B0503020204020204" pitchFamily="34" charset="-122"/>
                  <a:ea typeface="微软雅黑" panose="020B0503020204020204" pitchFamily="34" charset="-122"/>
                </a:rPr>
                <a:t>2</a:t>
              </a:r>
              <a:r>
                <a:rPr sz="2400" smtClean="0">
                  <a:solidFill>
                    <a:srgbClr val="FFFFFF"/>
                  </a:solidFill>
                  <a:latin typeface="微软雅黑" panose="020B0503020204020204" pitchFamily="34" charset="-122"/>
                  <a:ea typeface="微软雅黑" panose="020B0503020204020204" pitchFamily="34" charset="-122"/>
                </a:rPr>
                <a:t>的人才信息网的设计与实现</a:t>
              </a:r>
              <a:endParaRPr sz="2400" dirty="0">
                <a:solidFill>
                  <a:srgbClr val="FFFFFF"/>
                </a:solidFill>
                <a:latin typeface="微软雅黑" panose="020B0503020204020204" pitchFamily="34" charset="-122"/>
                <a:ea typeface="微软雅黑" panose="020B0503020204020204" pitchFamily="34" charset="-122"/>
              </a:endParaRPr>
            </a:p>
          </p:txBody>
        </p:sp>
      </p:grpSp>
      <p:grpSp>
        <p:nvGrpSpPr>
          <p:cNvPr id="62" name="Group 62"/>
          <p:cNvGrpSpPr/>
          <p:nvPr/>
        </p:nvGrpSpPr>
        <p:grpSpPr>
          <a:xfrm>
            <a:off x="3686501" y="4841327"/>
            <a:ext cx="4818999" cy="652607"/>
            <a:chOff x="0" y="-1"/>
            <a:chExt cx="4818997" cy="652606"/>
          </a:xfrm>
        </p:grpSpPr>
        <p:sp>
          <p:nvSpPr>
            <p:cNvPr id="60" name="Shape 60"/>
            <p:cNvSpPr/>
            <p:nvPr/>
          </p:nvSpPr>
          <p:spPr>
            <a:xfrm>
              <a:off x="0" y="-1"/>
              <a:ext cx="4818997" cy="6526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3600">
                  <a:solidFill>
                    <a:srgbClr val="FFFFFF"/>
                  </a:solidFill>
                </a:defRPr>
              </a:pPr>
              <a:endParaRPr/>
            </a:p>
          </p:txBody>
        </p:sp>
        <p:sp>
          <p:nvSpPr>
            <p:cNvPr id="61" name="Shape 61"/>
            <p:cNvSpPr/>
            <p:nvPr/>
          </p:nvSpPr>
          <p:spPr>
            <a:xfrm>
              <a:off x="455966" y="195497"/>
              <a:ext cx="3907065" cy="2616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700">
                  <a:solidFill>
                    <a:srgbClr val="FFFFFF"/>
                  </a:solidFill>
                </a:defRPr>
              </a:lvl1pPr>
            </a:lstStyle>
            <a:p>
              <a:pPr lvl="0">
                <a:defRPr sz="1800">
                  <a:solidFill>
                    <a:srgbClr val="000000"/>
                  </a:solidFill>
                </a:defRPr>
              </a:pPr>
              <a:r>
                <a:rPr sz="1700" dirty="0">
                  <a:solidFill>
                    <a:srgbClr val="FFFFFF"/>
                  </a:solidFill>
                  <a:latin typeface="微软雅黑" panose="020B0503020204020204" pitchFamily="34" charset="-122"/>
                  <a:ea typeface="微软雅黑" panose="020B0503020204020204" pitchFamily="34" charset="-122"/>
                </a:rPr>
                <a:t>报告人电子邮件：du5231@vip.qq.com</a:t>
              </a:r>
            </a:p>
          </p:txBody>
        </p:sp>
      </p:grpSp>
      <p:grpSp>
        <p:nvGrpSpPr>
          <p:cNvPr id="65" name="Group 65"/>
          <p:cNvGrpSpPr/>
          <p:nvPr/>
        </p:nvGrpSpPr>
        <p:grpSpPr>
          <a:xfrm>
            <a:off x="3686501" y="2995240"/>
            <a:ext cx="4818999" cy="652607"/>
            <a:chOff x="0" y="-1"/>
            <a:chExt cx="4818997" cy="652606"/>
          </a:xfrm>
        </p:grpSpPr>
        <p:sp>
          <p:nvSpPr>
            <p:cNvPr id="63" name="Shape 63"/>
            <p:cNvSpPr/>
            <p:nvPr/>
          </p:nvSpPr>
          <p:spPr>
            <a:xfrm>
              <a:off x="0" y="-1"/>
              <a:ext cx="4818997" cy="6526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3600">
                  <a:solidFill>
                    <a:srgbClr val="FFFFFF"/>
                  </a:solidFill>
                </a:defRPr>
              </a:pPr>
              <a:endParaRPr/>
            </a:p>
          </p:txBody>
        </p:sp>
        <p:sp>
          <p:nvSpPr>
            <p:cNvPr id="64" name="Shape 64"/>
            <p:cNvSpPr/>
            <p:nvPr/>
          </p:nvSpPr>
          <p:spPr>
            <a:xfrm>
              <a:off x="455966" y="126247"/>
              <a:ext cx="3907065" cy="4001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600">
                  <a:solidFill>
                    <a:srgbClr val="FFFFFF"/>
                  </a:solidFill>
                </a:defRPr>
              </a:lvl1pPr>
            </a:lstStyle>
            <a:p>
              <a:pPr lvl="0">
                <a:defRPr sz="1800">
                  <a:solidFill>
                    <a:srgbClr val="000000"/>
                  </a:solidFill>
                </a:defRPr>
              </a:pPr>
              <a:r>
                <a:rPr sz="2600" dirty="0" err="1">
                  <a:solidFill>
                    <a:srgbClr val="FFFFFF"/>
                  </a:solidFill>
                  <a:latin typeface="微软雅黑" panose="020B0503020204020204" pitchFamily="34" charset="-122"/>
                  <a:ea typeface="微软雅黑" panose="020B0503020204020204" pitchFamily="34" charset="-122"/>
                </a:rPr>
                <a:t>指导老师：聂莉莎</a:t>
              </a:r>
              <a:endParaRPr sz="2600" dirty="0">
                <a:solidFill>
                  <a:srgbClr val="FFFFFF"/>
                </a:solidFill>
                <a:latin typeface="微软雅黑" panose="020B0503020204020204" pitchFamily="34" charset="-122"/>
                <a:ea typeface="微软雅黑" panose="020B0503020204020204" pitchFamily="34" charset="-122"/>
              </a:endParaRPr>
            </a:p>
          </p:txBody>
        </p:sp>
      </p:grpSp>
      <p:grpSp>
        <p:nvGrpSpPr>
          <p:cNvPr id="68" name="Group 68"/>
          <p:cNvGrpSpPr/>
          <p:nvPr/>
        </p:nvGrpSpPr>
        <p:grpSpPr>
          <a:xfrm>
            <a:off x="3686501" y="5817698"/>
            <a:ext cx="4818999" cy="652607"/>
            <a:chOff x="0" y="-1"/>
            <a:chExt cx="4818997" cy="652606"/>
          </a:xfrm>
        </p:grpSpPr>
        <p:sp>
          <p:nvSpPr>
            <p:cNvPr id="66" name="Shape 66"/>
            <p:cNvSpPr/>
            <p:nvPr/>
          </p:nvSpPr>
          <p:spPr>
            <a:xfrm>
              <a:off x="0" y="-1"/>
              <a:ext cx="4818997" cy="6526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3600">
                  <a:solidFill>
                    <a:srgbClr val="FFFFFF"/>
                  </a:solidFill>
                </a:defRPr>
              </a:pPr>
              <a:endParaRPr/>
            </a:p>
          </p:txBody>
        </p:sp>
        <p:sp>
          <p:nvSpPr>
            <p:cNvPr id="67" name="Shape 67"/>
            <p:cNvSpPr/>
            <p:nvPr/>
          </p:nvSpPr>
          <p:spPr>
            <a:xfrm>
              <a:off x="455966" y="172414"/>
              <a:ext cx="3907065"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solidFill>
                    <a:srgbClr val="FFFFFF"/>
                  </a:solidFill>
                </a:defRPr>
              </a:lvl1pPr>
            </a:lstStyle>
            <a:p>
              <a:pPr lvl="0">
                <a:defRPr sz="1800">
                  <a:solidFill>
                    <a:srgbClr val="000000"/>
                  </a:solidFill>
                </a:defRPr>
              </a:pPr>
              <a:r>
                <a:rPr sz="2000" dirty="0" err="1">
                  <a:solidFill>
                    <a:srgbClr val="FFFFFF"/>
                  </a:solidFill>
                  <a:latin typeface="微软雅黑" panose="020B0503020204020204" pitchFamily="34" charset="-122"/>
                  <a:ea typeface="微软雅黑" panose="020B0503020204020204" pitchFamily="34" charset="-122"/>
                </a:rPr>
                <a:t>信息科学与技术学院软件工程专业</a:t>
              </a:r>
              <a:endParaRPr sz="2000" dirty="0">
                <a:solidFill>
                  <a:srgbClr val="FFFFFF"/>
                </a:solidFill>
                <a:latin typeface="微软雅黑" panose="020B0503020204020204" pitchFamily="34" charset="-122"/>
                <a:ea typeface="微软雅黑" panose="020B0503020204020204" pitchFamily="34" charset="-122"/>
              </a:endParaRPr>
            </a:p>
          </p:txBody>
        </p:sp>
      </p:grpSp>
      <p:grpSp>
        <p:nvGrpSpPr>
          <p:cNvPr id="71" name="Group 71"/>
          <p:cNvGrpSpPr/>
          <p:nvPr/>
        </p:nvGrpSpPr>
        <p:grpSpPr>
          <a:xfrm>
            <a:off x="10309944" y="6342288"/>
            <a:ext cx="1670957" cy="438677"/>
            <a:chOff x="0" y="0"/>
            <a:chExt cx="1670955" cy="438675"/>
          </a:xfrm>
        </p:grpSpPr>
        <p:sp>
          <p:nvSpPr>
            <p:cNvPr id="69" name="Shape 69"/>
            <p:cNvSpPr/>
            <p:nvPr/>
          </p:nvSpPr>
          <p:spPr>
            <a:xfrm>
              <a:off x="0" y="0"/>
              <a:ext cx="1670956" cy="4386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731" y="0"/>
                  </a:lnTo>
                  <a:lnTo>
                    <a:pt x="20869" y="0"/>
                  </a:lnTo>
                  <a:lnTo>
                    <a:pt x="21600" y="10800"/>
                  </a:lnTo>
                  <a:lnTo>
                    <a:pt x="20869" y="21600"/>
                  </a:lnTo>
                  <a:lnTo>
                    <a:pt x="731"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3600">
                  <a:solidFill>
                    <a:srgbClr val="FFFFFF"/>
                  </a:solidFill>
                </a:defRPr>
              </a:pPr>
              <a:endParaRPr/>
            </a:p>
          </p:txBody>
        </p:sp>
        <p:sp>
          <p:nvSpPr>
            <p:cNvPr id="70" name="Shape 70"/>
            <p:cNvSpPr/>
            <p:nvPr/>
          </p:nvSpPr>
          <p:spPr>
            <a:xfrm>
              <a:off x="166129" y="101529"/>
              <a:ext cx="1338698" cy="2356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1100">
                  <a:solidFill>
                    <a:srgbClr val="FFFFFF"/>
                  </a:solidFill>
                </a:defRPr>
              </a:lvl1pPr>
            </a:lstStyle>
            <a:p>
              <a:pPr lvl="0">
                <a:defRPr sz="1800">
                  <a:solidFill>
                    <a:srgbClr val="000000"/>
                  </a:solidFill>
                </a:defRPr>
              </a:pPr>
              <a:r>
                <a:rPr sz="1100">
                  <a:solidFill>
                    <a:srgbClr val="FFFFFF"/>
                  </a:solidFill>
                </a:rPr>
                <a:t>2015年01月10日</a:t>
              </a:r>
            </a:p>
          </p:txBody>
        </p:sp>
      </p:grpSp>
      <p:pic>
        <p:nvPicPr>
          <p:cNvPr id="72" name="cdlogo.png"/>
          <p:cNvPicPr/>
          <p:nvPr/>
        </p:nvPicPr>
        <p:blipFill>
          <a:blip r:embed="rId2">
            <a:extLst/>
          </a:blip>
          <a:stretch>
            <a:fillRect/>
          </a:stretch>
        </p:blipFill>
        <p:spPr>
          <a:xfrm>
            <a:off x="12504" y="62393"/>
            <a:ext cx="1670956" cy="16709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6"/>
          <p:cNvGrpSpPr/>
          <p:nvPr/>
        </p:nvGrpSpPr>
        <p:grpSpPr>
          <a:xfrm>
            <a:off x="1187506" y="988255"/>
            <a:ext cx="1941345" cy="4881491"/>
            <a:chOff x="-1" y="0"/>
            <a:chExt cx="1941343" cy="4881490"/>
          </a:xfrm>
        </p:grpSpPr>
        <p:sp>
          <p:nvSpPr>
            <p:cNvPr id="74" name="Shape 74"/>
            <p:cNvSpPr/>
            <p:nvPr/>
          </p:nvSpPr>
          <p:spPr>
            <a:xfrm rot="16200000">
              <a:off x="-1470074" y="1470073"/>
              <a:ext cx="4881490" cy="19413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2148" y="0"/>
                  </a:lnTo>
                  <a:lnTo>
                    <a:pt x="19452" y="0"/>
                  </a:lnTo>
                  <a:lnTo>
                    <a:pt x="21600" y="10800"/>
                  </a:lnTo>
                  <a:lnTo>
                    <a:pt x="19452" y="21600"/>
                  </a:lnTo>
                  <a:lnTo>
                    <a:pt x="2148" y="21600"/>
                  </a:lnTo>
                  <a:close/>
                </a:path>
              </a:pathLst>
            </a:custGeom>
            <a:solidFill>
              <a:srgbClr val="5CCDF5"/>
            </a:solidFill>
            <a:ln w="12700" cap="flat">
              <a:noFill/>
              <a:miter lim="400000"/>
            </a:ln>
            <a:effectLst/>
          </p:spPr>
          <p:txBody>
            <a:bodyPr wrap="square" lIns="0" tIns="0" rIns="0" bIns="0" numCol="1" anchor="ctr">
              <a:noAutofit/>
            </a:bodyPr>
            <a:lstStyle/>
            <a:p>
              <a:pPr lvl="0" algn="ctr">
                <a:defRPr sz="6600">
                  <a:solidFill>
                    <a:srgbClr val="FFFFFF"/>
                  </a:solidFill>
                </a:defRPr>
              </a:pPr>
              <a:endParaRPr/>
            </a:p>
          </p:txBody>
        </p:sp>
        <p:sp>
          <p:nvSpPr>
            <p:cNvPr id="75" name="Shape 75"/>
            <p:cNvSpPr/>
            <p:nvPr/>
          </p:nvSpPr>
          <p:spPr>
            <a:xfrm>
              <a:off x="506433" y="822528"/>
              <a:ext cx="928476" cy="30469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6600" dirty="0">
                  <a:solidFill>
                    <a:srgbClr val="FFFFFF"/>
                  </a:solidFill>
                  <a:latin typeface="微软雅黑" panose="020B0503020204020204" pitchFamily="34" charset="-122"/>
                  <a:ea typeface="微软雅黑" panose="020B0503020204020204" pitchFamily="34" charset="-122"/>
                </a:rPr>
                <a:t>目</a:t>
              </a:r>
            </a:p>
            <a:p>
              <a:pPr lvl="0" algn="ctr"/>
              <a:endParaRPr sz="6600" dirty="0">
                <a:solidFill>
                  <a:srgbClr val="FFFFFF"/>
                </a:solidFill>
                <a:latin typeface="微软雅黑" panose="020B0503020204020204" pitchFamily="34" charset="-122"/>
                <a:ea typeface="微软雅黑" panose="020B0503020204020204" pitchFamily="34" charset="-122"/>
              </a:endParaRPr>
            </a:p>
            <a:p>
              <a:pPr lvl="0" algn="ctr"/>
              <a:r>
                <a:rPr sz="6600" dirty="0">
                  <a:solidFill>
                    <a:srgbClr val="FFFFFF"/>
                  </a:solidFill>
                  <a:latin typeface="微软雅黑" panose="020B0503020204020204" pitchFamily="34" charset="-122"/>
                  <a:ea typeface="微软雅黑" panose="020B0503020204020204" pitchFamily="34" charset="-122"/>
                </a:rPr>
                <a:t>录</a:t>
              </a:r>
            </a:p>
          </p:txBody>
        </p:sp>
      </p:grpSp>
      <p:grpSp>
        <p:nvGrpSpPr>
          <p:cNvPr id="79" name="Group 79"/>
          <p:cNvGrpSpPr/>
          <p:nvPr/>
        </p:nvGrpSpPr>
        <p:grpSpPr>
          <a:xfrm>
            <a:off x="4467890" y="1129151"/>
            <a:ext cx="6889955" cy="663571"/>
            <a:chOff x="0" y="0"/>
            <a:chExt cx="6889954" cy="663570"/>
          </a:xfrm>
        </p:grpSpPr>
        <p:sp>
          <p:nvSpPr>
            <p:cNvPr id="77" name="Shape 77"/>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1</a:t>
              </a:r>
            </a:p>
          </p:txBody>
        </p:sp>
        <p:sp>
          <p:nvSpPr>
            <p:cNvPr id="78" name="Shape 78"/>
            <p:cNvSpPr/>
            <p:nvPr/>
          </p:nvSpPr>
          <p:spPr>
            <a:xfrm>
              <a:off x="1140956" y="17242"/>
              <a:ext cx="5748998" cy="646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题目来源</a:t>
              </a:r>
              <a:endParaRPr sz="3600" dirty="0">
                <a:solidFill>
                  <a:srgbClr val="404040"/>
                </a:solidFill>
                <a:latin typeface="微软雅黑" panose="020B0503020204020204" pitchFamily="34" charset="-122"/>
                <a:ea typeface="微软雅黑" panose="020B0503020204020204" pitchFamily="34" charset="-122"/>
              </a:endParaRPr>
            </a:p>
          </p:txBody>
        </p:sp>
      </p:grpSp>
      <p:grpSp>
        <p:nvGrpSpPr>
          <p:cNvPr id="82" name="Group 82"/>
          <p:cNvGrpSpPr/>
          <p:nvPr/>
        </p:nvGrpSpPr>
        <p:grpSpPr>
          <a:xfrm>
            <a:off x="4467890" y="1932668"/>
            <a:ext cx="6625884" cy="663571"/>
            <a:chOff x="0" y="0"/>
            <a:chExt cx="6625882" cy="663570"/>
          </a:xfrm>
        </p:grpSpPr>
        <p:sp>
          <p:nvSpPr>
            <p:cNvPr id="80" name="Shape 80"/>
            <p:cNvSpPr/>
            <p:nvPr/>
          </p:nvSpPr>
          <p:spPr>
            <a:xfrm>
              <a:off x="1099623" y="17242"/>
              <a:ext cx="5526259" cy="646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选题意义及依据</a:t>
              </a:r>
              <a:endParaRPr sz="3600" dirty="0">
                <a:solidFill>
                  <a:srgbClr val="404040"/>
                </a:solidFill>
                <a:latin typeface="微软雅黑" panose="020B0503020204020204" pitchFamily="34" charset="-122"/>
                <a:ea typeface="微软雅黑" panose="020B0503020204020204" pitchFamily="34" charset="-122"/>
              </a:endParaRPr>
            </a:p>
          </p:txBody>
        </p:sp>
        <p:sp>
          <p:nvSpPr>
            <p:cNvPr id="81" name="Shape 81"/>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2</a:t>
              </a:r>
            </a:p>
          </p:txBody>
        </p:sp>
      </p:grpSp>
      <p:grpSp>
        <p:nvGrpSpPr>
          <p:cNvPr id="85" name="Group 85"/>
          <p:cNvGrpSpPr/>
          <p:nvPr/>
        </p:nvGrpSpPr>
        <p:grpSpPr>
          <a:xfrm>
            <a:off x="4467890" y="2736186"/>
            <a:ext cx="6617564" cy="582112"/>
            <a:chOff x="0" y="0"/>
            <a:chExt cx="6617562" cy="582111"/>
          </a:xfrm>
        </p:grpSpPr>
        <p:sp>
          <p:nvSpPr>
            <p:cNvPr id="83" name="Shape 83"/>
            <p:cNvSpPr/>
            <p:nvPr/>
          </p:nvSpPr>
          <p:spPr>
            <a:xfrm>
              <a:off x="1091303" y="17242"/>
              <a:ext cx="5526259" cy="5539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相关国内外研究现状</a:t>
              </a:r>
              <a:endParaRPr sz="3600" dirty="0">
                <a:solidFill>
                  <a:srgbClr val="404040"/>
                </a:solidFill>
                <a:latin typeface="微软雅黑" panose="020B0503020204020204" pitchFamily="34" charset="-122"/>
                <a:ea typeface="微软雅黑" panose="020B0503020204020204" pitchFamily="34" charset="-122"/>
              </a:endParaRPr>
            </a:p>
          </p:txBody>
        </p:sp>
        <p:sp>
          <p:nvSpPr>
            <p:cNvPr id="84" name="Shape 84"/>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3</a:t>
              </a:r>
            </a:p>
          </p:txBody>
        </p:sp>
      </p:grpSp>
      <p:grpSp>
        <p:nvGrpSpPr>
          <p:cNvPr id="88" name="Group 88"/>
          <p:cNvGrpSpPr/>
          <p:nvPr/>
        </p:nvGrpSpPr>
        <p:grpSpPr>
          <a:xfrm>
            <a:off x="4467890" y="5146738"/>
            <a:ext cx="6485207" cy="663571"/>
            <a:chOff x="0" y="0"/>
            <a:chExt cx="6485206" cy="663570"/>
          </a:xfrm>
        </p:grpSpPr>
        <p:sp>
          <p:nvSpPr>
            <p:cNvPr id="86" name="Shape 86"/>
            <p:cNvSpPr/>
            <p:nvPr/>
          </p:nvSpPr>
          <p:spPr>
            <a:xfrm>
              <a:off x="1059765" y="17242"/>
              <a:ext cx="5425441" cy="646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结语</a:t>
              </a:r>
              <a:endParaRPr sz="3600" dirty="0">
                <a:solidFill>
                  <a:srgbClr val="404040"/>
                </a:solidFill>
                <a:latin typeface="微软雅黑" panose="020B0503020204020204" pitchFamily="34" charset="-122"/>
                <a:ea typeface="微软雅黑" panose="020B0503020204020204" pitchFamily="34" charset="-122"/>
              </a:endParaRPr>
            </a:p>
          </p:txBody>
        </p:sp>
        <p:sp>
          <p:nvSpPr>
            <p:cNvPr id="87" name="Shape 87"/>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6</a:t>
              </a:r>
            </a:p>
          </p:txBody>
        </p:sp>
      </p:grpSp>
      <p:grpSp>
        <p:nvGrpSpPr>
          <p:cNvPr id="91" name="Group 91"/>
          <p:cNvGrpSpPr/>
          <p:nvPr/>
        </p:nvGrpSpPr>
        <p:grpSpPr>
          <a:xfrm>
            <a:off x="4473102" y="3539703"/>
            <a:ext cx="6617564" cy="582112"/>
            <a:chOff x="0" y="0"/>
            <a:chExt cx="6617562" cy="582111"/>
          </a:xfrm>
        </p:grpSpPr>
        <p:sp>
          <p:nvSpPr>
            <p:cNvPr id="89" name="Shape 89"/>
            <p:cNvSpPr/>
            <p:nvPr/>
          </p:nvSpPr>
          <p:spPr>
            <a:xfrm>
              <a:off x="1091303" y="17242"/>
              <a:ext cx="5526259" cy="5539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关键技术</a:t>
              </a:r>
              <a:endParaRPr sz="3600" dirty="0">
                <a:solidFill>
                  <a:srgbClr val="404040"/>
                </a:solidFill>
                <a:latin typeface="微软雅黑" panose="020B0503020204020204" pitchFamily="34" charset="-122"/>
                <a:ea typeface="微软雅黑" panose="020B0503020204020204" pitchFamily="34" charset="-122"/>
              </a:endParaRPr>
            </a:p>
          </p:txBody>
        </p:sp>
        <p:sp>
          <p:nvSpPr>
            <p:cNvPr id="90" name="Shape 90"/>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4</a:t>
              </a:r>
            </a:p>
          </p:txBody>
        </p:sp>
      </p:grpSp>
      <p:grpSp>
        <p:nvGrpSpPr>
          <p:cNvPr id="94" name="Group 94"/>
          <p:cNvGrpSpPr/>
          <p:nvPr/>
        </p:nvGrpSpPr>
        <p:grpSpPr>
          <a:xfrm>
            <a:off x="4446037" y="4343221"/>
            <a:ext cx="6677909" cy="582112"/>
            <a:chOff x="0" y="0"/>
            <a:chExt cx="6677907" cy="582111"/>
          </a:xfrm>
        </p:grpSpPr>
        <p:sp>
          <p:nvSpPr>
            <p:cNvPr id="92" name="Shape 92"/>
            <p:cNvSpPr/>
            <p:nvPr/>
          </p:nvSpPr>
          <p:spPr>
            <a:xfrm>
              <a:off x="1091303" y="17242"/>
              <a:ext cx="5586604" cy="5539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3600">
                  <a:solidFill>
                    <a:srgbClr val="404040"/>
                  </a:solidFill>
                </a:defRPr>
              </a:lvl1pPr>
            </a:lstStyle>
            <a:p>
              <a:pPr lvl="0">
                <a:defRPr sz="1800">
                  <a:solidFill>
                    <a:srgbClr val="000000"/>
                  </a:solidFill>
                </a:defRPr>
              </a:pPr>
              <a:r>
                <a:rPr sz="3600" dirty="0" err="1">
                  <a:solidFill>
                    <a:srgbClr val="404040"/>
                  </a:solidFill>
                  <a:latin typeface="微软雅黑" panose="020B0503020204020204" pitchFamily="34" charset="-122"/>
                  <a:ea typeface="微软雅黑" panose="020B0503020204020204" pitchFamily="34" charset="-122"/>
                </a:rPr>
                <a:t>可能存在的困难及解决方案</a:t>
              </a:r>
              <a:endParaRPr sz="3600" dirty="0">
                <a:solidFill>
                  <a:srgbClr val="404040"/>
                </a:solidFill>
                <a:latin typeface="微软雅黑" panose="020B0503020204020204" pitchFamily="34" charset="-122"/>
                <a:ea typeface="微软雅黑" panose="020B0503020204020204" pitchFamily="34" charset="-122"/>
              </a:endParaRPr>
            </a:p>
          </p:txBody>
        </p:sp>
        <p:sp>
          <p:nvSpPr>
            <p:cNvPr id="93" name="Shape 93"/>
            <p:cNvSpPr/>
            <p:nvPr/>
          </p:nvSpPr>
          <p:spPr>
            <a:xfrm>
              <a:off x="0" y="0"/>
              <a:ext cx="675249" cy="5821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a:defRPr sz="2500">
                  <a:solidFill>
                    <a:srgbClr val="FFFFFF"/>
                  </a:solidFill>
                </a:defRPr>
              </a:lvl1pPr>
            </a:lstStyle>
            <a:p>
              <a:pPr lvl="0">
                <a:defRPr sz="1800">
                  <a:solidFill>
                    <a:srgbClr val="000000"/>
                  </a:solidFill>
                </a:defRPr>
              </a:pPr>
              <a:r>
                <a:rPr sz="2500">
                  <a:solidFill>
                    <a:srgbClr val="FFFFFF"/>
                  </a:solidFill>
                </a:rPr>
                <a:t>5</a:t>
              </a:r>
            </a:p>
          </p:txBody>
        </p:sp>
      </p:grpSp>
    </p:spTree>
  </p:cSld>
  <p:clrMapOvr>
    <a:masterClrMapping/>
  </p:clrMapOvr>
  <p:transition spd="slow">
    <p:push dir="u"/>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79"/>
                                        </p:tgtEl>
                                        <p:attrNameLst>
                                          <p:attrName>style.visibility</p:attrName>
                                        </p:attrNameLst>
                                      </p:cBhvr>
                                      <p:to>
                                        <p:strVal val="visible"/>
                                      </p:to>
                                    </p:set>
                                    <p:animEffect transition="in" filter="wipe(left)">
                                      <p:cBhvr>
                                        <p:cTn id="7" dur="1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82"/>
                                        </p:tgtEl>
                                        <p:attrNameLst>
                                          <p:attrName>style.visibility</p:attrName>
                                        </p:attrNameLst>
                                      </p:cBhvr>
                                      <p:to>
                                        <p:strVal val="visible"/>
                                      </p:to>
                                    </p:set>
                                    <p:animEffect transition="in" filter="wipe(left)">
                                      <p:cBhvr>
                                        <p:cTn id="12" dur="10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p:tmAbs val="0"/>
                                  </p:iterate>
                                  <p:childTnLst>
                                    <p:set>
                                      <p:cBhvr>
                                        <p:cTn id="16" fill="hold"/>
                                        <p:tgtEl>
                                          <p:spTgt spid="85"/>
                                        </p:tgtEl>
                                        <p:attrNameLst>
                                          <p:attrName>style.visibility</p:attrName>
                                        </p:attrNameLst>
                                      </p:cBhvr>
                                      <p:to>
                                        <p:strVal val="visible"/>
                                      </p:to>
                                    </p:set>
                                    <p:animEffect transition="in" filter="wipe(left)">
                                      <p:cBhvr>
                                        <p:cTn id="17" dur="10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4" nodeType="clickEffect">
                                  <p:stCondLst>
                                    <p:cond delay="0"/>
                                  </p:stCondLst>
                                  <p:iterate>
                                    <p:tmAbs val="0"/>
                                  </p:iterate>
                                  <p:childTnLst>
                                    <p:set>
                                      <p:cBhvr>
                                        <p:cTn id="21" fill="hold"/>
                                        <p:tgtEl>
                                          <p:spTgt spid="91"/>
                                        </p:tgtEl>
                                        <p:attrNameLst>
                                          <p:attrName>style.visibility</p:attrName>
                                        </p:attrNameLst>
                                      </p:cBhvr>
                                      <p:to>
                                        <p:strVal val="visible"/>
                                      </p:to>
                                    </p:set>
                                    <p:animEffect transition="in" filter="wipe(left)">
                                      <p:cBhvr>
                                        <p:cTn id="22" dur="10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5" nodeType="clickEffect">
                                  <p:stCondLst>
                                    <p:cond delay="0"/>
                                  </p:stCondLst>
                                  <p:iterate>
                                    <p:tmAbs val="0"/>
                                  </p:iterate>
                                  <p:childTnLst>
                                    <p:set>
                                      <p:cBhvr>
                                        <p:cTn id="26" fill="hold"/>
                                        <p:tgtEl>
                                          <p:spTgt spid="94"/>
                                        </p:tgtEl>
                                        <p:attrNameLst>
                                          <p:attrName>style.visibility</p:attrName>
                                        </p:attrNameLst>
                                      </p:cBhvr>
                                      <p:to>
                                        <p:strVal val="visible"/>
                                      </p:to>
                                    </p:set>
                                    <p:animEffect transition="in" filter="wipe(left)">
                                      <p:cBhvr>
                                        <p:cTn id="27" dur="10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6" nodeType="clickEffect">
                                  <p:stCondLst>
                                    <p:cond delay="0"/>
                                  </p:stCondLst>
                                  <p:iterate>
                                    <p:tmAbs val="0"/>
                                  </p:iterate>
                                  <p:childTnLst>
                                    <p:set>
                                      <p:cBhvr>
                                        <p:cTn id="31" fill="hold"/>
                                        <p:tgtEl>
                                          <p:spTgt spid="88"/>
                                        </p:tgtEl>
                                        <p:attrNameLst>
                                          <p:attrName>style.visibility</p:attrName>
                                        </p:attrNameLst>
                                      </p:cBhvr>
                                      <p:to>
                                        <p:strVal val="visible"/>
                                      </p:to>
                                    </p:set>
                                    <p:animEffect transition="in" filter="wipe(left)">
                                      <p:cBhvr>
                                        <p:cTn id="32"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1" animBg="1" advAuto="0"/>
      <p:bldP spid="82" grpId="2" animBg="1" advAuto="0"/>
      <p:bldP spid="85" grpId="3" animBg="1" advAuto="0"/>
      <p:bldP spid="88" grpId="6" animBg="1" advAuto="0"/>
      <p:bldP spid="91" grpId="4" animBg="1" advAuto="0"/>
      <p:bldP spid="94" grpId="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rot="16200000">
            <a:off x="7682006" y="-1016222"/>
            <a:ext cx="633047" cy="154811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00">
                <a:solidFill>
                  <a:srgbClr val="00B0F0"/>
                </a:solidFill>
              </a:defRPr>
            </a:lvl1pPr>
          </a:lstStyle>
          <a:p>
            <a:pPr lvl="0">
              <a:defRPr sz="1800">
                <a:solidFill>
                  <a:srgbClr val="000000"/>
                </a:solidFill>
              </a:defRPr>
            </a:pPr>
            <a:endParaRPr sz="100000" dirty="0">
              <a:solidFill>
                <a:srgbClr val="00B0F0"/>
              </a:solidFill>
            </a:endParaRPr>
          </a:p>
        </p:txBody>
      </p:sp>
      <p:sp>
        <p:nvSpPr>
          <p:cNvPr id="97" name="Shape 97"/>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1</a:t>
            </a:r>
          </a:p>
        </p:txBody>
      </p:sp>
      <p:sp>
        <p:nvSpPr>
          <p:cNvPr id="98" name="Shape 98"/>
          <p:cNvSpPr/>
          <p:nvPr/>
        </p:nvSpPr>
        <p:spPr>
          <a:xfrm>
            <a:off x="1953063" y="465193"/>
            <a:ext cx="4663387"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000">
                <a:solidFill>
                  <a:srgbClr val="404040"/>
                </a:solidFill>
              </a:defRPr>
            </a:lvl1pPr>
          </a:lstStyle>
          <a:p>
            <a:pPr lvl="0">
              <a:defRPr sz="1800">
                <a:solidFill>
                  <a:srgbClr val="000000"/>
                </a:solidFill>
              </a:defRPr>
            </a:pPr>
            <a:r>
              <a:rPr sz="4000" dirty="0" err="1">
                <a:solidFill>
                  <a:srgbClr val="404040"/>
                </a:solidFill>
                <a:latin typeface="微软雅黑" panose="020B0503020204020204" pitchFamily="34" charset="-122"/>
                <a:ea typeface="微软雅黑" panose="020B0503020204020204" pitchFamily="34" charset="-122"/>
              </a:rPr>
              <a:t>题目来源</a:t>
            </a:r>
            <a:endParaRPr sz="4000" dirty="0">
              <a:solidFill>
                <a:srgbClr val="404040"/>
              </a:solidFill>
              <a:latin typeface="微软雅黑" panose="020B0503020204020204" pitchFamily="34" charset="-122"/>
              <a:ea typeface="微软雅黑" panose="020B0503020204020204" pitchFamily="34" charset="-122"/>
            </a:endParaRPr>
          </a:p>
        </p:txBody>
      </p:sp>
      <p:grpSp>
        <p:nvGrpSpPr>
          <p:cNvPr id="106" name="Group 106"/>
          <p:cNvGrpSpPr/>
          <p:nvPr/>
        </p:nvGrpSpPr>
        <p:grpSpPr>
          <a:xfrm>
            <a:off x="671283" y="1123534"/>
            <a:ext cx="10824588" cy="5599456"/>
            <a:chOff x="-2" y="420210"/>
            <a:chExt cx="10824586" cy="5599454"/>
          </a:xfrm>
        </p:grpSpPr>
        <p:pic>
          <p:nvPicPr>
            <p:cNvPr id="99" name="i1_meitu_1.png"/>
            <p:cNvPicPr/>
            <p:nvPr/>
          </p:nvPicPr>
          <p:blipFill>
            <a:blip r:embed="rId2">
              <a:extLst/>
            </a:blip>
            <a:stretch>
              <a:fillRect/>
            </a:stretch>
          </p:blipFill>
          <p:spPr>
            <a:xfrm>
              <a:off x="7512946" y="785308"/>
              <a:ext cx="3311638" cy="4105051"/>
            </a:xfrm>
            <a:prstGeom prst="rect">
              <a:avLst/>
            </a:prstGeom>
            <a:ln w="12700" cap="flat">
              <a:noFill/>
              <a:miter lim="400000"/>
            </a:ln>
            <a:effectLst>
              <a:reflection stA="50000" endPos="40000" dir="5400000" sy="-100000" algn="bl" rotWithShape="0"/>
            </a:effectLst>
          </p:spPr>
        </p:pic>
        <p:grpSp>
          <p:nvGrpSpPr>
            <p:cNvPr id="105" name="Group 105"/>
            <p:cNvGrpSpPr/>
            <p:nvPr/>
          </p:nvGrpSpPr>
          <p:grpSpPr>
            <a:xfrm>
              <a:off x="-2" y="420210"/>
              <a:ext cx="7724039" cy="5599454"/>
              <a:chOff x="-1" y="-1"/>
              <a:chExt cx="7724037" cy="5599453"/>
            </a:xfrm>
          </p:grpSpPr>
          <p:grpSp>
            <p:nvGrpSpPr>
              <p:cNvPr id="103" name="Group 103"/>
              <p:cNvGrpSpPr/>
              <p:nvPr/>
            </p:nvGrpSpPr>
            <p:grpSpPr>
              <a:xfrm>
                <a:off x="-1" y="-1"/>
                <a:ext cx="7724037" cy="5599453"/>
                <a:chOff x="0" y="0"/>
                <a:chExt cx="7724035" cy="5599451"/>
              </a:xfrm>
            </p:grpSpPr>
            <p:sp>
              <p:nvSpPr>
                <p:cNvPr id="100" name="Shape 100"/>
                <p:cNvSpPr/>
                <p:nvPr/>
              </p:nvSpPr>
              <p:spPr>
                <a:xfrm>
                  <a:off x="363530" y="319757"/>
                  <a:ext cx="6965311" cy="4903709"/>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defRPr>
                      <a:solidFill>
                        <a:srgbClr val="FFFFFF"/>
                      </a:solidFill>
                    </a:defRPr>
                  </a:pPr>
                  <a:endParaRPr/>
                </a:p>
              </p:txBody>
            </p:sp>
            <p:sp>
              <p:nvSpPr>
                <p:cNvPr id="101" name="Shape 101"/>
                <p:cNvSpPr/>
                <p:nvPr/>
              </p:nvSpPr>
              <p:spPr>
                <a:xfrm rot="18861354">
                  <a:off x="27509" y="276557"/>
                  <a:ext cx="979393" cy="4890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739" y="0"/>
                      </a:lnTo>
                      <a:lnTo>
                        <a:pt x="21600" y="21600"/>
                      </a:lnTo>
                      <a:close/>
                    </a:path>
                  </a:pathLst>
                </a:custGeom>
                <a:solidFill>
                  <a:srgbClr val="5CCDF5"/>
                </a:solidFill>
                <a:ln w="12700" cap="flat">
                  <a:noFill/>
                  <a:miter lim="400000"/>
                </a:ln>
                <a:effectLst/>
              </p:spPr>
              <p:txBody>
                <a:bodyPr wrap="square" lIns="0" tIns="0" rIns="0" bIns="0" numCol="1" anchor="ctr">
                  <a:noAutofit/>
                </a:bodyPr>
                <a:lstStyle/>
                <a:p>
                  <a:pPr lvl="0">
                    <a:defRPr>
                      <a:solidFill>
                        <a:srgbClr val="FFFFFF"/>
                      </a:solidFill>
                    </a:defRPr>
                  </a:pPr>
                  <a:endParaRPr/>
                </a:p>
              </p:txBody>
            </p:sp>
            <p:sp>
              <p:nvSpPr>
                <p:cNvPr id="102" name="Shape 102"/>
                <p:cNvSpPr/>
                <p:nvPr/>
              </p:nvSpPr>
              <p:spPr>
                <a:xfrm rot="7981582">
                  <a:off x="6618855" y="4763651"/>
                  <a:ext cx="1087432" cy="5210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739" y="0"/>
                      </a:lnTo>
                      <a:lnTo>
                        <a:pt x="21600" y="21600"/>
                      </a:lnTo>
                      <a:close/>
                    </a:path>
                  </a:pathLst>
                </a:custGeom>
                <a:solidFill>
                  <a:srgbClr val="5CCDF5"/>
                </a:solidFill>
                <a:ln w="12700" cap="flat">
                  <a:noFill/>
                  <a:miter lim="400000"/>
                </a:ln>
                <a:effectLst/>
              </p:spPr>
              <p:txBody>
                <a:bodyPr wrap="square" lIns="0" tIns="0" rIns="0" bIns="0" numCol="1" anchor="ctr">
                  <a:noAutofit/>
                </a:bodyPr>
                <a:lstStyle/>
                <a:p>
                  <a:pPr lvl="0">
                    <a:defRPr>
                      <a:solidFill>
                        <a:srgbClr val="FFFFFF"/>
                      </a:solidFill>
                    </a:defRPr>
                  </a:pPr>
                  <a:endParaRPr/>
                </a:p>
              </p:txBody>
            </p:sp>
          </p:grpSp>
          <p:sp>
            <p:nvSpPr>
              <p:cNvPr id="104" name="Shape 104"/>
              <p:cNvSpPr/>
              <p:nvPr/>
            </p:nvSpPr>
            <p:spPr>
              <a:xfrm>
                <a:off x="1239840" y="573177"/>
                <a:ext cx="5212691" cy="40472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3300">
                    <a:solidFill>
                      <a:srgbClr val="404040"/>
                    </a:solidFill>
                  </a:defRPr>
                </a:lvl1pPr>
              </a:lstStyle>
              <a:p>
                <a:pPr lvl="0">
                  <a:defRPr sz="1800">
                    <a:solidFill>
                      <a:srgbClr val="000000"/>
                    </a:solidFill>
                  </a:defRPr>
                </a:pPr>
                <a:r>
                  <a:rPr sz="2800" dirty="0">
                    <a:solidFill>
                      <a:srgbClr val="404040"/>
                    </a:solidFill>
                    <a:latin typeface="微软雅黑" panose="020B0503020204020204" pitchFamily="34" charset="-122"/>
                    <a:ea typeface="微软雅黑" panose="020B0503020204020204" pitchFamily="34" charset="-122"/>
                  </a:rPr>
                  <a:t>随着经济的高速发展，人才的流动越来越频繁。而人才资源是现代企业在日趋激烈的商业竞争中立于不败之地的根本保证。如今，越来越多的人们倾向于在网上搜索和发布信息，因此我借助日益成熟的互联网技术设计和实现了一个可以发布人才信息的网络平台</a:t>
                </a:r>
                <a:r>
                  <a:rPr sz="3300" dirty="0">
                    <a:solidFill>
                      <a:srgbClr val="404040"/>
                    </a:solidFill>
                    <a:latin typeface="微软雅黑" panose="020B0503020204020204" pitchFamily="34" charset="-122"/>
                    <a:ea typeface="微软雅黑" panose="020B0503020204020204" pitchFamily="34" charset="-122"/>
                  </a:rPr>
                  <a:t>。</a:t>
                </a:r>
              </a:p>
            </p:txBody>
          </p:sp>
        </p:grpSp>
      </p:grpSp>
    </p:spTree>
  </p:cSld>
  <p:clrMapOvr>
    <a:masterClrMapping/>
  </p:clrMapOvr>
  <p:transition spd="slow">
    <p:push dir="u"/>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06"/>
                                        </p:tgtEl>
                                        <p:attrNameLst>
                                          <p:attrName>style.visibility</p:attrName>
                                        </p:attrNameLst>
                                      </p:cBhvr>
                                      <p:to>
                                        <p:strVal val="visible"/>
                                      </p:to>
                                    </p:set>
                                    <p:anim calcmode="lin" valueType="num">
                                      <p:cBhvr>
                                        <p:cTn id="7" dur="750" fill="hold"/>
                                        <p:tgtEl>
                                          <p:spTgt spid="106"/>
                                        </p:tgtEl>
                                        <p:attrNameLst>
                                          <p:attrName>ppt_w</p:attrName>
                                        </p:attrNameLst>
                                      </p:cBhvr>
                                      <p:tavLst>
                                        <p:tav tm="0">
                                          <p:val>
                                            <p:fltVal val="0"/>
                                          </p:val>
                                        </p:tav>
                                        <p:tav tm="100000">
                                          <p:val>
                                            <p:strVal val="#ppt_w"/>
                                          </p:val>
                                        </p:tav>
                                      </p:tavLst>
                                    </p:anim>
                                    <p:anim calcmode="lin" valueType="num">
                                      <p:cBhvr>
                                        <p:cTn id="8" dur="750" fill="hold"/>
                                        <p:tgtEl>
                                          <p:spTgt spid="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2</a:t>
            </a:r>
          </a:p>
        </p:txBody>
      </p:sp>
      <p:sp>
        <p:nvSpPr>
          <p:cNvPr id="109" name="Shape 109"/>
          <p:cNvSpPr/>
          <p:nvPr/>
        </p:nvSpPr>
        <p:spPr>
          <a:xfrm>
            <a:off x="1953063" y="465193"/>
            <a:ext cx="4663387" cy="7078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4000">
                <a:solidFill>
                  <a:srgbClr val="404040"/>
                </a:solidFill>
              </a:defRPr>
            </a:lvl1pPr>
          </a:lstStyle>
          <a:p>
            <a:pPr lvl="0">
              <a:defRPr sz="1800">
                <a:solidFill>
                  <a:srgbClr val="000000"/>
                </a:solidFill>
              </a:defRPr>
            </a:pPr>
            <a:r>
              <a:rPr sz="4000" dirty="0" err="1">
                <a:solidFill>
                  <a:srgbClr val="404040"/>
                </a:solidFill>
                <a:latin typeface="微软雅黑" panose="020B0503020204020204" pitchFamily="34" charset="-122"/>
                <a:ea typeface="微软雅黑" panose="020B0503020204020204" pitchFamily="34" charset="-122"/>
              </a:rPr>
              <a:t>选题意义及依据</a:t>
            </a:r>
            <a:endParaRPr sz="4000" dirty="0">
              <a:solidFill>
                <a:srgbClr val="40404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139125" y="872623"/>
            <a:ext cx="7913751" cy="5323153"/>
            <a:chOff x="2139125" y="872623"/>
            <a:chExt cx="7913751" cy="5323153"/>
          </a:xfrm>
        </p:grpSpPr>
        <p:grpSp>
          <p:nvGrpSpPr>
            <p:cNvPr id="124" name="Group 124"/>
            <p:cNvGrpSpPr/>
            <p:nvPr/>
          </p:nvGrpSpPr>
          <p:grpSpPr>
            <a:xfrm>
              <a:off x="2139125" y="2999836"/>
              <a:ext cx="7913751" cy="3195940"/>
              <a:chOff x="0" y="0"/>
              <a:chExt cx="7913750" cy="3195938"/>
            </a:xfrm>
          </p:grpSpPr>
          <p:grpSp>
            <p:nvGrpSpPr>
              <p:cNvPr id="117" name="Group 117"/>
              <p:cNvGrpSpPr/>
              <p:nvPr/>
            </p:nvGrpSpPr>
            <p:grpSpPr>
              <a:xfrm>
                <a:off x="0" y="0"/>
                <a:ext cx="7913750" cy="3195938"/>
                <a:chOff x="0" y="0"/>
                <a:chExt cx="7913749" cy="3195937"/>
              </a:xfrm>
            </p:grpSpPr>
            <p:sp>
              <p:nvSpPr>
                <p:cNvPr id="110" name="Shape 110"/>
                <p:cNvSpPr/>
                <p:nvPr/>
              </p:nvSpPr>
              <p:spPr>
                <a:xfrm>
                  <a:off x="0" y="0"/>
                  <a:ext cx="7913750" cy="3195938"/>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1" name="Shape 111"/>
                <p:cNvSpPr/>
                <p:nvPr/>
              </p:nvSpPr>
              <p:spPr>
                <a:xfrm>
                  <a:off x="142675" y="101253"/>
                  <a:ext cx="7628398" cy="2967656"/>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2" name="Shape 112"/>
                <p:cNvSpPr/>
                <p:nvPr/>
              </p:nvSpPr>
              <p:spPr>
                <a:xfrm>
                  <a:off x="3918840" y="93078"/>
                  <a:ext cx="114129" cy="3102860"/>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3" name="Shape 113"/>
                <p:cNvSpPr/>
                <p:nvPr/>
              </p:nvSpPr>
              <p:spPr>
                <a:xfrm>
                  <a:off x="3538405" y="639773"/>
                  <a:ext cx="843103" cy="114129"/>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4" name="Shape 114"/>
                <p:cNvSpPr/>
                <p:nvPr/>
              </p:nvSpPr>
              <p:spPr>
                <a:xfrm>
                  <a:off x="3538405" y="1238182"/>
                  <a:ext cx="843103" cy="114129"/>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5" name="Shape 115"/>
                <p:cNvSpPr/>
                <p:nvPr/>
              </p:nvSpPr>
              <p:spPr>
                <a:xfrm>
                  <a:off x="3538405" y="1836591"/>
                  <a:ext cx="843103" cy="114129"/>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16" name="Shape 116"/>
                <p:cNvSpPr/>
                <p:nvPr/>
              </p:nvSpPr>
              <p:spPr>
                <a:xfrm>
                  <a:off x="3538405" y="2434999"/>
                  <a:ext cx="843103" cy="114129"/>
                </a:xfrm>
                <a:prstGeom prst="rect">
                  <a:avLst/>
                </a:pr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grpSp>
          <p:sp>
            <p:nvSpPr>
              <p:cNvPr id="118" name="Shape 118"/>
              <p:cNvSpPr/>
              <p:nvPr/>
            </p:nvSpPr>
            <p:spPr>
              <a:xfrm>
                <a:off x="805188" y="327103"/>
                <a:ext cx="2331548" cy="5232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800">
                    <a:solidFill>
                      <a:srgbClr val="5CCDF5"/>
                    </a:solidFill>
                  </a:defRPr>
                </a:lvl1pPr>
              </a:lstStyle>
              <a:p>
                <a:pPr lvl="0">
                  <a:defRPr sz="1800">
                    <a:solidFill>
                      <a:srgbClr val="000000"/>
                    </a:solidFill>
                  </a:defRPr>
                </a:pPr>
                <a:r>
                  <a:rPr sz="2800" dirty="0" err="1">
                    <a:solidFill>
                      <a:srgbClr val="5CCDF5"/>
                    </a:solidFill>
                    <a:latin typeface="微软雅黑" panose="020B0503020204020204" pitchFamily="34" charset="-122"/>
                    <a:ea typeface="微软雅黑" panose="020B0503020204020204" pitchFamily="34" charset="-122"/>
                  </a:rPr>
                  <a:t>传统人才招聘</a:t>
                </a:r>
                <a:endParaRPr sz="2800" dirty="0">
                  <a:solidFill>
                    <a:srgbClr val="5CCDF5"/>
                  </a:solidFill>
                  <a:latin typeface="微软雅黑" panose="020B0503020204020204" pitchFamily="34" charset="-122"/>
                  <a:ea typeface="微软雅黑" panose="020B0503020204020204" pitchFamily="34" charset="-122"/>
                </a:endParaRPr>
              </a:p>
            </p:txBody>
          </p:sp>
          <p:sp>
            <p:nvSpPr>
              <p:cNvPr id="119" name="Shape 119"/>
              <p:cNvSpPr/>
              <p:nvPr/>
            </p:nvSpPr>
            <p:spPr>
              <a:xfrm>
                <a:off x="547291" y="1189815"/>
                <a:ext cx="2862320"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5CCDF5"/>
                    </a:solidFill>
                  </a:defRPr>
                </a:lvl1pPr>
              </a:lstStyle>
              <a:p>
                <a:pPr lvl="0">
                  <a:defRPr>
                    <a:solidFill>
                      <a:srgbClr val="000000"/>
                    </a:solidFill>
                  </a:defRPr>
                </a:pPr>
                <a:r>
                  <a:rPr dirty="0" err="1">
                    <a:solidFill>
                      <a:srgbClr val="5CCDF5"/>
                    </a:solidFill>
                    <a:latin typeface="微软雅黑" panose="020B0503020204020204" pitchFamily="34" charset="-122"/>
                    <a:ea typeface="微软雅黑" panose="020B0503020204020204" pitchFamily="34" charset="-122"/>
                  </a:rPr>
                  <a:t>对求职者来说，费事费力</a:t>
                </a:r>
                <a:r>
                  <a:rPr dirty="0">
                    <a:solidFill>
                      <a:srgbClr val="5CCDF5"/>
                    </a:solidFill>
                    <a:latin typeface="微软雅黑" panose="020B0503020204020204" pitchFamily="34" charset="-122"/>
                    <a:ea typeface="微软雅黑" panose="020B0503020204020204" pitchFamily="34" charset="-122"/>
                  </a:rPr>
                  <a:t>。</a:t>
                </a:r>
              </a:p>
            </p:txBody>
          </p:sp>
          <p:sp>
            <p:nvSpPr>
              <p:cNvPr id="120" name="Shape 120"/>
              <p:cNvSpPr/>
              <p:nvPr/>
            </p:nvSpPr>
            <p:spPr>
              <a:xfrm>
                <a:off x="430730" y="1929336"/>
                <a:ext cx="3380090"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5CCDF5"/>
                    </a:solidFill>
                  </a:defRPr>
                </a:lvl1pPr>
              </a:lstStyle>
              <a:p>
                <a:pPr lvl="0">
                  <a:defRPr>
                    <a:solidFill>
                      <a:srgbClr val="000000"/>
                    </a:solidFill>
                  </a:defRPr>
                </a:pPr>
                <a:r>
                  <a:rPr dirty="0" err="1">
                    <a:solidFill>
                      <a:srgbClr val="5CCDF5"/>
                    </a:solidFill>
                    <a:latin typeface="微软雅黑" panose="020B0503020204020204" pitchFamily="34" charset="-122"/>
                    <a:ea typeface="微软雅黑" panose="020B0503020204020204" pitchFamily="34" charset="-122"/>
                  </a:rPr>
                  <a:t>对招聘企业来说,花费大量经费</a:t>
                </a:r>
                <a:r>
                  <a:rPr dirty="0">
                    <a:solidFill>
                      <a:srgbClr val="5CCDF5"/>
                    </a:solidFill>
                    <a:latin typeface="微软雅黑" panose="020B0503020204020204" pitchFamily="34" charset="-122"/>
                    <a:ea typeface="微软雅黑" panose="020B0503020204020204" pitchFamily="34" charset="-122"/>
                  </a:rPr>
                  <a:t>。</a:t>
                </a:r>
              </a:p>
            </p:txBody>
          </p:sp>
          <p:sp>
            <p:nvSpPr>
              <p:cNvPr id="121" name="Shape 121"/>
              <p:cNvSpPr/>
              <p:nvPr/>
            </p:nvSpPr>
            <p:spPr>
              <a:xfrm>
                <a:off x="4951483" y="327103"/>
                <a:ext cx="2266411" cy="430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800">
                    <a:solidFill>
                      <a:srgbClr val="5CCDF5"/>
                    </a:solidFill>
                  </a:defRPr>
                </a:lvl1pPr>
              </a:lstStyle>
              <a:p>
                <a:pPr lvl="0">
                  <a:defRPr sz="1800">
                    <a:solidFill>
                      <a:srgbClr val="000000"/>
                    </a:solidFill>
                  </a:defRPr>
                </a:pPr>
                <a:r>
                  <a:rPr sz="2800" dirty="0" err="1">
                    <a:solidFill>
                      <a:srgbClr val="5CCDF5"/>
                    </a:solidFill>
                    <a:latin typeface="微软雅黑" panose="020B0503020204020204" pitchFamily="34" charset="-122"/>
                    <a:ea typeface="微软雅黑" panose="020B0503020204020204" pitchFamily="34" charset="-122"/>
                  </a:rPr>
                  <a:t>在线人才招聘</a:t>
                </a:r>
                <a:endParaRPr sz="2800" dirty="0">
                  <a:solidFill>
                    <a:srgbClr val="5CCDF5"/>
                  </a:solidFill>
                  <a:latin typeface="微软雅黑" panose="020B0503020204020204" pitchFamily="34" charset="-122"/>
                  <a:ea typeface="微软雅黑" panose="020B0503020204020204" pitchFamily="34" charset="-122"/>
                </a:endParaRPr>
              </a:p>
            </p:txBody>
          </p:sp>
          <p:sp>
            <p:nvSpPr>
              <p:cNvPr id="122" name="Shape 122"/>
              <p:cNvSpPr/>
              <p:nvPr/>
            </p:nvSpPr>
            <p:spPr>
              <a:xfrm>
                <a:off x="4785356" y="1189815"/>
                <a:ext cx="276998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5CCDF5"/>
                    </a:solidFill>
                  </a:defRPr>
                </a:lvl1pPr>
              </a:lstStyle>
              <a:p>
                <a:pPr lvl="0">
                  <a:defRPr>
                    <a:solidFill>
                      <a:srgbClr val="000000"/>
                    </a:solidFill>
                  </a:defRPr>
                </a:pPr>
                <a:r>
                  <a:rPr dirty="0" err="1">
                    <a:solidFill>
                      <a:srgbClr val="5CCDF5"/>
                    </a:solidFill>
                    <a:latin typeface="微软雅黑" panose="020B0503020204020204" pitchFamily="34" charset="-122"/>
                    <a:ea typeface="微软雅黑" panose="020B0503020204020204" pitchFamily="34" charset="-122"/>
                  </a:rPr>
                  <a:t>对求职者来说，省事省力</a:t>
                </a:r>
                <a:r>
                  <a:rPr dirty="0">
                    <a:solidFill>
                      <a:srgbClr val="5CCDF5"/>
                    </a:solidFill>
                    <a:latin typeface="微软雅黑" panose="020B0503020204020204" pitchFamily="34" charset="-122"/>
                    <a:ea typeface="微软雅黑" panose="020B0503020204020204" pitchFamily="34" charset="-122"/>
                  </a:rPr>
                  <a:t>。</a:t>
                </a:r>
              </a:p>
            </p:txBody>
          </p:sp>
          <p:sp>
            <p:nvSpPr>
              <p:cNvPr id="123" name="Shape 123"/>
              <p:cNvSpPr/>
              <p:nvPr/>
            </p:nvSpPr>
            <p:spPr>
              <a:xfrm>
                <a:off x="4514786" y="1929336"/>
                <a:ext cx="3287760"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a:solidFill>
                      <a:srgbClr val="5CCDF5"/>
                    </a:solidFill>
                  </a:defRPr>
                </a:lvl1pPr>
              </a:lstStyle>
              <a:p>
                <a:pPr lvl="0">
                  <a:defRPr>
                    <a:solidFill>
                      <a:srgbClr val="000000"/>
                    </a:solidFill>
                  </a:defRPr>
                </a:pPr>
                <a:r>
                  <a:rPr dirty="0" err="1">
                    <a:solidFill>
                      <a:srgbClr val="5CCDF5"/>
                    </a:solidFill>
                    <a:latin typeface="微软雅黑" panose="020B0503020204020204" pitchFamily="34" charset="-122"/>
                    <a:ea typeface="微软雅黑" panose="020B0503020204020204" pitchFamily="34" charset="-122"/>
                  </a:rPr>
                  <a:t>对招聘企业来说,大大降低成本</a:t>
                </a:r>
                <a:r>
                  <a:rPr dirty="0">
                    <a:solidFill>
                      <a:srgbClr val="5CCDF5"/>
                    </a:solidFill>
                    <a:latin typeface="微软雅黑" panose="020B0503020204020204" pitchFamily="34" charset="-122"/>
                    <a:ea typeface="微软雅黑" panose="020B0503020204020204" pitchFamily="34" charset="-122"/>
                  </a:rPr>
                  <a:t>。</a:t>
                </a:r>
              </a:p>
            </p:txBody>
          </p:sp>
        </p:grpSp>
        <p:grpSp>
          <p:nvGrpSpPr>
            <p:cNvPr id="127" name="Group 127"/>
            <p:cNvGrpSpPr/>
            <p:nvPr/>
          </p:nvGrpSpPr>
          <p:grpSpPr>
            <a:xfrm>
              <a:off x="5055601" y="872623"/>
              <a:ext cx="2080798" cy="2040679"/>
              <a:chOff x="0" y="0"/>
              <a:chExt cx="2080796" cy="2040677"/>
            </a:xfrm>
          </p:grpSpPr>
          <p:sp>
            <p:nvSpPr>
              <p:cNvPr id="125" name="Shape 125"/>
              <p:cNvSpPr/>
              <p:nvPr/>
            </p:nvSpPr>
            <p:spPr>
              <a:xfrm rot="11920908">
                <a:off x="211567" y="223500"/>
                <a:ext cx="1657662" cy="15936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5CCDF5"/>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126" name="Shape 126"/>
              <p:cNvSpPr/>
              <p:nvPr/>
            </p:nvSpPr>
            <p:spPr>
              <a:xfrm>
                <a:off x="615972" y="566319"/>
                <a:ext cx="848853" cy="908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5400">
                    <a:solidFill>
                      <a:srgbClr val="5CCDF5"/>
                    </a:solidFill>
                  </a:defRPr>
                </a:lvl1pPr>
              </a:lstStyle>
              <a:p>
                <a:pPr lvl="0">
                  <a:defRPr sz="1800">
                    <a:solidFill>
                      <a:srgbClr val="000000"/>
                    </a:solidFill>
                  </a:defRPr>
                </a:pPr>
                <a:r>
                  <a:rPr sz="5400" dirty="0">
                    <a:solidFill>
                      <a:srgbClr val="5CCDF5"/>
                    </a:solidFill>
                  </a:rPr>
                  <a:t>VS</a:t>
                </a:r>
              </a:p>
            </p:txBody>
          </p:sp>
        </p:grpSp>
      </p:grpSp>
      <p:grpSp>
        <p:nvGrpSpPr>
          <p:cNvPr id="130" name="Group 130"/>
          <p:cNvGrpSpPr/>
          <p:nvPr/>
        </p:nvGrpSpPr>
        <p:grpSpPr>
          <a:xfrm>
            <a:off x="9200680" y="5261952"/>
            <a:ext cx="1068610" cy="1068610"/>
            <a:chOff x="0" y="0"/>
            <a:chExt cx="1068608" cy="1068608"/>
          </a:xfrm>
        </p:grpSpPr>
        <p:pic>
          <p:nvPicPr>
            <p:cNvPr id="128" name="i.jpg"/>
            <p:cNvPicPr/>
            <p:nvPr/>
          </p:nvPicPr>
          <p:blipFill>
            <a:blip r:embed="rId2">
              <a:extLst/>
            </a:blip>
            <a:stretch>
              <a:fillRect/>
            </a:stretch>
          </p:blipFill>
          <p:spPr>
            <a:xfrm>
              <a:off x="0" y="0"/>
              <a:ext cx="1068609" cy="1068609"/>
            </a:xfrm>
            <a:prstGeom prst="rect">
              <a:avLst/>
            </a:prstGeom>
            <a:ln w="12700" cap="flat">
              <a:noFill/>
              <a:miter lim="400000"/>
            </a:ln>
            <a:effectLst/>
          </p:spPr>
        </p:pic>
        <p:sp>
          <p:nvSpPr>
            <p:cNvPr id="129" name="Shape 129"/>
            <p:cNvSpPr/>
            <p:nvPr/>
          </p:nvSpPr>
          <p:spPr>
            <a:xfrm>
              <a:off x="228234" y="132984"/>
              <a:ext cx="612141"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4000">
                  <a:solidFill>
                    <a:srgbClr val="FFFFFF"/>
                  </a:solidFill>
                  <a:latin typeface="Xingkai SC Bold"/>
                  <a:ea typeface="Xingkai SC Bold"/>
                  <a:cs typeface="Xingkai SC Bold"/>
                  <a:sym typeface="Xingkai SC Bold"/>
                </a:defRPr>
              </a:lvl1pPr>
            </a:lstStyle>
            <a:p>
              <a:pPr lvl="0">
                <a:defRPr sz="1800">
                  <a:solidFill>
                    <a:srgbClr val="000000"/>
                  </a:solidFill>
                </a:defRPr>
              </a:pPr>
              <a:r>
                <a:rPr sz="4000">
                  <a:solidFill>
                    <a:srgbClr val="FFFFFF"/>
                  </a:solidFill>
                </a:rPr>
                <a:t>胜</a:t>
              </a:r>
            </a:p>
          </p:txBody>
        </p:sp>
      </p:grpSp>
    </p:spTree>
  </p:cSld>
  <p:clrMapOvr>
    <a:masterClrMapping/>
  </p:clrMapOvr>
  <p:transition spd="slow">
    <p:push dir="u"/>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1" nodeType="clickEffect">
                                  <p:stCondLst>
                                    <p:cond delay="0"/>
                                  </p:stCondLst>
                                  <p:iterate type="lt">
                                    <p:tmAbs val="0"/>
                                  </p:iterate>
                                  <p:childTnLst>
                                    <p:set>
                                      <p:cBhvr>
                                        <p:cTn id="13" fill="hold"/>
                                        <p:tgtEl>
                                          <p:spTgt spid="130"/>
                                        </p:tgtEl>
                                        <p:attrNameLst>
                                          <p:attrName>style.visibility</p:attrName>
                                        </p:attrNameLst>
                                      </p:cBhvr>
                                      <p:to>
                                        <p:strVal val="visible"/>
                                      </p:to>
                                    </p:set>
                                    <p:anim calcmode="lin" valueType="num">
                                      <p:cBhvr>
                                        <p:cTn id="14" dur="1000" fill="hold"/>
                                        <p:tgtEl>
                                          <p:spTgt spid="130"/>
                                        </p:tgtEl>
                                        <p:attrNameLst>
                                          <p:attrName>ppt_w</p:attrName>
                                        </p:attrNameLst>
                                      </p:cBhvr>
                                      <p:tavLst>
                                        <p:tav tm="0">
                                          <p:val>
                                            <p:strVal val="4*#ppt_w"/>
                                          </p:val>
                                        </p:tav>
                                        <p:tav tm="100000">
                                          <p:val>
                                            <p:strVal val="#ppt_w"/>
                                          </p:val>
                                        </p:tav>
                                      </p:tavLst>
                                    </p:anim>
                                    <p:anim calcmode="lin" valueType="num">
                                      <p:cBhvr>
                                        <p:cTn id="15" dur="1000" fill="hold"/>
                                        <p:tgtEl>
                                          <p:spTgt spid="1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3</a:t>
            </a:r>
          </a:p>
        </p:txBody>
      </p:sp>
      <p:sp>
        <p:nvSpPr>
          <p:cNvPr id="133" name="Shape 133"/>
          <p:cNvSpPr/>
          <p:nvPr/>
        </p:nvSpPr>
        <p:spPr>
          <a:xfrm>
            <a:off x="1953063" y="465193"/>
            <a:ext cx="4780207" cy="7078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4000">
                <a:solidFill>
                  <a:srgbClr val="404040"/>
                </a:solidFill>
              </a:defRPr>
            </a:lvl1pPr>
          </a:lstStyle>
          <a:p>
            <a:pPr lvl="0">
              <a:defRPr sz="1800">
                <a:solidFill>
                  <a:srgbClr val="000000"/>
                </a:solidFill>
              </a:defRPr>
            </a:pPr>
            <a:r>
              <a:rPr sz="4000" dirty="0" err="1">
                <a:solidFill>
                  <a:srgbClr val="404040"/>
                </a:solidFill>
                <a:latin typeface="微软雅黑" panose="020B0503020204020204" pitchFamily="34" charset="-122"/>
                <a:ea typeface="微软雅黑" panose="020B0503020204020204" pitchFamily="34" charset="-122"/>
              </a:rPr>
              <a:t>相关国内外研究现状</a:t>
            </a:r>
            <a:endParaRPr sz="4000" dirty="0">
              <a:solidFill>
                <a:srgbClr val="404040"/>
              </a:solidFill>
              <a:latin typeface="微软雅黑" panose="020B0503020204020204" pitchFamily="34" charset="-122"/>
              <a:ea typeface="微软雅黑" panose="020B0503020204020204" pitchFamily="34" charset="-122"/>
            </a:endParaRPr>
          </a:p>
        </p:txBody>
      </p:sp>
      <p:graphicFrame>
        <p:nvGraphicFramePr>
          <p:cNvPr id="134" name="Chart 134"/>
          <p:cNvGraphicFramePr/>
          <p:nvPr>
            <p:extLst>
              <p:ext uri="{D42A27DB-BD31-4B8C-83A1-F6EECF244321}">
                <p14:modId xmlns:p14="http://schemas.microsoft.com/office/powerpoint/2010/main" val="2094675941"/>
              </p:ext>
            </p:extLst>
          </p:nvPr>
        </p:nvGraphicFramePr>
        <p:xfrm>
          <a:off x="1185333" y="1557846"/>
          <a:ext cx="9821334" cy="48778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anim calcmode="lin" valueType="num">
                                      <p:cBhvr>
                                        <p:cTn id="8" dur="1000" fill="hold"/>
                                        <p:tgtEl>
                                          <p:spTgt spid="134"/>
                                        </p:tgtEl>
                                        <p:attrNameLst>
                                          <p:attrName>ppt_x</p:attrName>
                                        </p:attrNameLst>
                                      </p:cBhvr>
                                      <p:tavLst>
                                        <p:tav tm="0">
                                          <p:val>
                                            <p:strVal val="#ppt_x"/>
                                          </p:val>
                                        </p:tav>
                                        <p:tav tm="100000">
                                          <p:val>
                                            <p:strVal val="#ppt_x"/>
                                          </p:val>
                                        </p:tav>
                                      </p:tavLst>
                                    </p:anim>
                                    <p:anim calcmode="lin" valueType="num">
                                      <p:cBhvr>
                                        <p:cTn id="9"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4</a:t>
            </a:r>
          </a:p>
        </p:txBody>
      </p:sp>
      <p:sp>
        <p:nvSpPr>
          <p:cNvPr id="137" name="Shape 137"/>
          <p:cNvSpPr/>
          <p:nvPr/>
        </p:nvSpPr>
        <p:spPr>
          <a:xfrm>
            <a:off x="1953063" y="465193"/>
            <a:ext cx="2504689" cy="7078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4000">
                <a:solidFill>
                  <a:srgbClr val="404040"/>
                </a:solidFill>
              </a:defRPr>
            </a:lvl1pPr>
          </a:lstStyle>
          <a:p>
            <a:pPr lvl="0">
              <a:defRPr sz="1800">
                <a:solidFill>
                  <a:srgbClr val="000000"/>
                </a:solidFill>
              </a:defRPr>
            </a:pPr>
            <a:r>
              <a:rPr sz="4000" dirty="0" err="1">
                <a:solidFill>
                  <a:srgbClr val="404040"/>
                </a:solidFill>
                <a:latin typeface="微软雅黑" panose="020B0503020204020204" pitchFamily="34" charset="-122"/>
                <a:ea typeface="微软雅黑" panose="020B0503020204020204" pitchFamily="34" charset="-122"/>
              </a:rPr>
              <a:t>关键技术</a:t>
            </a:r>
            <a:endParaRPr sz="4000" dirty="0">
              <a:solidFill>
                <a:srgbClr val="404040"/>
              </a:solidFill>
              <a:latin typeface="微软雅黑" panose="020B0503020204020204" pitchFamily="34" charset="-122"/>
              <a:ea typeface="微软雅黑" panose="020B0503020204020204" pitchFamily="34" charset="-122"/>
            </a:endParaRPr>
          </a:p>
        </p:txBody>
      </p:sp>
      <p:grpSp>
        <p:nvGrpSpPr>
          <p:cNvPr id="167" name="Group 167"/>
          <p:cNvGrpSpPr/>
          <p:nvPr/>
        </p:nvGrpSpPr>
        <p:grpSpPr>
          <a:xfrm>
            <a:off x="3882576" y="3556105"/>
            <a:ext cx="3981263" cy="2531115"/>
            <a:chOff x="0" y="0"/>
            <a:chExt cx="3981262" cy="2531114"/>
          </a:xfrm>
        </p:grpSpPr>
        <p:grpSp>
          <p:nvGrpSpPr>
            <p:cNvPr id="165" name="Group 165"/>
            <p:cNvGrpSpPr/>
            <p:nvPr/>
          </p:nvGrpSpPr>
          <p:grpSpPr>
            <a:xfrm>
              <a:off x="0" y="0"/>
              <a:ext cx="3981263" cy="2531115"/>
              <a:chOff x="0" y="0"/>
              <a:chExt cx="3981262" cy="2531114"/>
            </a:xfrm>
          </p:grpSpPr>
          <p:sp>
            <p:nvSpPr>
              <p:cNvPr id="161" name="Shape 161"/>
              <p:cNvSpPr/>
              <p:nvPr/>
            </p:nvSpPr>
            <p:spPr>
              <a:xfrm>
                <a:off x="-1" y="932714"/>
                <a:ext cx="3829536" cy="1598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62" name="Shape 162"/>
              <p:cNvSpPr/>
              <p:nvPr/>
            </p:nvSpPr>
            <p:spPr>
              <a:xfrm>
                <a:off x="180934" y="544998"/>
                <a:ext cx="1538653" cy="1441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63" name="Shape 163"/>
              <p:cNvSpPr/>
              <p:nvPr/>
            </p:nvSpPr>
            <p:spPr>
              <a:xfrm>
                <a:off x="950260" y="0"/>
                <a:ext cx="1703115" cy="15951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64" name="Shape 164"/>
              <p:cNvSpPr/>
              <p:nvPr/>
            </p:nvSpPr>
            <p:spPr>
              <a:xfrm>
                <a:off x="2113686" y="58118"/>
                <a:ext cx="1867577" cy="17491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166" name="Shape 166"/>
            <p:cNvSpPr/>
            <p:nvPr/>
          </p:nvSpPr>
          <p:spPr>
            <a:xfrm>
              <a:off x="827311" y="999798"/>
              <a:ext cx="2326641" cy="5353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3500">
                  <a:solidFill>
                    <a:srgbClr val="FFFFFF"/>
                  </a:solidFill>
                </a:defRPr>
              </a:lvl1pPr>
            </a:lstStyle>
            <a:p>
              <a:pPr lvl="0">
                <a:defRPr sz="1800">
                  <a:solidFill>
                    <a:srgbClr val="000000"/>
                  </a:solidFill>
                </a:defRPr>
              </a:pPr>
              <a:r>
                <a:rPr sz="3500">
                  <a:solidFill>
                    <a:srgbClr val="FFFFFF"/>
                  </a:solidFill>
                </a:rPr>
                <a:t>人才信息网</a:t>
              </a:r>
            </a:p>
          </p:txBody>
        </p:sp>
      </p:grpSp>
      <p:grpSp>
        <p:nvGrpSpPr>
          <p:cNvPr id="3" name="组合 2"/>
          <p:cNvGrpSpPr/>
          <p:nvPr/>
        </p:nvGrpSpPr>
        <p:grpSpPr>
          <a:xfrm>
            <a:off x="5238207" y="1036613"/>
            <a:ext cx="2637807" cy="2415544"/>
            <a:chOff x="5238207" y="1036613"/>
            <a:chExt cx="2637807" cy="2415544"/>
          </a:xfrm>
        </p:grpSpPr>
        <p:sp>
          <p:nvSpPr>
            <p:cNvPr id="154" name="Shape 154"/>
            <p:cNvSpPr/>
            <p:nvPr/>
          </p:nvSpPr>
          <p:spPr>
            <a:xfrm>
              <a:off x="6787634" y="1448093"/>
              <a:ext cx="108838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solidFill>
                    <a:srgbClr val="404040"/>
                  </a:solidFill>
                </a:defRPr>
              </a:lvl1pPr>
            </a:lstStyle>
            <a:p>
              <a:pPr lvl="0">
                <a:defRPr sz="1800">
                  <a:solidFill>
                    <a:srgbClr val="000000"/>
                  </a:solidFill>
                </a:defRPr>
              </a:pPr>
              <a:r>
                <a:rPr sz="2400" dirty="0">
                  <a:solidFill>
                    <a:srgbClr val="404040"/>
                  </a:solidFill>
                </a:rPr>
                <a:t>Spring</a:t>
              </a:r>
            </a:p>
          </p:txBody>
        </p:sp>
        <p:grpSp>
          <p:nvGrpSpPr>
            <p:cNvPr id="160" name="Group 160"/>
            <p:cNvGrpSpPr/>
            <p:nvPr/>
          </p:nvGrpSpPr>
          <p:grpSpPr>
            <a:xfrm>
              <a:off x="5238207" y="1036613"/>
              <a:ext cx="1270001" cy="1270001"/>
              <a:chOff x="0" y="0"/>
              <a:chExt cx="1270000" cy="1270000"/>
            </a:xfrm>
          </p:grpSpPr>
          <p:sp>
            <p:nvSpPr>
              <p:cNvPr id="158" name="Shape 158"/>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5CCDF5"/>
                </a:solidFill>
                <a:prstDash val="solid"/>
                <a:miter lim="800000"/>
              </a:ln>
              <a:effectLst/>
            </p:spPr>
            <p:txBody>
              <a:bodyPr wrap="square" lIns="0" tIns="0" rIns="0" bIns="0" numCol="1" anchor="ctr">
                <a:noAutofit/>
              </a:bodyPr>
              <a:lstStyle/>
              <a:p>
                <a:pPr lvl="0"/>
                <a:endParaRPr/>
              </a:p>
            </p:txBody>
          </p:sp>
          <p:sp>
            <p:nvSpPr>
              <p:cNvPr id="159" name="Shape 159"/>
              <p:cNvSpPr/>
              <p:nvPr/>
            </p:nvSpPr>
            <p:spPr>
              <a:xfrm>
                <a:off x="251599" y="201236"/>
                <a:ext cx="766802" cy="867528"/>
              </a:xfrm>
              <a:custGeom>
                <a:avLst/>
                <a:gdLst/>
                <a:ahLst/>
                <a:cxnLst>
                  <a:cxn ang="0">
                    <a:pos x="wd2" y="hd2"/>
                  </a:cxn>
                  <a:cxn ang="5400000">
                    <a:pos x="wd2" y="hd2"/>
                  </a:cxn>
                  <a:cxn ang="10800000">
                    <a:pos x="wd2" y="hd2"/>
                  </a:cxn>
                  <a:cxn ang="16200000">
                    <a:pos x="wd2" y="hd2"/>
                  </a:cxn>
                </a:cxnLst>
                <a:rect l="0" t="0" r="r" b="b"/>
                <a:pathLst>
                  <a:path w="21600" h="21600" extrusionOk="0">
                    <a:moveTo>
                      <a:pt x="3120" y="4080"/>
                    </a:moveTo>
                    <a:cubicBezTo>
                      <a:pt x="4800" y="4080"/>
                      <a:pt x="6240" y="5280"/>
                      <a:pt x="6240" y="6960"/>
                    </a:cubicBezTo>
                    <a:cubicBezTo>
                      <a:pt x="16080" y="9360"/>
                      <a:pt x="16080" y="9360"/>
                      <a:pt x="16080" y="9360"/>
                    </a:cubicBezTo>
                    <a:cubicBezTo>
                      <a:pt x="16080" y="9120"/>
                      <a:pt x="16320" y="8640"/>
                      <a:pt x="16560" y="8400"/>
                    </a:cubicBezTo>
                    <a:cubicBezTo>
                      <a:pt x="14400" y="4560"/>
                      <a:pt x="14400" y="4560"/>
                      <a:pt x="14400" y="4560"/>
                    </a:cubicBezTo>
                    <a:cubicBezTo>
                      <a:pt x="14160" y="4800"/>
                      <a:pt x="13920" y="4800"/>
                      <a:pt x="13680" y="4800"/>
                    </a:cubicBezTo>
                    <a:cubicBezTo>
                      <a:pt x="12480" y="4800"/>
                      <a:pt x="11280" y="3600"/>
                      <a:pt x="11280" y="2400"/>
                    </a:cubicBezTo>
                    <a:cubicBezTo>
                      <a:pt x="11280" y="1200"/>
                      <a:pt x="12480" y="0"/>
                      <a:pt x="13680" y="0"/>
                    </a:cubicBezTo>
                    <a:cubicBezTo>
                      <a:pt x="14880" y="0"/>
                      <a:pt x="16080" y="1200"/>
                      <a:pt x="16080" y="2400"/>
                    </a:cubicBezTo>
                    <a:cubicBezTo>
                      <a:pt x="16080" y="2880"/>
                      <a:pt x="15840" y="3360"/>
                      <a:pt x="15600" y="3840"/>
                    </a:cubicBezTo>
                    <a:cubicBezTo>
                      <a:pt x="18000" y="7680"/>
                      <a:pt x="18000" y="7680"/>
                      <a:pt x="18000" y="7680"/>
                    </a:cubicBezTo>
                    <a:cubicBezTo>
                      <a:pt x="18240" y="7440"/>
                      <a:pt x="18480" y="7440"/>
                      <a:pt x="18720" y="7440"/>
                    </a:cubicBezTo>
                    <a:cubicBezTo>
                      <a:pt x="20400" y="7440"/>
                      <a:pt x="21600" y="8880"/>
                      <a:pt x="21600" y="10320"/>
                    </a:cubicBezTo>
                    <a:cubicBezTo>
                      <a:pt x="21600" y="12000"/>
                      <a:pt x="20400" y="13440"/>
                      <a:pt x="18720" y="13440"/>
                    </a:cubicBezTo>
                    <a:cubicBezTo>
                      <a:pt x="17280" y="13440"/>
                      <a:pt x="16320" y="12480"/>
                      <a:pt x="15840" y="11040"/>
                    </a:cubicBezTo>
                    <a:cubicBezTo>
                      <a:pt x="6000" y="8640"/>
                      <a:pt x="6000" y="8640"/>
                      <a:pt x="6000" y="8640"/>
                    </a:cubicBezTo>
                    <a:cubicBezTo>
                      <a:pt x="5760" y="8880"/>
                      <a:pt x="5280" y="9360"/>
                      <a:pt x="4800" y="9600"/>
                    </a:cubicBezTo>
                    <a:cubicBezTo>
                      <a:pt x="6480" y="14400"/>
                      <a:pt x="6480" y="14400"/>
                      <a:pt x="6480" y="14400"/>
                    </a:cubicBezTo>
                    <a:cubicBezTo>
                      <a:pt x="6720" y="14160"/>
                      <a:pt x="6720" y="14160"/>
                      <a:pt x="6960" y="14160"/>
                    </a:cubicBezTo>
                    <a:cubicBezTo>
                      <a:pt x="8880" y="14160"/>
                      <a:pt x="10560" y="15840"/>
                      <a:pt x="10560" y="18000"/>
                    </a:cubicBezTo>
                    <a:cubicBezTo>
                      <a:pt x="10560" y="19920"/>
                      <a:pt x="8880" y="21600"/>
                      <a:pt x="6960" y="21600"/>
                    </a:cubicBezTo>
                    <a:cubicBezTo>
                      <a:pt x="4800" y="21600"/>
                      <a:pt x="3360" y="19920"/>
                      <a:pt x="3360" y="18000"/>
                    </a:cubicBezTo>
                    <a:cubicBezTo>
                      <a:pt x="3360" y="16560"/>
                      <a:pt x="4080" y="15360"/>
                      <a:pt x="5040" y="14880"/>
                    </a:cubicBezTo>
                    <a:cubicBezTo>
                      <a:pt x="3360" y="10080"/>
                      <a:pt x="3360" y="10080"/>
                      <a:pt x="3360" y="10080"/>
                    </a:cubicBezTo>
                    <a:cubicBezTo>
                      <a:pt x="3360" y="10080"/>
                      <a:pt x="3360" y="10080"/>
                      <a:pt x="3120" y="10080"/>
                    </a:cubicBezTo>
                    <a:cubicBezTo>
                      <a:pt x="1440" y="10080"/>
                      <a:pt x="0" y="8640"/>
                      <a:pt x="0" y="6960"/>
                    </a:cubicBezTo>
                    <a:cubicBezTo>
                      <a:pt x="0" y="5280"/>
                      <a:pt x="1440" y="4080"/>
                      <a:pt x="3120" y="4080"/>
                    </a:cubicBezTo>
                    <a:close/>
                  </a:path>
                </a:pathLst>
              </a:custGeom>
              <a:solidFill>
                <a:srgbClr val="5CCDF5"/>
              </a:solidFill>
              <a:ln w="12700" cap="flat">
                <a:noFill/>
                <a:miter lim="400000"/>
              </a:ln>
              <a:effectLst/>
            </p:spPr>
            <p:txBody>
              <a:bodyPr wrap="square" lIns="0" tIns="0" rIns="0" bIns="0" numCol="1" anchor="t">
                <a:noAutofit/>
              </a:bodyPr>
              <a:lstStyle/>
              <a:p>
                <a:pPr lvl="0" defTabSz="1028597">
                  <a:defRPr>
                    <a:latin typeface="时尚中黑简体"/>
                    <a:ea typeface="时尚中黑简体"/>
                    <a:cs typeface="时尚中黑简体"/>
                    <a:sym typeface="时尚中黑简体"/>
                  </a:defRPr>
                </a:pPr>
                <a:endParaRPr/>
              </a:p>
            </p:txBody>
          </p:sp>
        </p:grpSp>
        <p:pic>
          <p:nvPicPr>
            <p:cNvPr id="168" name="image7-filtered.png" descr="\\MAGNUM\Projects\Microsoft\Cloud Power FY12\Design\Icons\PNGs\Electricity.png"/>
            <p:cNvPicPr/>
            <p:nvPr/>
          </p:nvPicPr>
          <p:blipFill>
            <a:blip r:embed="rId2">
              <a:extLst/>
            </a:blip>
            <a:stretch>
              <a:fillRect/>
            </a:stretch>
          </p:blipFill>
          <p:spPr>
            <a:xfrm>
              <a:off x="5412516" y="2531013"/>
              <a:ext cx="921383" cy="921144"/>
            </a:xfrm>
            <a:prstGeom prst="rect">
              <a:avLst/>
            </a:prstGeom>
            <a:ln w="12700">
              <a:miter lim="400000"/>
            </a:ln>
          </p:spPr>
        </p:pic>
      </p:grpSp>
      <p:grpSp>
        <p:nvGrpSpPr>
          <p:cNvPr id="2" name="组合 1"/>
          <p:cNvGrpSpPr/>
          <p:nvPr/>
        </p:nvGrpSpPr>
        <p:grpSpPr>
          <a:xfrm>
            <a:off x="903309" y="3318122"/>
            <a:ext cx="2513056" cy="1855774"/>
            <a:chOff x="903309" y="3318122"/>
            <a:chExt cx="2513056" cy="1855774"/>
          </a:xfrm>
        </p:grpSpPr>
        <p:sp>
          <p:nvSpPr>
            <p:cNvPr id="152" name="Shape 152"/>
            <p:cNvSpPr/>
            <p:nvPr/>
          </p:nvSpPr>
          <p:spPr>
            <a:xfrm>
              <a:off x="994119" y="4726855"/>
              <a:ext cx="108838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solidFill>
                    <a:srgbClr val="404040"/>
                  </a:solidFill>
                </a:defRPr>
              </a:lvl1pPr>
            </a:lstStyle>
            <a:p>
              <a:pPr lvl="0">
                <a:defRPr sz="1800">
                  <a:solidFill>
                    <a:srgbClr val="000000"/>
                  </a:solidFill>
                </a:defRPr>
              </a:pPr>
              <a:r>
                <a:rPr sz="2400">
                  <a:solidFill>
                    <a:srgbClr val="404040"/>
                  </a:solidFill>
                </a:rPr>
                <a:t>Struts2</a:t>
              </a:r>
            </a:p>
          </p:txBody>
        </p:sp>
        <p:grpSp>
          <p:nvGrpSpPr>
            <p:cNvPr id="157" name="Group 157"/>
            <p:cNvGrpSpPr/>
            <p:nvPr/>
          </p:nvGrpSpPr>
          <p:grpSpPr>
            <a:xfrm>
              <a:off x="903309" y="3318122"/>
              <a:ext cx="1270001" cy="1270001"/>
              <a:chOff x="0" y="0"/>
              <a:chExt cx="1270000" cy="1270000"/>
            </a:xfrm>
          </p:grpSpPr>
          <p:sp>
            <p:nvSpPr>
              <p:cNvPr id="155" name="Shape 155"/>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5CCDF5"/>
                </a:solidFill>
                <a:prstDash val="solid"/>
                <a:miter lim="800000"/>
              </a:ln>
              <a:effectLst/>
            </p:spPr>
            <p:txBody>
              <a:bodyPr wrap="square" lIns="0" tIns="0" rIns="0" bIns="0" numCol="1" anchor="ctr">
                <a:noAutofit/>
              </a:bodyPr>
              <a:lstStyle/>
              <a:p>
                <a:pPr lvl="0"/>
                <a:endParaRPr/>
              </a:p>
            </p:txBody>
          </p:sp>
          <p:sp>
            <p:nvSpPr>
              <p:cNvPr id="156" name="Shape 156"/>
              <p:cNvSpPr/>
              <p:nvPr/>
            </p:nvSpPr>
            <p:spPr>
              <a:xfrm>
                <a:off x="295922" y="329638"/>
                <a:ext cx="678156" cy="610724"/>
              </a:xfrm>
              <a:custGeom>
                <a:avLst/>
                <a:gdLst/>
                <a:ahLst/>
                <a:cxnLst>
                  <a:cxn ang="0">
                    <a:pos x="wd2" y="hd2"/>
                  </a:cxn>
                  <a:cxn ang="5400000">
                    <a:pos x="wd2" y="hd2"/>
                  </a:cxn>
                  <a:cxn ang="10800000">
                    <a:pos x="wd2" y="hd2"/>
                  </a:cxn>
                  <a:cxn ang="16200000">
                    <a:pos x="wd2" y="hd2"/>
                  </a:cxn>
                </a:cxnLst>
                <a:rect l="0" t="0" r="r" b="b"/>
                <a:pathLst>
                  <a:path w="21600" h="21600" extrusionOk="0">
                    <a:moveTo>
                      <a:pt x="20844" y="4343"/>
                    </a:moveTo>
                    <a:lnTo>
                      <a:pt x="4959" y="4343"/>
                    </a:lnTo>
                    <a:lnTo>
                      <a:pt x="4959" y="18057"/>
                    </a:lnTo>
                    <a:lnTo>
                      <a:pt x="21600" y="18057"/>
                    </a:lnTo>
                    <a:lnTo>
                      <a:pt x="21600" y="4343"/>
                    </a:lnTo>
                    <a:lnTo>
                      <a:pt x="20844" y="4343"/>
                    </a:lnTo>
                    <a:close/>
                    <a:moveTo>
                      <a:pt x="7564" y="10857"/>
                    </a:moveTo>
                    <a:lnTo>
                      <a:pt x="8909" y="10857"/>
                    </a:lnTo>
                    <a:lnTo>
                      <a:pt x="8909" y="11086"/>
                    </a:lnTo>
                    <a:lnTo>
                      <a:pt x="9077" y="11314"/>
                    </a:lnTo>
                    <a:lnTo>
                      <a:pt x="9497" y="8914"/>
                    </a:lnTo>
                    <a:lnTo>
                      <a:pt x="10086" y="8914"/>
                    </a:lnTo>
                    <a:lnTo>
                      <a:pt x="10506" y="10286"/>
                    </a:lnTo>
                    <a:lnTo>
                      <a:pt x="10674" y="9714"/>
                    </a:lnTo>
                    <a:lnTo>
                      <a:pt x="11094" y="9143"/>
                    </a:lnTo>
                    <a:lnTo>
                      <a:pt x="11262" y="10057"/>
                    </a:lnTo>
                    <a:lnTo>
                      <a:pt x="12523" y="12457"/>
                    </a:lnTo>
                    <a:lnTo>
                      <a:pt x="12691" y="10286"/>
                    </a:lnTo>
                    <a:lnTo>
                      <a:pt x="12859" y="9143"/>
                    </a:lnTo>
                    <a:lnTo>
                      <a:pt x="13447" y="10286"/>
                    </a:lnTo>
                    <a:lnTo>
                      <a:pt x="13700" y="10857"/>
                    </a:lnTo>
                    <a:lnTo>
                      <a:pt x="14708" y="9143"/>
                    </a:lnTo>
                    <a:lnTo>
                      <a:pt x="15296" y="9143"/>
                    </a:lnTo>
                    <a:lnTo>
                      <a:pt x="16053" y="11657"/>
                    </a:lnTo>
                    <a:lnTo>
                      <a:pt x="16053" y="10857"/>
                    </a:lnTo>
                    <a:lnTo>
                      <a:pt x="16221" y="10286"/>
                    </a:lnTo>
                    <a:lnTo>
                      <a:pt x="18826" y="10286"/>
                    </a:lnTo>
                    <a:lnTo>
                      <a:pt x="18826" y="11314"/>
                    </a:lnTo>
                    <a:lnTo>
                      <a:pt x="16893" y="11314"/>
                    </a:lnTo>
                    <a:lnTo>
                      <a:pt x="16473" y="13257"/>
                    </a:lnTo>
                    <a:lnTo>
                      <a:pt x="15885" y="13257"/>
                    </a:lnTo>
                    <a:lnTo>
                      <a:pt x="14876" y="10514"/>
                    </a:lnTo>
                    <a:lnTo>
                      <a:pt x="14036" y="12114"/>
                    </a:lnTo>
                    <a:lnTo>
                      <a:pt x="13868" y="12686"/>
                    </a:lnTo>
                    <a:lnTo>
                      <a:pt x="13447" y="12114"/>
                    </a:lnTo>
                    <a:lnTo>
                      <a:pt x="13279" y="11657"/>
                    </a:lnTo>
                    <a:lnTo>
                      <a:pt x="12859" y="14057"/>
                    </a:lnTo>
                    <a:lnTo>
                      <a:pt x="12271" y="14057"/>
                    </a:lnTo>
                    <a:lnTo>
                      <a:pt x="10926" y="10857"/>
                    </a:lnTo>
                    <a:lnTo>
                      <a:pt x="10506" y="11314"/>
                    </a:lnTo>
                    <a:lnTo>
                      <a:pt x="10086" y="11886"/>
                    </a:lnTo>
                    <a:lnTo>
                      <a:pt x="10086" y="11314"/>
                    </a:lnTo>
                    <a:lnTo>
                      <a:pt x="9918" y="10857"/>
                    </a:lnTo>
                    <a:lnTo>
                      <a:pt x="9497" y="13029"/>
                    </a:lnTo>
                    <a:lnTo>
                      <a:pt x="8909" y="13029"/>
                    </a:lnTo>
                    <a:lnTo>
                      <a:pt x="8321" y="11657"/>
                    </a:lnTo>
                    <a:lnTo>
                      <a:pt x="7564" y="11657"/>
                    </a:lnTo>
                    <a:lnTo>
                      <a:pt x="7564" y="10857"/>
                    </a:lnTo>
                    <a:close/>
                    <a:moveTo>
                      <a:pt x="7312" y="21600"/>
                    </a:moveTo>
                    <a:lnTo>
                      <a:pt x="0" y="21600"/>
                    </a:lnTo>
                    <a:lnTo>
                      <a:pt x="0" y="0"/>
                    </a:lnTo>
                    <a:lnTo>
                      <a:pt x="7312" y="0"/>
                    </a:lnTo>
                    <a:lnTo>
                      <a:pt x="7312" y="2971"/>
                    </a:lnTo>
                    <a:lnTo>
                      <a:pt x="588" y="2971"/>
                    </a:lnTo>
                    <a:lnTo>
                      <a:pt x="588" y="6514"/>
                    </a:lnTo>
                    <a:lnTo>
                      <a:pt x="3782" y="6514"/>
                    </a:lnTo>
                    <a:lnTo>
                      <a:pt x="3782" y="7314"/>
                    </a:lnTo>
                    <a:lnTo>
                      <a:pt x="588" y="7314"/>
                    </a:lnTo>
                    <a:lnTo>
                      <a:pt x="588" y="10857"/>
                    </a:lnTo>
                    <a:lnTo>
                      <a:pt x="3782" y="10857"/>
                    </a:lnTo>
                    <a:lnTo>
                      <a:pt x="3782" y="19429"/>
                    </a:lnTo>
                    <a:lnTo>
                      <a:pt x="7312" y="19429"/>
                    </a:lnTo>
                    <a:lnTo>
                      <a:pt x="7312" y="21600"/>
                    </a:lnTo>
                    <a:close/>
                    <a:moveTo>
                      <a:pt x="1933" y="12114"/>
                    </a:moveTo>
                    <a:lnTo>
                      <a:pt x="756" y="12114"/>
                    </a:lnTo>
                    <a:lnTo>
                      <a:pt x="756" y="13257"/>
                    </a:lnTo>
                    <a:lnTo>
                      <a:pt x="1933" y="13257"/>
                    </a:lnTo>
                    <a:lnTo>
                      <a:pt x="1933" y="12114"/>
                    </a:lnTo>
                    <a:close/>
                    <a:moveTo>
                      <a:pt x="1933" y="14057"/>
                    </a:moveTo>
                    <a:lnTo>
                      <a:pt x="756" y="14057"/>
                    </a:lnTo>
                    <a:lnTo>
                      <a:pt x="756" y="14857"/>
                    </a:lnTo>
                    <a:lnTo>
                      <a:pt x="1933" y="14857"/>
                    </a:lnTo>
                    <a:lnTo>
                      <a:pt x="1933" y="14057"/>
                    </a:lnTo>
                    <a:close/>
                    <a:moveTo>
                      <a:pt x="3782" y="3771"/>
                    </a:moveTo>
                    <a:lnTo>
                      <a:pt x="1345" y="3771"/>
                    </a:lnTo>
                    <a:lnTo>
                      <a:pt x="1345" y="5714"/>
                    </a:lnTo>
                    <a:lnTo>
                      <a:pt x="3782" y="5714"/>
                    </a:lnTo>
                    <a:lnTo>
                      <a:pt x="3782" y="3771"/>
                    </a:lnTo>
                    <a:close/>
                    <a:moveTo>
                      <a:pt x="3782" y="8343"/>
                    </a:moveTo>
                    <a:lnTo>
                      <a:pt x="1345" y="8343"/>
                    </a:lnTo>
                    <a:lnTo>
                      <a:pt x="1345" y="10057"/>
                    </a:lnTo>
                    <a:lnTo>
                      <a:pt x="3782" y="10057"/>
                    </a:lnTo>
                    <a:lnTo>
                      <a:pt x="3782" y="8343"/>
                    </a:lnTo>
                    <a:close/>
                    <a:moveTo>
                      <a:pt x="17230" y="20571"/>
                    </a:moveTo>
                    <a:lnTo>
                      <a:pt x="16053" y="20571"/>
                    </a:lnTo>
                    <a:lnTo>
                      <a:pt x="16053" y="18629"/>
                    </a:lnTo>
                    <a:lnTo>
                      <a:pt x="10674" y="18629"/>
                    </a:lnTo>
                    <a:lnTo>
                      <a:pt x="10674" y="20571"/>
                    </a:lnTo>
                    <a:lnTo>
                      <a:pt x="9497" y="20571"/>
                    </a:lnTo>
                    <a:lnTo>
                      <a:pt x="9497" y="21600"/>
                    </a:lnTo>
                    <a:lnTo>
                      <a:pt x="17230" y="21600"/>
                    </a:lnTo>
                    <a:lnTo>
                      <a:pt x="17230" y="20571"/>
                    </a:lnTo>
                    <a:close/>
                    <a:moveTo>
                      <a:pt x="6724" y="6743"/>
                    </a:moveTo>
                    <a:lnTo>
                      <a:pt x="19667" y="6743"/>
                    </a:lnTo>
                    <a:lnTo>
                      <a:pt x="19667" y="15657"/>
                    </a:lnTo>
                    <a:lnTo>
                      <a:pt x="6724" y="15657"/>
                    </a:lnTo>
                    <a:lnTo>
                      <a:pt x="6724" y="6743"/>
                    </a:lnTo>
                    <a:close/>
                  </a:path>
                </a:pathLst>
              </a:custGeom>
              <a:solidFill>
                <a:srgbClr val="5CCDF5"/>
              </a:solidFill>
              <a:ln w="12700" cap="flat">
                <a:noFill/>
                <a:miter lim="400000"/>
              </a:ln>
              <a:effectLst/>
            </p:spPr>
            <p:txBody>
              <a:bodyPr wrap="square" lIns="0" tIns="0" rIns="0" bIns="0" numCol="1" anchor="t">
                <a:noAutofit/>
              </a:bodyPr>
              <a:lstStyle/>
              <a:p>
                <a:pPr lvl="0">
                  <a:defRPr>
                    <a:solidFill>
                      <a:srgbClr val="FFFFFF"/>
                    </a:solidFill>
                  </a:defRPr>
                </a:pPr>
                <a:endParaRPr/>
              </a:p>
            </p:txBody>
          </p:sp>
        </p:grpSp>
        <p:pic>
          <p:nvPicPr>
            <p:cNvPr id="169" name="image7-filtered.png" descr="\\MAGNUM\Projects\Microsoft\Cloud Power FY12\Design\Icons\PNGs\Electricity.png"/>
            <p:cNvPicPr/>
            <p:nvPr/>
          </p:nvPicPr>
          <p:blipFill>
            <a:blip r:embed="rId2">
              <a:extLst/>
            </a:blip>
            <a:stretch>
              <a:fillRect/>
            </a:stretch>
          </p:blipFill>
          <p:spPr>
            <a:xfrm rot="5313413">
              <a:off x="2495101" y="3748726"/>
              <a:ext cx="921383" cy="921144"/>
            </a:xfrm>
            <a:prstGeom prst="rect">
              <a:avLst/>
            </a:prstGeom>
            <a:ln w="12700">
              <a:miter lim="400000"/>
            </a:ln>
          </p:spPr>
        </p:pic>
      </p:grpSp>
      <p:grpSp>
        <p:nvGrpSpPr>
          <p:cNvPr id="4" name="组合 3"/>
          <p:cNvGrpSpPr/>
          <p:nvPr/>
        </p:nvGrpSpPr>
        <p:grpSpPr>
          <a:xfrm>
            <a:off x="8193677" y="3318122"/>
            <a:ext cx="3023349" cy="1855774"/>
            <a:chOff x="8193677" y="3318122"/>
            <a:chExt cx="3023349" cy="1855774"/>
          </a:xfrm>
        </p:grpSpPr>
        <p:grpSp>
          <p:nvGrpSpPr>
            <p:cNvPr id="151" name="Group 151"/>
            <p:cNvGrpSpPr/>
            <p:nvPr/>
          </p:nvGrpSpPr>
          <p:grpSpPr>
            <a:xfrm>
              <a:off x="9778726" y="3318122"/>
              <a:ext cx="1270001" cy="1270001"/>
              <a:chOff x="0" y="0"/>
              <a:chExt cx="1270000" cy="1270000"/>
            </a:xfrm>
          </p:grpSpPr>
          <p:sp>
            <p:nvSpPr>
              <p:cNvPr id="138" name="Shape 138"/>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5CCDF5"/>
                </a:solidFill>
                <a:prstDash val="solid"/>
                <a:miter lim="800000"/>
              </a:ln>
              <a:effectLst/>
            </p:spPr>
            <p:txBody>
              <a:bodyPr wrap="square" lIns="0" tIns="0" rIns="0" bIns="0" numCol="1" anchor="ctr">
                <a:noAutofit/>
              </a:bodyPr>
              <a:lstStyle/>
              <a:p>
                <a:pPr lvl="0"/>
                <a:endParaRPr/>
              </a:p>
            </p:txBody>
          </p:sp>
          <p:grpSp>
            <p:nvGrpSpPr>
              <p:cNvPr id="150" name="Group 150"/>
              <p:cNvGrpSpPr/>
              <p:nvPr/>
            </p:nvGrpSpPr>
            <p:grpSpPr>
              <a:xfrm>
                <a:off x="325183" y="247222"/>
                <a:ext cx="619634" cy="775556"/>
                <a:chOff x="0" y="0"/>
                <a:chExt cx="619632" cy="775555"/>
              </a:xfrm>
            </p:grpSpPr>
            <p:sp>
              <p:nvSpPr>
                <p:cNvPr id="139" name="Shape 139"/>
                <p:cNvSpPr/>
                <p:nvPr/>
              </p:nvSpPr>
              <p:spPr>
                <a:xfrm>
                  <a:off x="0" y="-1"/>
                  <a:ext cx="619633" cy="7755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2700" y="2157"/>
                      </a:moveTo>
                      <a:lnTo>
                        <a:pt x="2700" y="19443"/>
                      </a:lnTo>
                      <a:lnTo>
                        <a:pt x="18900" y="19443"/>
                      </a:lnTo>
                      <a:lnTo>
                        <a:pt x="18900" y="2157"/>
                      </a:lnTo>
                      <a:close/>
                    </a:path>
                  </a:pathLst>
                </a:custGeom>
                <a:solidFill>
                  <a:srgbClr val="5CCDF5"/>
                </a:solidFill>
                <a:ln w="12700" cap="flat">
                  <a:noFill/>
                  <a:miter lim="400000"/>
                </a:ln>
                <a:effectLst/>
              </p:spPr>
              <p:txBody>
                <a:bodyPr wrap="square" lIns="0" tIns="0" rIns="0" bIns="0" numCol="1" anchor="ctr">
                  <a:noAutofit/>
                </a:bodyPr>
                <a:lstStyle/>
                <a:p>
                  <a:pPr lvl="0" algn="ctr"/>
                  <a:endParaRPr/>
                </a:p>
              </p:txBody>
            </p:sp>
            <p:sp>
              <p:nvSpPr>
                <p:cNvPr id="140" name="Shape 140"/>
                <p:cNvSpPr/>
                <p:nvPr/>
              </p:nvSpPr>
              <p:spPr>
                <a:xfrm>
                  <a:off x="126149" y="123748"/>
                  <a:ext cx="367335" cy="14872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1" name="Shape 141"/>
                <p:cNvSpPr/>
                <p:nvPr/>
              </p:nvSpPr>
              <p:spPr>
                <a:xfrm>
                  <a:off x="134540" y="323142"/>
                  <a:ext cx="80707" cy="80708"/>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2" name="Shape 142"/>
                <p:cNvSpPr/>
                <p:nvPr/>
              </p:nvSpPr>
              <p:spPr>
                <a:xfrm>
                  <a:off x="267190" y="323142"/>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3" name="Shape 143"/>
                <p:cNvSpPr/>
                <p:nvPr/>
              </p:nvSpPr>
              <p:spPr>
                <a:xfrm>
                  <a:off x="134539" y="454790"/>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4" name="Shape 144"/>
                <p:cNvSpPr/>
                <p:nvPr/>
              </p:nvSpPr>
              <p:spPr>
                <a:xfrm>
                  <a:off x="268359" y="454789"/>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5" name="Shape 145"/>
                <p:cNvSpPr/>
                <p:nvPr/>
              </p:nvSpPr>
              <p:spPr>
                <a:xfrm>
                  <a:off x="401730" y="323142"/>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6" name="Shape 146"/>
                <p:cNvSpPr/>
                <p:nvPr/>
              </p:nvSpPr>
              <p:spPr>
                <a:xfrm>
                  <a:off x="401730" y="453284"/>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7" name="Shape 147"/>
                <p:cNvSpPr/>
                <p:nvPr/>
              </p:nvSpPr>
              <p:spPr>
                <a:xfrm>
                  <a:off x="136735" y="575960"/>
                  <a:ext cx="80708"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8" name="Shape 148"/>
                <p:cNvSpPr/>
                <p:nvPr/>
              </p:nvSpPr>
              <p:spPr>
                <a:xfrm>
                  <a:off x="271173" y="575959"/>
                  <a:ext cx="80707" cy="80708"/>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149" name="Shape 149"/>
                <p:cNvSpPr/>
                <p:nvPr/>
              </p:nvSpPr>
              <p:spPr>
                <a:xfrm>
                  <a:off x="401730" y="574066"/>
                  <a:ext cx="80707" cy="80707"/>
                </a:xfrm>
                <a:prstGeom prst="rect">
                  <a:avLst/>
                </a:prstGeom>
                <a:solidFill>
                  <a:srgbClr val="5CCDF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sp>
          <p:nvSpPr>
            <p:cNvPr id="153" name="Shape 153"/>
            <p:cNvSpPr/>
            <p:nvPr/>
          </p:nvSpPr>
          <p:spPr>
            <a:xfrm>
              <a:off x="9717406" y="4726855"/>
              <a:ext cx="149962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solidFill>
                    <a:srgbClr val="404040"/>
                  </a:solidFill>
                </a:defRPr>
              </a:lvl1pPr>
            </a:lstStyle>
            <a:p>
              <a:pPr lvl="0">
                <a:defRPr sz="1800">
                  <a:solidFill>
                    <a:srgbClr val="000000"/>
                  </a:solidFill>
                </a:defRPr>
              </a:pPr>
              <a:r>
                <a:rPr sz="2400">
                  <a:solidFill>
                    <a:srgbClr val="404040"/>
                  </a:solidFill>
                </a:rPr>
                <a:t>Hibernate</a:t>
              </a:r>
            </a:p>
          </p:txBody>
        </p:sp>
        <p:pic>
          <p:nvPicPr>
            <p:cNvPr id="170" name="image7-filtered.png" descr="\\MAGNUM\Projects\Microsoft\Cloud Power FY12\Design\Icons\PNGs\Electricity.png"/>
            <p:cNvPicPr/>
            <p:nvPr/>
          </p:nvPicPr>
          <p:blipFill>
            <a:blip r:embed="rId2">
              <a:extLst/>
            </a:blip>
            <a:stretch>
              <a:fillRect/>
            </a:stretch>
          </p:blipFill>
          <p:spPr>
            <a:xfrm rot="3845277">
              <a:off x="8193557" y="3929741"/>
              <a:ext cx="921383" cy="921144"/>
            </a:xfrm>
            <a:prstGeom prst="rect">
              <a:avLst/>
            </a:prstGeom>
            <a:ln w="12700">
              <a:miter lim="400000"/>
            </a:ln>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heel(1)">
                                      <p:cBhvr>
                                        <p:cTn id="7" dur="2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5</a:t>
            </a:r>
          </a:p>
        </p:txBody>
      </p:sp>
      <p:sp>
        <p:nvSpPr>
          <p:cNvPr id="173" name="Shape 173"/>
          <p:cNvSpPr/>
          <p:nvPr/>
        </p:nvSpPr>
        <p:spPr>
          <a:xfrm>
            <a:off x="1953063" y="465193"/>
            <a:ext cx="6224327"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000">
                <a:solidFill>
                  <a:srgbClr val="404040"/>
                </a:solidFill>
              </a:defRPr>
            </a:lvl1pPr>
          </a:lstStyle>
          <a:p>
            <a:pPr lvl="0">
              <a:defRPr sz="1800">
                <a:solidFill>
                  <a:srgbClr val="000000"/>
                </a:solidFill>
              </a:defRPr>
            </a:pPr>
            <a:r>
              <a:rPr sz="4000" dirty="0" err="1">
                <a:solidFill>
                  <a:srgbClr val="404040"/>
                </a:solidFill>
                <a:latin typeface="微软雅黑" panose="020B0503020204020204" pitchFamily="34" charset="-122"/>
                <a:ea typeface="微软雅黑" panose="020B0503020204020204" pitchFamily="34" charset="-122"/>
              </a:rPr>
              <a:t>可能存在的困难及解决方案</a:t>
            </a:r>
            <a:endParaRPr sz="4000" dirty="0">
              <a:solidFill>
                <a:srgbClr val="404040"/>
              </a:solidFill>
              <a:latin typeface="微软雅黑" panose="020B0503020204020204" pitchFamily="34" charset="-122"/>
              <a:ea typeface="微软雅黑" panose="020B0503020204020204" pitchFamily="34" charset="-122"/>
            </a:endParaRPr>
          </a:p>
        </p:txBody>
      </p:sp>
      <p:pic>
        <p:nvPicPr>
          <p:cNvPr id="1026" name="Picture 2" descr="C:\Users\white\Desktop\05f0fa67e1d62102049d59a216edc2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858" y="2043193"/>
            <a:ext cx="3688097" cy="368809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3271362" y="1356206"/>
            <a:ext cx="2936004" cy="2531036"/>
            <a:chOff x="4348077" y="1042933"/>
            <a:chExt cx="3495843" cy="3013656"/>
          </a:xfrm>
          <a:solidFill>
            <a:srgbClr val="5ACDF5">
              <a:alpha val="74000"/>
            </a:srgbClr>
          </a:solidFill>
        </p:grpSpPr>
        <p:sp>
          <p:nvSpPr>
            <p:cNvPr id="11" name="六边形 10"/>
            <p:cNvSpPr/>
            <p:nvPr/>
          </p:nvSpPr>
          <p:spPr>
            <a:xfrm rot="2040000">
              <a:off x="4348079"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12" name="六边形 11"/>
            <p:cNvSpPr/>
            <p:nvPr/>
          </p:nvSpPr>
          <p:spPr>
            <a:xfrm>
              <a:off x="4348077"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Rockwell Std" panose="02060603030405020103" pitchFamily="18" charset="0"/>
                </a:rPr>
                <a:t>1</a:t>
              </a:r>
              <a:endParaRPr lang="en-US" altLang="zh-CN" sz="3600" b="1" dirty="0" smtClean="0">
                <a:solidFill>
                  <a:schemeClr val="bg1"/>
                </a:solidFill>
                <a:latin typeface="Rockwell Std" panose="02060603030405020103" pitchFamily="18" charset="0"/>
              </a:endParaRPr>
            </a:p>
            <a:p>
              <a:pPr algn="ctr"/>
              <a:r>
                <a:rPr lang="zh-CN" altLang="en-US" sz="2400" dirty="0" smtClean="0">
                  <a:solidFill>
                    <a:schemeClr val="bg1"/>
                  </a:solidFill>
                  <a:latin typeface="微软雅黑" panose="020B0503020204020204" pitchFamily="34" charset="-122"/>
                  <a:ea typeface="微软雅黑" panose="020B0503020204020204" pitchFamily="34" charset="-122"/>
                </a:rPr>
                <a:t>国际化配置</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02568" y="3647876"/>
            <a:ext cx="2936003" cy="2531036"/>
            <a:chOff x="4348078" y="1042933"/>
            <a:chExt cx="3495842" cy="3013656"/>
          </a:xfrm>
          <a:solidFill>
            <a:srgbClr val="5ACDF5">
              <a:alpha val="74000"/>
            </a:srgbClr>
          </a:solidFill>
        </p:grpSpPr>
        <p:sp>
          <p:nvSpPr>
            <p:cNvPr id="14" name="六边形 13"/>
            <p:cNvSpPr/>
            <p:nvPr/>
          </p:nvSpPr>
          <p:spPr>
            <a:xfrm rot="2040000">
              <a:off x="4348079"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15" name="六边形 14"/>
            <p:cNvSpPr/>
            <p:nvPr/>
          </p:nvSpPr>
          <p:spPr>
            <a:xfrm>
              <a:off x="4348078"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Rockwell Std" panose="02060603030405020103" pitchFamily="18" charset="0"/>
                </a:rPr>
                <a:t>2</a:t>
              </a:r>
              <a:endParaRPr lang="en-US" altLang="zh-CN" sz="3600" b="1" dirty="0" smtClean="0">
                <a:solidFill>
                  <a:schemeClr val="bg1"/>
                </a:solidFill>
                <a:latin typeface="Rockwell Std" panose="02060603030405020103" pitchFamily="18" charset="0"/>
              </a:endParaRPr>
            </a:p>
            <a:p>
              <a:pPr algn="ctr"/>
              <a:r>
                <a:rPr lang="zh-CN" altLang="en-US" sz="2400" dirty="0" smtClean="0">
                  <a:solidFill>
                    <a:schemeClr val="bg1"/>
                  </a:solidFill>
                  <a:latin typeface="微软雅黑" panose="020B0503020204020204" pitchFamily="34" charset="-122"/>
                  <a:ea typeface="微软雅黑" panose="020B0503020204020204" pitchFamily="34" charset="-122"/>
                </a:rPr>
                <a:t>系统权限设计</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5631617" y="3647876"/>
            <a:ext cx="2936003" cy="2531036"/>
            <a:chOff x="4348078" y="1042933"/>
            <a:chExt cx="3495842" cy="3013656"/>
          </a:xfrm>
          <a:solidFill>
            <a:srgbClr val="5ACDF5">
              <a:alpha val="74000"/>
            </a:srgbClr>
          </a:solidFill>
        </p:grpSpPr>
        <p:sp>
          <p:nvSpPr>
            <p:cNvPr id="17" name="六边形 16"/>
            <p:cNvSpPr/>
            <p:nvPr/>
          </p:nvSpPr>
          <p:spPr>
            <a:xfrm rot="2040000">
              <a:off x="4348079"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18" name="六边形 17"/>
            <p:cNvSpPr/>
            <p:nvPr/>
          </p:nvSpPr>
          <p:spPr>
            <a:xfrm>
              <a:off x="4348078" y="1042933"/>
              <a:ext cx="3495841" cy="301365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Rockwell Std" panose="02060603030405020103" pitchFamily="18" charset="0"/>
                </a:rPr>
                <a:t>3</a:t>
              </a:r>
              <a:endParaRPr lang="en-US" altLang="zh-CN" sz="3600" b="1" dirty="0" smtClean="0">
                <a:solidFill>
                  <a:schemeClr val="bg1"/>
                </a:solidFill>
                <a:latin typeface="Rockwell Std" panose="02060603030405020103" pitchFamily="18" charset="0"/>
              </a:endParaRPr>
            </a:p>
            <a:p>
              <a:pPr algn="ctr"/>
              <a:r>
                <a:rPr lang="zh-CN" altLang="en-US" sz="2400" dirty="0" smtClean="0">
                  <a:solidFill>
                    <a:schemeClr val="bg1"/>
                  </a:solidFill>
                  <a:latin typeface="微软雅黑" panose="020B0503020204020204" pitchFamily="34" charset="-122"/>
                  <a:ea typeface="微软雅黑" panose="020B0503020204020204" pitchFamily="34" charset="-122"/>
                </a:rPr>
                <a:t>在线即时交流</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 calcmode="lin" valueType="num">
                                      <p:cBhvr>
                                        <p:cTn id="24" dur="1000" fill="hold"/>
                                        <p:tgtEl>
                                          <p:spTgt spid="13"/>
                                        </p:tgtEl>
                                        <p:attrNameLst>
                                          <p:attrName>style.rotation</p:attrName>
                                        </p:attrNameLst>
                                      </p:cBhvr>
                                      <p:tavLst>
                                        <p:tav tm="0">
                                          <p:val>
                                            <p:fltVal val="90"/>
                                          </p:val>
                                        </p:tav>
                                        <p:tav tm="100000">
                                          <p:val>
                                            <p:fltVal val="0"/>
                                          </p:val>
                                        </p:tav>
                                      </p:tavLst>
                                    </p:anim>
                                    <p:animEffect transition="in" filter="fade">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nvSpPr>
        <p:spPr>
          <a:xfrm>
            <a:off x="602568" y="296973"/>
            <a:ext cx="1068610" cy="92121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5CCDF5"/>
          </a:solidFill>
          <a:ln w="12700">
            <a:miter lim="400000"/>
          </a:ln>
          <a:extLst>
            <a:ext uri="{C572A759-6A51-4108-AA02-DFA0A04FC94B}">
              <ma14:wrappingTextBoxFlag xmlns:ma14="http://schemas.microsoft.com/office/mac/drawingml/2011/main" xmlns="" val="1"/>
            </a:ext>
          </a:extLst>
        </p:spPr>
        <p:txBody>
          <a:bodyPr lIns="0" tIns="0" rIns="0" bIns="0" anchor="ctr"/>
          <a:lstStyle>
            <a:lvl1pPr algn="ctr">
              <a:defRPr sz="4500">
                <a:solidFill>
                  <a:srgbClr val="FFFFFF"/>
                </a:solidFill>
              </a:defRPr>
            </a:lvl1pPr>
          </a:lstStyle>
          <a:p>
            <a:pPr lvl="0">
              <a:defRPr sz="1800">
                <a:solidFill>
                  <a:srgbClr val="000000"/>
                </a:solidFill>
              </a:defRPr>
            </a:pPr>
            <a:r>
              <a:rPr sz="4500">
                <a:solidFill>
                  <a:srgbClr val="FFFFFF"/>
                </a:solidFill>
              </a:rPr>
              <a:t>6</a:t>
            </a:r>
          </a:p>
        </p:txBody>
      </p:sp>
      <p:sp>
        <p:nvSpPr>
          <p:cNvPr id="176" name="Shape 176"/>
          <p:cNvSpPr/>
          <p:nvPr/>
        </p:nvSpPr>
        <p:spPr>
          <a:xfrm>
            <a:off x="1953063" y="465193"/>
            <a:ext cx="1370086" cy="596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000">
                <a:solidFill>
                  <a:srgbClr val="404040"/>
                </a:solidFill>
              </a:defRPr>
            </a:lvl1pPr>
          </a:lstStyle>
          <a:p>
            <a:pPr lvl="0">
              <a:defRPr sz="1800">
                <a:solidFill>
                  <a:srgbClr val="000000"/>
                </a:solidFill>
              </a:defRPr>
            </a:pPr>
            <a:r>
              <a:rPr sz="4000">
                <a:solidFill>
                  <a:srgbClr val="404040"/>
                </a:solidFill>
              </a:rPr>
              <a:t>结语</a:t>
            </a:r>
          </a:p>
        </p:txBody>
      </p:sp>
      <p:grpSp>
        <p:nvGrpSpPr>
          <p:cNvPr id="188" name="Group 188"/>
          <p:cNvGrpSpPr/>
          <p:nvPr/>
        </p:nvGrpSpPr>
        <p:grpSpPr>
          <a:xfrm>
            <a:off x="1014469" y="1518409"/>
            <a:ext cx="3247275" cy="4903608"/>
            <a:chOff x="0" y="0"/>
            <a:chExt cx="3247274" cy="4903606"/>
          </a:xfrm>
        </p:grpSpPr>
        <p:grpSp>
          <p:nvGrpSpPr>
            <p:cNvPr id="186" name="Group 186"/>
            <p:cNvGrpSpPr/>
            <p:nvPr/>
          </p:nvGrpSpPr>
          <p:grpSpPr>
            <a:xfrm>
              <a:off x="394545" y="0"/>
              <a:ext cx="2458184" cy="3587724"/>
              <a:chOff x="0" y="0"/>
              <a:chExt cx="2458183" cy="3587723"/>
            </a:xfrm>
          </p:grpSpPr>
          <p:sp>
            <p:nvSpPr>
              <p:cNvPr id="177" name="Shape 177"/>
              <p:cNvSpPr/>
              <p:nvPr/>
            </p:nvSpPr>
            <p:spPr>
              <a:xfrm>
                <a:off x="0" y="316219"/>
                <a:ext cx="2458184" cy="3271505"/>
              </a:xfrm>
              <a:custGeom>
                <a:avLst/>
                <a:gdLst/>
                <a:ahLst/>
                <a:cxnLst>
                  <a:cxn ang="0">
                    <a:pos x="wd2" y="hd2"/>
                  </a:cxn>
                  <a:cxn ang="5400000">
                    <a:pos x="wd2" y="hd2"/>
                  </a:cxn>
                  <a:cxn ang="10800000">
                    <a:pos x="wd2" y="hd2"/>
                  </a:cxn>
                  <a:cxn ang="16200000">
                    <a:pos x="wd2" y="hd2"/>
                  </a:cxn>
                </a:cxnLst>
                <a:rect l="0" t="0" r="r" b="b"/>
                <a:pathLst>
                  <a:path w="21600" h="21600" extrusionOk="0">
                    <a:moveTo>
                      <a:pt x="20631" y="0"/>
                    </a:moveTo>
                    <a:cubicBezTo>
                      <a:pt x="16021" y="0"/>
                      <a:pt x="16021" y="0"/>
                      <a:pt x="16021" y="0"/>
                    </a:cubicBezTo>
                    <a:cubicBezTo>
                      <a:pt x="16001" y="610"/>
                      <a:pt x="15323" y="1119"/>
                      <a:pt x="14490" y="1119"/>
                    </a:cubicBezTo>
                    <a:cubicBezTo>
                      <a:pt x="7090" y="1119"/>
                      <a:pt x="7090" y="1119"/>
                      <a:pt x="7090" y="1119"/>
                    </a:cubicBezTo>
                    <a:cubicBezTo>
                      <a:pt x="6257" y="1119"/>
                      <a:pt x="5579" y="610"/>
                      <a:pt x="5579" y="0"/>
                    </a:cubicBezTo>
                    <a:cubicBezTo>
                      <a:pt x="969" y="0"/>
                      <a:pt x="969" y="0"/>
                      <a:pt x="969" y="0"/>
                    </a:cubicBezTo>
                    <a:cubicBezTo>
                      <a:pt x="426" y="0"/>
                      <a:pt x="0" y="320"/>
                      <a:pt x="0" y="712"/>
                    </a:cubicBezTo>
                    <a:cubicBezTo>
                      <a:pt x="0" y="20873"/>
                      <a:pt x="0" y="20873"/>
                      <a:pt x="0" y="20873"/>
                    </a:cubicBezTo>
                    <a:cubicBezTo>
                      <a:pt x="0" y="21266"/>
                      <a:pt x="426" y="21600"/>
                      <a:pt x="969" y="21600"/>
                    </a:cubicBezTo>
                    <a:cubicBezTo>
                      <a:pt x="20631" y="21600"/>
                      <a:pt x="20631" y="21600"/>
                      <a:pt x="20631" y="21600"/>
                    </a:cubicBezTo>
                    <a:cubicBezTo>
                      <a:pt x="21154" y="21600"/>
                      <a:pt x="21600" y="21266"/>
                      <a:pt x="21600" y="20873"/>
                    </a:cubicBezTo>
                    <a:cubicBezTo>
                      <a:pt x="21600" y="712"/>
                      <a:pt x="21600" y="712"/>
                      <a:pt x="21600" y="712"/>
                    </a:cubicBezTo>
                    <a:cubicBezTo>
                      <a:pt x="21600" y="320"/>
                      <a:pt x="21154" y="0"/>
                      <a:pt x="20631" y="0"/>
                    </a:cubicBezTo>
                    <a:close/>
                    <a:moveTo>
                      <a:pt x="19585" y="20088"/>
                    </a:moveTo>
                    <a:cubicBezTo>
                      <a:pt x="1995" y="20088"/>
                      <a:pt x="1995" y="20088"/>
                      <a:pt x="1995" y="20088"/>
                    </a:cubicBezTo>
                    <a:cubicBezTo>
                      <a:pt x="1995" y="1497"/>
                      <a:pt x="1995" y="1497"/>
                      <a:pt x="1995" y="1497"/>
                    </a:cubicBezTo>
                    <a:cubicBezTo>
                      <a:pt x="19585" y="1497"/>
                      <a:pt x="19585" y="1497"/>
                      <a:pt x="19585" y="1497"/>
                    </a:cubicBezTo>
                    <a:lnTo>
                      <a:pt x="19585" y="20088"/>
                    </a:ln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78" name="Shape 178"/>
              <p:cNvSpPr/>
              <p:nvPr/>
            </p:nvSpPr>
            <p:spPr>
              <a:xfrm>
                <a:off x="718325" y="0"/>
                <a:ext cx="1018931" cy="391697"/>
              </a:xfrm>
              <a:custGeom>
                <a:avLst/>
                <a:gdLst/>
                <a:ahLst/>
                <a:cxnLst>
                  <a:cxn ang="0">
                    <a:pos x="wd2" y="hd2"/>
                  </a:cxn>
                  <a:cxn ang="5400000">
                    <a:pos x="wd2" y="hd2"/>
                  </a:cxn>
                  <a:cxn ang="10800000">
                    <a:pos x="wd2" y="hd2"/>
                  </a:cxn>
                  <a:cxn ang="16200000">
                    <a:pos x="wd2" y="hd2"/>
                  </a:cxn>
                </a:cxnLst>
                <a:rect l="0" t="0" r="r" b="b"/>
                <a:pathLst>
                  <a:path w="21600" h="21600" extrusionOk="0">
                    <a:moveTo>
                      <a:pt x="19403" y="0"/>
                    </a:moveTo>
                    <a:cubicBezTo>
                      <a:pt x="2244" y="0"/>
                      <a:pt x="2244" y="0"/>
                      <a:pt x="2244" y="0"/>
                    </a:cubicBezTo>
                    <a:cubicBezTo>
                      <a:pt x="1029" y="0"/>
                      <a:pt x="0" y="2548"/>
                      <a:pt x="0" y="5703"/>
                    </a:cubicBezTo>
                    <a:cubicBezTo>
                      <a:pt x="0" y="15897"/>
                      <a:pt x="0" y="15897"/>
                      <a:pt x="0" y="15897"/>
                    </a:cubicBezTo>
                    <a:cubicBezTo>
                      <a:pt x="0" y="19052"/>
                      <a:pt x="1029" y="21600"/>
                      <a:pt x="2244" y="21600"/>
                    </a:cubicBezTo>
                    <a:cubicBezTo>
                      <a:pt x="19403" y="21600"/>
                      <a:pt x="19403" y="21600"/>
                      <a:pt x="19403" y="21600"/>
                    </a:cubicBezTo>
                    <a:cubicBezTo>
                      <a:pt x="20618" y="21600"/>
                      <a:pt x="21600" y="19052"/>
                      <a:pt x="21600" y="15897"/>
                    </a:cubicBezTo>
                    <a:cubicBezTo>
                      <a:pt x="21600" y="5703"/>
                      <a:pt x="21600" y="5703"/>
                      <a:pt x="21600" y="5703"/>
                    </a:cubicBezTo>
                    <a:cubicBezTo>
                      <a:pt x="21600" y="2548"/>
                      <a:pt x="20618" y="0"/>
                      <a:pt x="1940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79" name="Shape 179"/>
              <p:cNvSpPr/>
              <p:nvPr/>
            </p:nvSpPr>
            <p:spPr>
              <a:xfrm>
                <a:off x="400804" y="882291"/>
                <a:ext cx="1653972" cy="85887"/>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985"/>
                      <a:pt x="0" y="10523"/>
                    </a:cubicBezTo>
                    <a:cubicBezTo>
                      <a:pt x="0" y="16615"/>
                      <a:pt x="259" y="21600"/>
                      <a:pt x="576" y="21600"/>
                    </a:cubicBezTo>
                    <a:cubicBezTo>
                      <a:pt x="21053" y="21600"/>
                      <a:pt x="21053" y="21600"/>
                      <a:pt x="21053" y="21600"/>
                    </a:cubicBezTo>
                    <a:cubicBezTo>
                      <a:pt x="21341" y="21600"/>
                      <a:pt x="21600" y="16615"/>
                      <a:pt x="21600" y="10523"/>
                    </a:cubicBezTo>
                    <a:cubicBezTo>
                      <a:pt x="21600" y="4985"/>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0" name="Shape 180"/>
              <p:cNvSpPr/>
              <p:nvPr/>
            </p:nvSpPr>
            <p:spPr>
              <a:xfrm>
                <a:off x="400804" y="1197209"/>
                <a:ext cx="1653972" cy="85887"/>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985"/>
                      <a:pt x="0" y="11077"/>
                    </a:cubicBezTo>
                    <a:cubicBezTo>
                      <a:pt x="0" y="16615"/>
                      <a:pt x="259" y="21600"/>
                      <a:pt x="576" y="21600"/>
                    </a:cubicBezTo>
                    <a:cubicBezTo>
                      <a:pt x="21053" y="21600"/>
                      <a:pt x="21053" y="21600"/>
                      <a:pt x="21053" y="21600"/>
                    </a:cubicBezTo>
                    <a:cubicBezTo>
                      <a:pt x="21341" y="21600"/>
                      <a:pt x="21600" y="16615"/>
                      <a:pt x="21600" y="11077"/>
                    </a:cubicBezTo>
                    <a:cubicBezTo>
                      <a:pt x="21600" y="4985"/>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1" name="Shape 181"/>
              <p:cNvSpPr/>
              <p:nvPr/>
            </p:nvSpPr>
            <p:spPr>
              <a:xfrm>
                <a:off x="400804" y="1486100"/>
                <a:ext cx="1653972" cy="85888"/>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985"/>
                      <a:pt x="0" y="10523"/>
                    </a:cubicBezTo>
                    <a:cubicBezTo>
                      <a:pt x="0" y="16615"/>
                      <a:pt x="259" y="21600"/>
                      <a:pt x="576" y="21600"/>
                    </a:cubicBezTo>
                    <a:cubicBezTo>
                      <a:pt x="21053" y="21600"/>
                      <a:pt x="21053" y="21600"/>
                      <a:pt x="21053" y="21600"/>
                    </a:cubicBezTo>
                    <a:cubicBezTo>
                      <a:pt x="21341" y="21600"/>
                      <a:pt x="21600" y="16615"/>
                      <a:pt x="21600" y="10523"/>
                    </a:cubicBezTo>
                    <a:cubicBezTo>
                      <a:pt x="21600" y="4985"/>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2" name="Shape 182"/>
              <p:cNvSpPr/>
              <p:nvPr/>
            </p:nvSpPr>
            <p:spPr>
              <a:xfrm>
                <a:off x="400804" y="1772390"/>
                <a:ext cx="1653972" cy="83285"/>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547"/>
                      <a:pt x="0" y="10800"/>
                    </a:cubicBezTo>
                    <a:cubicBezTo>
                      <a:pt x="0" y="17053"/>
                      <a:pt x="259" y="21600"/>
                      <a:pt x="576" y="21600"/>
                    </a:cubicBezTo>
                    <a:cubicBezTo>
                      <a:pt x="21053" y="21600"/>
                      <a:pt x="21053" y="21600"/>
                      <a:pt x="21053" y="21600"/>
                    </a:cubicBezTo>
                    <a:cubicBezTo>
                      <a:pt x="21341" y="21600"/>
                      <a:pt x="21600" y="17053"/>
                      <a:pt x="21600" y="10800"/>
                    </a:cubicBezTo>
                    <a:cubicBezTo>
                      <a:pt x="21600" y="4547"/>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3" name="Shape 183"/>
              <p:cNvSpPr/>
              <p:nvPr/>
            </p:nvSpPr>
            <p:spPr>
              <a:xfrm>
                <a:off x="400804" y="2072994"/>
                <a:ext cx="1653972" cy="85887"/>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985"/>
                      <a:pt x="0" y="11077"/>
                    </a:cubicBezTo>
                    <a:cubicBezTo>
                      <a:pt x="0" y="16615"/>
                      <a:pt x="259" y="21600"/>
                      <a:pt x="576" y="21600"/>
                    </a:cubicBezTo>
                    <a:cubicBezTo>
                      <a:pt x="21053" y="21600"/>
                      <a:pt x="21053" y="21600"/>
                      <a:pt x="21053" y="21600"/>
                    </a:cubicBezTo>
                    <a:cubicBezTo>
                      <a:pt x="21341" y="21600"/>
                      <a:pt x="21600" y="16615"/>
                      <a:pt x="21600" y="11077"/>
                    </a:cubicBezTo>
                    <a:cubicBezTo>
                      <a:pt x="21600" y="4985"/>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4" name="Shape 184"/>
              <p:cNvSpPr/>
              <p:nvPr/>
            </p:nvSpPr>
            <p:spPr>
              <a:xfrm>
                <a:off x="400804" y="2390514"/>
                <a:ext cx="1653972" cy="83285"/>
              </a:xfrm>
              <a:custGeom>
                <a:avLst/>
                <a:gdLst/>
                <a:ahLst/>
                <a:cxnLst>
                  <a:cxn ang="0">
                    <a:pos x="wd2" y="hd2"/>
                  </a:cxn>
                  <a:cxn ang="5400000">
                    <a:pos x="wd2" y="hd2"/>
                  </a:cxn>
                  <a:cxn ang="10800000">
                    <a:pos x="wd2" y="hd2"/>
                  </a:cxn>
                  <a:cxn ang="16200000">
                    <a:pos x="wd2" y="hd2"/>
                  </a:cxn>
                </a:cxnLst>
                <a:rect l="0" t="0" r="r" b="b"/>
                <a:pathLst>
                  <a:path w="21600" h="21600" extrusionOk="0">
                    <a:moveTo>
                      <a:pt x="21053" y="0"/>
                    </a:moveTo>
                    <a:cubicBezTo>
                      <a:pt x="576" y="0"/>
                      <a:pt x="576" y="0"/>
                      <a:pt x="576" y="0"/>
                    </a:cubicBezTo>
                    <a:cubicBezTo>
                      <a:pt x="259" y="0"/>
                      <a:pt x="0" y="4547"/>
                      <a:pt x="0" y="10800"/>
                    </a:cubicBezTo>
                    <a:cubicBezTo>
                      <a:pt x="0" y="17053"/>
                      <a:pt x="259" y="21600"/>
                      <a:pt x="576" y="21600"/>
                    </a:cubicBezTo>
                    <a:cubicBezTo>
                      <a:pt x="21053" y="21600"/>
                      <a:pt x="21053" y="21600"/>
                      <a:pt x="21053" y="21600"/>
                    </a:cubicBezTo>
                    <a:cubicBezTo>
                      <a:pt x="21341" y="21600"/>
                      <a:pt x="21600" y="17053"/>
                      <a:pt x="21600" y="10800"/>
                    </a:cubicBezTo>
                    <a:cubicBezTo>
                      <a:pt x="21600" y="4547"/>
                      <a:pt x="21341" y="0"/>
                      <a:pt x="21053"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sp>
            <p:nvSpPr>
              <p:cNvPr id="185" name="Shape 185"/>
              <p:cNvSpPr/>
              <p:nvPr/>
            </p:nvSpPr>
            <p:spPr>
              <a:xfrm>
                <a:off x="396901" y="2687214"/>
                <a:ext cx="804213" cy="84587"/>
              </a:xfrm>
              <a:custGeom>
                <a:avLst/>
                <a:gdLst/>
                <a:ahLst/>
                <a:cxnLst>
                  <a:cxn ang="0">
                    <a:pos x="wd2" y="hd2"/>
                  </a:cxn>
                  <a:cxn ang="5400000">
                    <a:pos x="wd2" y="hd2"/>
                  </a:cxn>
                  <a:cxn ang="10800000">
                    <a:pos x="wd2" y="hd2"/>
                  </a:cxn>
                  <a:cxn ang="16200000">
                    <a:pos x="wd2" y="hd2"/>
                  </a:cxn>
                </a:cxnLst>
                <a:rect l="0" t="0" r="r" b="b"/>
                <a:pathLst>
                  <a:path w="21600" h="21600" extrusionOk="0">
                    <a:moveTo>
                      <a:pt x="21008" y="0"/>
                    </a:moveTo>
                    <a:cubicBezTo>
                      <a:pt x="592" y="0"/>
                      <a:pt x="592" y="0"/>
                      <a:pt x="592" y="0"/>
                    </a:cubicBezTo>
                    <a:cubicBezTo>
                      <a:pt x="237" y="0"/>
                      <a:pt x="0" y="4547"/>
                      <a:pt x="0" y="10800"/>
                    </a:cubicBezTo>
                    <a:cubicBezTo>
                      <a:pt x="0" y="17053"/>
                      <a:pt x="237" y="21600"/>
                      <a:pt x="592" y="21600"/>
                    </a:cubicBezTo>
                    <a:cubicBezTo>
                      <a:pt x="21008" y="21600"/>
                      <a:pt x="21008" y="21600"/>
                      <a:pt x="21008" y="21600"/>
                    </a:cubicBezTo>
                    <a:cubicBezTo>
                      <a:pt x="21304" y="21600"/>
                      <a:pt x="21600" y="17053"/>
                      <a:pt x="21600" y="10800"/>
                    </a:cubicBezTo>
                    <a:cubicBezTo>
                      <a:pt x="21600" y="4547"/>
                      <a:pt x="21304" y="0"/>
                      <a:pt x="21008" y="0"/>
                    </a:cubicBezTo>
                    <a:close/>
                  </a:path>
                </a:pathLst>
              </a:custGeom>
              <a:solidFill>
                <a:srgbClr val="5CCDF5"/>
              </a:solidFill>
              <a:ln w="12700" cap="flat">
                <a:noFill/>
                <a:miter lim="400000"/>
                <a:tailEnd type="triangle" w="med" len="med"/>
              </a:ln>
              <a:effectLst/>
            </p:spPr>
            <p:txBody>
              <a:bodyPr wrap="square" lIns="0" tIns="0" rIns="0" bIns="0" numCol="1" anchor="t">
                <a:noAutofit/>
              </a:bodyPr>
              <a:lstStyle/>
              <a:p>
                <a:pPr lvl="0">
                  <a:defRPr>
                    <a:latin typeface="Arial"/>
                    <a:ea typeface="Arial"/>
                    <a:cs typeface="Arial"/>
                    <a:sym typeface="Arial"/>
                  </a:defRPr>
                </a:pPr>
                <a:endParaRPr/>
              </a:p>
            </p:txBody>
          </p:sp>
        </p:grpSp>
        <p:sp>
          <p:nvSpPr>
            <p:cNvPr id="187" name="Shape 187"/>
            <p:cNvSpPr/>
            <p:nvPr/>
          </p:nvSpPr>
          <p:spPr>
            <a:xfrm>
              <a:off x="0" y="3887945"/>
              <a:ext cx="3247274"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6000">
                  <a:latin typeface="Adobe 黑体 Std R"/>
                  <a:ea typeface="Adobe 黑体 Std R"/>
                  <a:cs typeface="Adobe 黑体 Std R"/>
                  <a:sym typeface="Adobe 黑体 Std R"/>
                </a:defRPr>
              </a:lvl1pPr>
            </a:lstStyle>
            <a:p>
              <a:pPr lvl="0">
                <a:defRPr sz="1800"/>
              </a:pPr>
              <a:r>
                <a:rPr sz="6000" dirty="0" err="1">
                  <a:latin typeface="微软雅黑" panose="020B0503020204020204" pitchFamily="34" charset="-122"/>
                  <a:ea typeface="微软雅黑" panose="020B0503020204020204" pitchFamily="34" charset="-122"/>
                </a:rPr>
                <a:t>参考文献</a:t>
              </a:r>
              <a:endParaRPr sz="6000" dirty="0">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806429" y="682294"/>
            <a:ext cx="7390140" cy="5493412"/>
            <a:chOff x="3806429" y="682294"/>
            <a:chExt cx="7390140" cy="5493412"/>
          </a:xfrm>
        </p:grpSpPr>
        <p:sp>
          <p:nvSpPr>
            <p:cNvPr id="189" name="Shape 189"/>
            <p:cNvSpPr/>
            <p:nvPr/>
          </p:nvSpPr>
          <p:spPr>
            <a:xfrm flipV="1">
              <a:off x="3806429" y="3202753"/>
              <a:ext cx="2458184" cy="1"/>
            </a:xfrm>
            <a:prstGeom prst="line">
              <a:avLst/>
            </a:prstGeom>
            <a:ln w="38100">
              <a:solidFill>
                <a:srgbClr val="5CCDF5"/>
              </a:solidFill>
              <a:miter/>
            </a:ln>
          </p:spPr>
          <p:txBody>
            <a:bodyPr lIns="0" tIns="0" rIns="0" bIns="0"/>
            <a:lstStyle/>
            <a:p>
              <a:pPr lvl="0" defTabSz="457200">
                <a:defRPr sz="1200">
                  <a:latin typeface="+mn-lt"/>
                  <a:ea typeface="+mn-ea"/>
                  <a:cs typeface="+mn-cs"/>
                  <a:sym typeface="Helvetica"/>
                </a:defRPr>
              </a:pPr>
              <a:endParaRPr/>
            </a:p>
          </p:txBody>
        </p:sp>
        <p:grpSp>
          <p:nvGrpSpPr>
            <p:cNvPr id="210" name="Group 210"/>
            <p:cNvGrpSpPr/>
            <p:nvPr/>
          </p:nvGrpSpPr>
          <p:grpSpPr>
            <a:xfrm>
              <a:off x="6251359" y="682294"/>
              <a:ext cx="4945210" cy="5493412"/>
              <a:chOff x="0" y="0"/>
              <a:chExt cx="4945208" cy="5493410"/>
            </a:xfrm>
          </p:grpSpPr>
          <p:grpSp>
            <p:nvGrpSpPr>
              <p:cNvPr id="199" name="Group 199"/>
              <p:cNvGrpSpPr/>
              <p:nvPr/>
            </p:nvGrpSpPr>
            <p:grpSpPr>
              <a:xfrm>
                <a:off x="0" y="-1"/>
                <a:ext cx="4945209" cy="5493412"/>
                <a:chOff x="0" y="0"/>
                <a:chExt cx="4945208" cy="5493410"/>
              </a:xfrm>
            </p:grpSpPr>
            <p:sp>
              <p:nvSpPr>
                <p:cNvPr id="190" name="Shape 190"/>
                <p:cNvSpPr/>
                <p:nvPr/>
              </p:nvSpPr>
              <p:spPr>
                <a:xfrm>
                  <a:off x="0" y="0"/>
                  <a:ext cx="4945209" cy="5493411"/>
                </a:xfrm>
                <a:custGeom>
                  <a:avLst/>
                  <a:gdLst/>
                  <a:ahLst/>
                  <a:cxnLst>
                    <a:cxn ang="0">
                      <a:pos x="wd2" y="hd2"/>
                    </a:cxn>
                    <a:cxn ang="5400000">
                      <a:pos x="wd2" y="hd2"/>
                    </a:cxn>
                    <a:cxn ang="10800000">
                      <a:pos x="wd2" y="hd2"/>
                    </a:cxn>
                    <a:cxn ang="16200000">
                      <a:pos x="wd2" y="hd2"/>
                    </a:cxn>
                  </a:cxnLst>
                  <a:rect l="0" t="0" r="r" b="b"/>
                  <a:pathLst>
                    <a:path w="21600" h="21600" extrusionOk="0">
                      <a:moveTo>
                        <a:pt x="3184" y="0"/>
                      </a:moveTo>
                      <a:lnTo>
                        <a:pt x="21600" y="0"/>
                      </a:lnTo>
                      <a:lnTo>
                        <a:pt x="21600" y="21600"/>
                      </a:lnTo>
                      <a:lnTo>
                        <a:pt x="3184" y="21600"/>
                      </a:lnTo>
                      <a:lnTo>
                        <a:pt x="3184" y="12971"/>
                      </a:lnTo>
                      <a:cubicBezTo>
                        <a:pt x="1426" y="12971"/>
                        <a:pt x="0" y="11688"/>
                        <a:pt x="0" y="10105"/>
                      </a:cubicBezTo>
                      <a:cubicBezTo>
                        <a:pt x="0" y="8522"/>
                        <a:pt x="1426" y="7238"/>
                        <a:pt x="3184" y="7238"/>
                      </a:cubicBezTo>
                      <a:close/>
                    </a:path>
                  </a:pathLst>
                </a:custGeom>
                <a:noFill/>
                <a:ln w="38100" cap="flat">
                  <a:solidFill>
                    <a:srgbClr val="5CCDF5"/>
                  </a:solidFill>
                  <a:prstDash val="solid"/>
                  <a:miter lim="800000"/>
                  <a:tailEnd type="triangle" w="med" len="med"/>
                </a:ln>
                <a:effectLst/>
              </p:spPr>
              <p:txBody>
                <a:bodyPr wrap="square" lIns="0" tIns="0" rIns="0" bIns="0" numCol="1" anchor="ctr">
                  <a:noAutofit/>
                </a:bodyPr>
                <a:lstStyle/>
                <a:p>
                  <a:pPr lvl="0" algn="ctr">
                    <a:defRPr>
                      <a:solidFill>
                        <a:srgbClr val="FFFFFF"/>
                      </a:solidFill>
                    </a:defRPr>
                  </a:pPr>
                  <a:endParaRPr/>
                </a:p>
              </p:txBody>
            </p:sp>
            <p:grpSp>
              <p:nvGrpSpPr>
                <p:cNvPr id="198" name="Group 198"/>
                <p:cNvGrpSpPr/>
                <p:nvPr/>
              </p:nvGrpSpPr>
              <p:grpSpPr>
                <a:xfrm>
                  <a:off x="146427" y="2045330"/>
                  <a:ext cx="3695761" cy="1026458"/>
                  <a:chOff x="0" y="0"/>
                  <a:chExt cx="3695759" cy="1026457"/>
                </a:xfrm>
              </p:grpSpPr>
              <p:grpSp>
                <p:nvGrpSpPr>
                  <p:cNvPr id="193" name="Group 193"/>
                  <p:cNvGrpSpPr/>
                  <p:nvPr/>
                </p:nvGrpSpPr>
                <p:grpSpPr>
                  <a:xfrm>
                    <a:off x="0" y="0"/>
                    <a:ext cx="1026458" cy="1026458"/>
                    <a:chOff x="0" y="0"/>
                    <a:chExt cx="1026457" cy="1026457"/>
                  </a:xfrm>
                </p:grpSpPr>
                <p:sp>
                  <p:nvSpPr>
                    <p:cNvPr id="191" name="Shape 191"/>
                    <p:cNvSpPr/>
                    <p:nvPr/>
                  </p:nvSpPr>
                  <p:spPr>
                    <a:xfrm>
                      <a:off x="-1" y="-1"/>
                      <a:ext cx="1026460" cy="102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defRPr>
                      </a:pPr>
                      <a:endParaRPr/>
                    </a:p>
                  </p:txBody>
                </p:sp>
                <p:sp>
                  <p:nvSpPr>
                    <p:cNvPr id="192" name="Shape 192"/>
                    <p:cNvSpPr/>
                    <p:nvPr/>
                  </p:nvSpPr>
                  <p:spPr>
                    <a:xfrm>
                      <a:off x="150321" y="233257"/>
                      <a:ext cx="725817" cy="559944"/>
                    </a:xfrm>
                    <a:prstGeom prst="rect">
                      <a:avLst/>
                    </a:prstGeom>
                    <a:solidFill>
                      <a:srgbClr val="5CCDF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a:solidFill>
                            <a:srgbClr val="FFFFFF"/>
                          </a:solidFill>
                          <a:latin typeface="微软雅黑"/>
                          <a:ea typeface="微软雅黑"/>
                          <a:cs typeface="微软雅黑"/>
                          <a:sym typeface="微软雅黑"/>
                        </a:defRPr>
                      </a:lvl1pPr>
                    </a:lstStyle>
                    <a:p>
                      <a:pPr lvl="0">
                        <a:defRPr sz="1800">
                          <a:solidFill>
                            <a:srgbClr val="000000"/>
                          </a:solidFill>
                        </a:defRPr>
                      </a:pPr>
                      <a:r>
                        <a:rPr sz="3700">
                          <a:solidFill>
                            <a:srgbClr val="FFFFFF"/>
                          </a:solidFill>
                        </a:rPr>
                        <a:t>中</a:t>
                      </a:r>
                    </a:p>
                  </p:txBody>
                </p:sp>
              </p:grpSp>
              <p:grpSp>
                <p:nvGrpSpPr>
                  <p:cNvPr id="196" name="Group 196"/>
                  <p:cNvGrpSpPr/>
                  <p:nvPr/>
                </p:nvGrpSpPr>
                <p:grpSpPr>
                  <a:xfrm>
                    <a:off x="3243971" y="287334"/>
                    <a:ext cx="451789" cy="451790"/>
                    <a:chOff x="0" y="0"/>
                    <a:chExt cx="451788" cy="451788"/>
                  </a:xfrm>
                </p:grpSpPr>
                <p:sp>
                  <p:nvSpPr>
                    <p:cNvPr id="194" name="Shape 194"/>
                    <p:cNvSpPr/>
                    <p:nvPr/>
                  </p:nvSpPr>
                  <p:spPr>
                    <a:xfrm>
                      <a:off x="-1" y="-1"/>
                      <a:ext cx="451790" cy="451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CCDF5">
                        <a:alpha val="48229"/>
                      </a:srgbClr>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defRPr>
                      </a:pPr>
                      <a:endParaRPr/>
                    </a:p>
                  </p:txBody>
                </p:sp>
                <p:sp>
                  <p:nvSpPr>
                    <p:cNvPr id="195" name="Shape 195"/>
                    <p:cNvSpPr/>
                    <p:nvPr/>
                  </p:nvSpPr>
                  <p:spPr>
                    <a:xfrm>
                      <a:off x="61731" y="34124"/>
                      <a:ext cx="35372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solidFill>
                            <a:srgbClr val="FFFFFF"/>
                          </a:solidFill>
                        </a:defRPr>
                      </a:lvl1pPr>
                    </a:lstStyle>
                    <a:p>
                      <a:pPr lvl="0">
                        <a:defRPr>
                          <a:solidFill>
                            <a:srgbClr val="000000"/>
                          </a:solidFill>
                        </a:defRPr>
                      </a:pPr>
                      <a:r>
                        <a:rPr>
                          <a:solidFill>
                            <a:srgbClr val="FFFFFF"/>
                          </a:solidFill>
                        </a:rPr>
                        <a:t>en</a:t>
                      </a:r>
                    </a:p>
                  </p:txBody>
                </p:sp>
              </p:grpSp>
              <p:sp>
                <p:nvSpPr>
                  <p:cNvPr id="197" name="Shape 197"/>
                  <p:cNvSpPr/>
                  <p:nvPr/>
                </p:nvSpPr>
                <p:spPr>
                  <a:xfrm flipV="1">
                    <a:off x="1134232" y="506599"/>
                    <a:ext cx="1974617" cy="1"/>
                  </a:xfrm>
                  <a:prstGeom prst="line">
                    <a:avLst/>
                  </a:prstGeom>
                  <a:noFill/>
                  <a:ln w="12700" cap="flat">
                    <a:solidFill>
                      <a:srgbClr val="5CCDF5"/>
                    </a:solidFill>
                    <a:prstDash val="solid"/>
                    <a:miter lim="800000"/>
                  </a:ln>
                  <a:effectLst/>
                </p:spPr>
                <p:txBody>
                  <a:bodyPr wrap="square" lIns="0" tIns="0" rIns="0" bIns="0" numCol="1" anchor="t">
                    <a:noAutofit/>
                  </a:bodyPr>
                  <a:lstStyle/>
                  <a:p>
                    <a:pPr lvl="0" defTabSz="457200">
                      <a:defRPr sz="1200">
                        <a:latin typeface="+mn-lt"/>
                        <a:ea typeface="+mn-ea"/>
                        <a:cs typeface="+mn-cs"/>
                        <a:sym typeface="Helvetica"/>
                      </a:defRPr>
                    </a:pPr>
                    <a:endParaRPr/>
                  </a:p>
                </p:txBody>
              </p:sp>
            </p:grpSp>
          </p:grpSp>
          <p:grpSp>
            <p:nvGrpSpPr>
              <p:cNvPr id="204" name="Group 204"/>
              <p:cNvGrpSpPr/>
              <p:nvPr/>
            </p:nvGrpSpPr>
            <p:grpSpPr>
              <a:xfrm>
                <a:off x="833452" y="89665"/>
                <a:ext cx="4033255" cy="2017667"/>
                <a:chOff x="0" y="0"/>
                <a:chExt cx="4033254" cy="2017666"/>
              </a:xfrm>
            </p:grpSpPr>
            <p:sp>
              <p:nvSpPr>
                <p:cNvPr id="200" name="Shape 200"/>
                <p:cNvSpPr/>
                <p:nvPr/>
              </p:nvSpPr>
              <p:spPr>
                <a:xfrm>
                  <a:off x="0" y="0"/>
                  <a:ext cx="4033255" cy="6728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dirty="0"/>
                    <a:t>[1]</a:t>
                  </a:r>
                  <a:r>
                    <a:rPr sz="1300" dirty="0" err="1"/>
                    <a:t>孙更新、宾晟、宫生文</a:t>
                  </a:r>
                  <a:r>
                    <a:rPr sz="1300" dirty="0"/>
                    <a:t>——</a:t>
                  </a:r>
                  <a:r>
                    <a:rPr sz="1300" dirty="0" err="1"/>
                    <a:t>基于MyEclipse平台+Struts+Hibernate+Spring主流框架开发</a:t>
                  </a:r>
                  <a:r>
                    <a:rPr sz="1300" dirty="0"/>
                    <a:t> [M] .北京:中国铁道出版社，2010</a:t>
                  </a:r>
                </a:p>
              </p:txBody>
            </p:sp>
            <p:sp>
              <p:nvSpPr>
                <p:cNvPr id="201" name="Shape 201"/>
                <p:cNvSpPr/>
                <p:nvPr/>
              </p:nvSpPr>
              <p:spPr>
                <a:xfrm>
                  <a:off x="0" y="624632"/>
                  <a:ext cx="4033255" cy="4773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dirty="0"/>
                    <a:t>[2]</a:t>
                  </a:r>
                  <a:r>
                    <a:rPr sz="1300" dirty="0" err="1"/>
                    <a:t>夏昕、曹晓刚、唐勇.深入浅出Hibernate</a:t>
                  </a:r>
                  <a:r>
                    <a:rPr sz="1300" dirty="0"/>
                    <a:t> [M] .北京：电子工业出版社，2005</a:t>
                  </a:r>
                </a:p>
              </p:txBody>
            </p:sp>
            <p:sp>
              <p:nvSpPr>
                <p:cNvPr id="202" name="Shape 202"/>
                <p:cNvSpPr/>
                <p:nvPr/>
              </p:nvSpPr>
              <p:spPr>
                <a:xfrm>
                  <a:off x="0" y="1055194"/>
                  <a:ext cx="4033255" cy="4773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a:t>[3]李兴华、王月清.Java Web开发实战经典基础篇 [M] .北京：清华大学出版社，2010</a:t>
                  </a:r>
                </a:p>
              </p:txBody>
            </p:sp>
            <p:sp>
              <p:nvSpPr>
                <p:cNvPr id="203" name="Shape 203"/>
                <p:cNvSpPr/>
                <p:nvPr/>
              </p:nvSpPr>
              <p:spPr>
                <a:xfrm>
                  <a:off x="0" y="1540273"/>
                  <a:ext cx="4033255" cy="4773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dirty="0"/>
                    <a:t>[4]</a:t>
                  </a:r>
                  <a:r>
                    <a:rPr sz="1300" dirty="0" err="1"/>
                    <a:t>孙卫琴.精通Struts：基于MVC的Java</a:t>
                  </a:r>
                  <a:r>
                    <a:rPr sz="1300" dirty="0"/>
                    <a:t> </a:t>
                  </a:r>
                  <a:r>
                    <a:rPr sz="1300" dirty="0" err="1"/>
                    <a:t>Web设计与开发</a:t>
                  </a:r>
                  <a:r>
                    <a:rPr sz="1300" dirty="0"/>
                    <a:t> [M] .北京：电子工业出版社，2005</a:t>
                  </a:r>
                </a:p>
              </p:txBody>
            </p:sp>
          </p:grpSp>
          <p:grpSp>
            <p:nvGrpSpPr>
              <p:cNvPr id="209" name="Group 209"/>
              <p:cNvGrpSpPr/>
              <p:nvPr/>
            </p:nvGrpSpPr>
            <p:grpSpPr>
              <a:xfrm>
                <a:off x="871907" y="3022867"/>
                <a:ext cx="4041695" cy="2365016"/>
                <a:chOff x="0" y="0"/>
                <a:chExt cx="4041693" cy="2365014"/>
              </a:xfrm>
            </p:grpSpPr>
            <p:sp>
              <p:nvSpPr>
                <p:cNvPr id="205" name="Shape 205"/>
                <p:cNvSpPr/>
                <p:nvPr/>
              </p:nvSpPr>
              <p:spPr>
                <a:xfrm>
                  <a:off x="0" y="0"/>
                  <a:ext cx="3905544" cy="6629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a:t>[5]Zhang Haiyu, Liu Xiaoxia.Develops Web application with Struts based on MVC [J]. Journal of Microcomputer Development, 2007</a:t>
                  </a:r>
                </a:p>
              </p:txBody>
            </p:sp>
            <p:sp>
              <p:nvSpPr>
                <p:cNvPr id="206" name="Shape 206"/>
                <p:cNvSpPr/>
                <p:nvPr/>
              </p:nvSpPr>
              <p:spPr>
                <a:xfrm>
                  <a:off x="0" y="622386"/>
                  <a:ext cx="3905544" cy="853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a:t>[6]Berki E, Georgiadou E, Holcombe M. Requirements engineering and process modeling in software quality manageraent towards a generic process[J]. Software Quality Journal, 2004</a:t>
                  </a:r>
                </a:p>
              </p:txBody>
            </p:sp>
            <p:sp>
              <p:nvSpPr>
                <p:cNvPr id="207" name="Shape 207"/>
                <p:cNvSpPr/>
                <p:nvPr/>
              </p:nvSpPr>
              <p:spPr>
                <a:xfrm>
                  <a:off x="5333" y="1436132"/>
                  <a:ext cx="3793277"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dirty="0"/>
                    <a:t>[7]David Gallardo. Spring in Action[J]. ACM computing surveys, 2005</a:t>
                  </a:r>
                </a:p>
              </p:txBody>
            </p:sp>
            <p:sp>
              <p:nvSpPr>
                <p:cNvPr id="208" name="Shape 208"/>
                <p:cNvSpPr/>
                <p:nvPr/>
              </p:nvSpPr>
              <p:spPr>
                <a:xfrm>
                  <a:off x="8438" y="1892574"/>
                  <a:ext cx="4033256"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1300"/>
                  </a:lvl1pPr>
                </a:lstStyle>
                <a:p>
                  <a:pPr lvl="0">
                    <a:defRPr sz="1800"/>
                  </a:pPr>
                  <a:r>
                    <a:rPr sz="1300"/>
                    <a:t>[8]Bruce Eckel.Thinking in Java [M].prentice Hall,2006</a:t>
                  </a:r>
                </a:p>
              </p:txBody>
            </p:sp>
          </p:grpSp>
        </p:grpSp>
      </p:grpSp>
    </p:spTree>
  </p:cSld>
  <p:clrMapOvr>
    <a:masterClrMapping/>
  </p:clrMapOvr>
  <p:transition spd="slow">
    <p:push dir="u"/>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88"/>
                                        </p:tgtEl>
                                        <p:attrNameLst>
                                          <p:attrName>style.visibility</p:attrName>
                                        </p:attrNameLst>
                                      </p:cBhvr>
                                      <p:to>
                                        <p:strVal val="visible"/>
                                      </p:to>
                                    </p:set>
                                    <p:anim calcmode="lin" valueType="num">
                                      <p:cBhvr>
                                        <p:cTn id="7" dur="750" fill="hold"/>
                                        <p:tgtEl>
                                          <p:spTgt spid="188"/>
                                        </p:tgtEl>
                                        <p:attrNameLst>
                                          <p:attrName>ppt_w</p:attrName>
                                        </p:attrNameLst>
                                      </p:cBhvr>
                                      <p:tavLst>
                                        <p:tav tm="0">
                                          <p:val>
                                            <p:fltVal val="0"/>
                                          </p:val>
                                        </p:tav>
                                        <p:tav tm="100000">
                                          <p:val>
                                            <p:strVal val="#ppt_w"/>
                                          </p:val>
                                        </p:tav>
                                      </p:tavLst>
                                    </p:anim>
                                    <p:anim calcmode="lin" valueType="num">
                                      <p:cBhvr>
                                        <p:cTn id="8" dur="750" fill="hold"/>
                                        <p:tgtEl>
                                          <p:spTgt spid="18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CDF5"/>
        </a:solidFill>
        <a:effectLst/>
      </p:bgPr>
    </p:bg>
    <p:spTree>
      <p:nvGrpSpPr>
        <p:cNvPr id="1" name=""/>
        <p:cNvGrpSpPr/>
        <p:nvPr/>
      </p:nvGrpSpPr>
      <p:grpSpPr>
        <a:xfrm>
          <a:off x="0" y="0"/>
          <a:ext cx="0" cy="0"/>
          <a:chOff x="0" y="0"/>
          <a:chExt cx="0" cy="0"/>
        </a:xfrm>
      </p:grpSpPr>
      <p:sp>
        <p:nvSpPr>
          <p:cNvPr id="212" name="Shape 212"/>
          <p:cNvSpPr/>
          <p:nvPr/>
        </p:nvSpPr>
        <p:spPr>
          <a:xfrm>
            <a:off x="3631248" y="1290661"/>
            <a:ext cx="5261319" cy="2785404"/>
          </a:xfrm>
          <a:custGeom>
            <a:avLst/>
            <a:gdLst/>
            <a:ahLst/>
            <a:cxnLst>
              <a:cxn ang="0">
                <a:pos x="wd2" y="hd2"/>
              </a:cxn>
              <a:cxn ang="5400000">
                <a:pos x="wd2" y="hd2"/>
              </a:cxn>
              <a:cxn ang="10800000">
                <a:pos x="wd2" y="hd2"/>
              </a:cxn>
              <a:cxn ang="16200000">
                <a:pos x="wd2" y="hd2"/>
              </a:cxn>
            </a:cxnLst>
            <a:rect l="0" t="0" r="r" b="b"/>
            <a:pathLst>
              <a:path w="21600" h="21600" extrusionOk="0">
                <a:moveTo>
                  <a:pt x="0" y="3200"/>
                </a:moveTo>
                <a:cubicBezTo>
                  <a:pt x="0" y="1433"/>
                  <a:pt x="758" y="0"/>
                  <a:pt x="1694" y="0"/>
                </a:cubicBezTo>
                <a:lnTo>
                  <a:pt x="3600" y="0"/>
                </a:lnTo>
                <a:lnTo>
                  <a:pt x="19906" y="0"/>
                </a:lnTo>
                <a:cubicBezTo>
                  <a:pt x="20842" y="0"/>
                  <a:pt x="21600" y="1433"/>
                  <a:pt x="21600" y="3200"/>
                </a:cubicBezTo>
                <a:lnTo>
                  <a:pt x="21600" y="16000"/>
                </a:lnTo>
                <a:cubicBezTo>
                  <a:pt x="21600" y="17767"/>
                  <a:pt x="20842" y="19200"/>
                  <a:pt x="19906" y="19200"/>
                </a:cubicBezTo>
                <a:lnTo>
                  <a:pt x="9000" y="19200"/>
                </a:lnTo>
                <a:lnTo>
                  <a:pt x="6300" y="21600"/>
                </a:lnTo>
                <a:lnTo>
                  <a:pt x="3600" y="19200"/>
                </a:lnTo>
                <a:lnTo>
                  <a:pt x="1694" y="19200"/>
                </a:lnTo>
                <a:cubicBezTo>
                  <a:pt x="758" y="19200"/>
                  <a:pt x="0" y="17767"/>
                  <a:pt x="0" y="16000"/>
                </a:cubicBezTo>
                <a:lnTo>
                  <a:pt x="0" y="16000"/>
                </a:lnTo>
                <a:lnTo>
                  <a:pt x="0" y="11200"/>
                </a:lnTo>
                <a:close/>
              </a:path>
            </a:pathLst>
          </a:custGeom>
          <a:solidFill>
            <a:srgbClr val="FFFFFF"/>
          </a:solidFill>
          <a:ln w="12700">
            <a:miter lim="400000"/>
          </a:ln>
        </p:spPr>
        <p:txBody>
          <a:bodyPr lIns="0" tIns="0" rIns="0" bIns="0" anchor="ctr"/>
          <a:lstStyle/>
          <a:p>
            <a:pPr lvl="0" algn="ctr">
              <a:defRPr>
                <a:solidFill>
                  <a:srgbClr val="FFFFFF"/>
                </a:solidFill>
              </a:defRPr>
            </a:pPr>
            <a:endParaRPr/>
          </a:p>
        </p:txBody>
      </p:sp>
      <p:sp>
        <p:nvSpPr>
          <p:cNvPr id="213" name="Shape 213"/>
          <p:cNvSpPr/>
          <p:nvPr/>
        </p:nvSpPr>
        <p:spPr>
          <a:xfrm>
            <a:off x="3961939" y="901364"/>
            <a:ext cx="1578779" cy="30378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0000"/>
            </a:lvl1pPr>
          </a:lstStyle>
          <a:p>
            <a:pPr lvl="0">
              <a:defRPr sz="1800"/>
            </a:pPr>
            <a:r>
              <a:rPr sz="20000"/>
              <a:t>T</a:t>
            </a:r>
          </a:p>
        </p:txBody>
      </p:sp>
      <p:sp>
        <p:nvSpPr>
          <p:cNvPr id="214" name="Shape 214"/>
          <p:cNvSpPr/>
          <p:nvPr/>
        </p:nvSpPr>
        <p:spPr>
          <a:xfrm>
            <a:off x="4981749" y="2486413"/>
            <a:ext cx="1721530" cy="96774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6000"/>
            </a:lvl1pPr>
          </a:lstStyle>
          <a:p>
            <a:pPr lvl="0">
              <a:defRPr sz="1800"/>
            </a:pPr>
            <a:r>
              <a:rPr sz="6000"/>
              <a:t>hank</a:t>
            </a:r>
          </a:p>
        </p:txBody>
      </p:sp>
      <p:sp>
        <p:nvSpPr>
          <p:cNvPr id="215" name="Shape 215"/>
          <p:cNvSpPr/>
          <p:nvPr/>
        </p:nvSpPr>
        <p:spPr>
          <a:xfrm>
            <a:off x="6979093" y="2501875"/>
            <a:ext cx="1276534" cy="96774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6000"/>
            </a:lvl1pPr>
          </a:lstStyle>
          <a:p>
            <a:pPr lvl="0">
              <a:defRPr sz="1800"/>
            </a:pPr>
            <a:r>
              <a:rPr sz="6000" dirty="0"/>
              <a:t>You</a:t>
            </a:r>
          </a:p>
        </p:txBody>
      </p:sp>
      <p:sp>
        <p:nvSpPr>
          <p:cNvPr id="216" name="Shape 216"/>
          <p:cNvSpPr/>
          <p:nvPr/>
        </p:nvSpPr>
        <p:spPr>
          <a:xfrm>
            <a:off x="4507226" y="4401872"/>
            <a:ext cx="1538883"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4000">
                <a:solidFill>
                  <a:srgbClr val="FFFFFF"/>
                </a:solidFill>
              </a:defRPr>
            </a:lvl1pPr>
          </a:lstStyle>
          <a:p>
            <a:pPr lvl="0">
              <a:defRPr sz="1800">
                <a:solidFill>
                  <a:srgbClr val="000000"/>
                </a:solidFill>
              </a:defRPr>
            </a:pPr>
            <a:r>
              <a:rPr sz="4000" dirty="0" err="1">
                <a:solidFill>
                  <a:srgbClr val="FFFFFF"/>
                </a:solidFill>
                <a:latin typeface="微软雅黑" panose="020B0503020204020204" pitchFamily="34" charset="-122"/>
                <a:ea typeface="微软雅黑" panose="020B0503020204020204" pitchFamily="34" charset="-122"/>
              </a:rPr>
              <a:t>杜玉龙</a:t>
            </a:r>
            <a:endParaRPr sz="4000" dirty="0">
              <a:solidFill>
                <a:srgbClr val="FFFFFF"/>
              </a:solidFill>
              <a:latin typeface="微软雅黑" panose="020B0503020204020204" pitchFamily="34" charset="-122"/>
              <a:ea typeface="微软雅黑" panose="020B0503020204020204" pitchFamily="34" charset="-122"/>
            </a:endParaRPr>
          </a:p>
        </p:txBody>
      </p:sp>
      <p:sp>
        <p:nvSpPr>
          <p:cNvPr id="217" name="Shape 217"/>
          <p:cNvSpPr/>
          <p:nvPr/>
        </p:nvSpPr>
        <p:spPr>
          <a:xfrm>
            <a:off x="4396387" y="6097430"/>
            <a:ext cx="2681824" cy="3693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400">
                <a:solidFill>
                  <a:srgbClr val="FFFFFF"/>
                </a:solidFill>
              </a:defRPr>
            </a:lvl1pPr>
          </a:lstStyle>
          <a:p>
            <a:pPr lvl="0">
              <a:defRPr sz="1800">
                <a:solidFill>
                  <a:srgbClr val="000000"/>
                </a:solidFill>
              </a:defRPr>
            </a:pPr>
            <a:r>
              <a:rPr sz="2400" dirty="0">
                <a:solidFill>
                  <a:srgbClr val="FFFFFF"/>
                </a:solidFill>
                <a:latin typeface="微软雅黑" panose="020B0503020204020204" pitchFamily="34" charset="-122"/>
                <a:ea typeface="微软雅黑" panose="020B0503020204020204" pitchFamily="34" charset="-122"/>
              </a:rPr>
              <a:t>手机:18382412021</a:t>
            </a:r>
          </a:p>
        </p:txBody>
      </p:sp>
      <p:sp>
        <p:nvSpPr>
          <p:cNvPr id="218" name="Shape 218"/>
          <p:cNvSpPr/>
          <p:nvPr/>
        </p:nvSpPr>
        <p:spPr>
          <a:xfrm>
            <a:off x="4433674" y="5324581"/>
            <a:ext cx="2215350" cy="3693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400">
                <a:solidFill>
                  <a:srgbClr val="FFFFFF"/>
                </a:solidFill>
              </a:defRPr>
            </a:lvl1pPr>
          </a:lstStyle>
          <a:p>
            <a:pPr lvl="0">
              <a:defRPr sz="1800">
                <a:solidFill>
                  <a:srgbClr val="000000"/>
                </a:solidFill>
              </a:defRPr>
            </a:pPr>
            <a:r>
              <a:rPr sz="2400" dirty="0">
                <a:solidFill>
                  <a:srgbClr val="FFFFFF"/>
                </a:solidFill>
                <a:latin typeface="微软雅黑" panose="020B0503020204020204" pitchFamily="34" charset="-122"/>
                <a:ea typeface="微软雅黑" panose="020B0503020204020204" pitchFamily="34" charset="-122"/>
              </a:rPr>
              <a:t>软件工程11-1班</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TotalTime>
  <Words>172</Words>
  <Application>Microsoft Office PowerPoint</Application>
  <PresentationFormat>自定义</PresentationFormat>
  <Paragraphs>75</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white</cp:lastModifiedBy>
  <cp:revision>45</cp:revision>
  <dcterms:modified xsi:type="dcterms:W3CDTF">2015-01-09T15:20:42Z</dcterms:modified>
</cp:coreProperties>
</file>