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"/>
  </p:notesMasterIdLst>
  <p:sldIdLst>
    <p:sldId id="415" r:id="rId2"/>
    <p:sldId id="416" r:id="rId3"/>
    <p:sldId id="352" r:id="rId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7181F"/>
    <a:srgbClr val="F6AC40"/>
    <a:srgbClr val="0000FF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647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8EC8D-2FC2-4FAC-8FFB-E705CBD6D370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07037-7A55-46F5-B25A-5EF65CB88A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4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07037-7A55-46F5-B25A-5EF65CB88A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6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07037-7A55-46F5-B25A-5EF65CB88A2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3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07037-7A55-46F5-B25A-5EF65CB88A2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1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7706786"/>
            <a:ext cx="1388533" cy="33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1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/>
          </p:cNvGrpSpPr>
          <p:nvPr userDrawn="1"/>
        </p:nvGrpSpPr>
        <p:grpSpPr bwMode="auto">
          <a:xfrm>
            <a:off x="-800100" y="-3071284"/>
            <a:ext cx="13792200" cy="13000568"/>
            <a:chOff x="-600107" y="-2302935"/>
            <a:chExt cx="10344213" cy="9749369"/>
          </a:xfrm>
        </p:grpSpPr>
        <p:pic>
          <p:nvPicPr>
            <p:cNvPr id="3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5" t="20496" r="18739" b="12186"/>
            <a:stretch>
              <a:fillRect/>
            </a:stretch>
          </p:blipFill>
          <p:spPr bwMode="auto">
            <a:xfrm rot="18537881" flipV="1">
              <a:off x="-302685" y="-2600357"/>
              <a:ext cx="9749369" cy="1034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11"/>
            <p:cNvGrpSpPr/>
            <p:nvPr/>
          </p:nvGrpSpPr>
          <p:grpSpPr>
            <a:xfrm>
              <a:off x="614363" y="3785432"/>
              <a:ext cx="8612649" cy="1488502"/>
              <a:chOff x="1854200" y="3065463"/>
              <a:chExt cx="5892801" cy="1843087"/>
            </a:xfrm>
            <a:solidFill>
              <a:schemeClr val="bg1">
                <a:alpha val="20000"/>
              </a:schemeClr>
            </a:solidFill>
          </p:grpSpPr>
          <p:grpSp>
            <p:nvGrpSpPr>
              <p:cNvPr id="5" name="Group 205"/>
              <p:cNvGrpSpPr>
                <a:grpSpLocks/>
              </p:cNvGrpSpPr>
              <p:nvPr/>
            </p:nvGrpSpPr>
            <p:grpSpPr bwMode="auto">
              <a:xfrm>
                <a:off x="1854200" y="4192588"/>
                <a:ext cx="5684838" cy="715962"/>
                <a:chOff x="1168" y="2641"/>
                <a:chExt cx="3581" cy="451"/>
              </a:xfrm>
              <a:grpFill/>
            </p:grpSpPr>
            <p:sp>
              <p:nvSpPr>
                <p:cNvPr id="1875" name="Freeform 5"/>
                <p:cNvSpPr>
                  <a:spLocks/>
                </p:cNvSpPr>
                <p:nvPr/>
              </p:nvSpPr>
              <p:spPr bwMode="auto">
                <a:xfrm>
                  <a:off x="1241" y="3057"/>
                  <a:ext cx="67" cy="35"/>
                </a:xfrm>
                <a:custGeom>
                  <a:avLst/>
                  <a:gdLst>
                    <a:gd name="T0" fmla="*/ 4 w 36"/>
                    <a:gd name="T1" fmla="*/ 9 h 19"/>
                    <a:gd name="T2" fmla="*/ 11 w 36"/>
                    <a:gd name="T3" fmla="*/ 19 h 19"/>
                    <a:gd name="T4" fmla="*/ 32 w 36"/>
                    <a:gd name="T5" fmla="*/ 10 h 19"/>
                    <a:gd name="T6" fmla="*/ 25 w 36"/>
                    <a:gd name="T7" fmla="*/ 0 h 19"/>
                    <a:gd name="T8" fmla="*/ 4 w 36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9">
                      <a:moveTo>
                        <a:pt x="4" y="9"/>
                      </a:moveTo>
                      <a:cubicBezTo>
                        <a:pt x="0" y="15"/>
                        <a:pt x="3" y="19"/>
                        <a:pt x="11" y="19"/>
                      </a:cubicBezTo>
                      <a:cubicBezTo>
                        <a:pt x="19" y="19"/>
                        <a:pt x="28" y="15"/>
                        <a:pt x="32" y="10"/>
                      </a:cubicBezTo>
                      <a:cubicBezTo>
                        <a:pt x="36" y="4"/>
                        <a:pt x="33" y="0"/>
                        <a:pt x="25" y="0"/>
                      </a:cubicBezTo>
                      <a:cubicBezTo>
                        <a:pt x="18" y="0"/>
                        <a:pt x="9" y="4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6" name="Freeform 6"/>
                <p:cNvSpPr>
                  <a:spLocks/>
                </p:cNvSpPr>
                <p:nvPr/>
              </p:nvSpPr>
              <p:spPr bwMode="auto">
                <a:xfrm>
                  <a:off x="1191" y="3057"/>
                  <a:ext cx="65" cy="35"/>
                </a:xfrm>
                <a:custGeom>
                  <a:avLst/>
                  <a:gdLst>
                    <a:gd name="T0" fmla="*/ 4 w 35"/>
                    <a:gd name="T1" fmla="*/ 9 h 19"/>
                    <a:gd name="T2" fmla="*/ 10 w 35"/>
                    <a:gd name="T3" fmla="*/ 19 h 19"/>
                    <a:gd name="T4" fmla="*/ 31 w 35"/>
                    <a:gd name="T5" fmla="*/ 9 h 19"/>
                    <a:gd name="T6" fmla="*/ 25 w 35"/>
                    <a:gd name="T7" fmla="*/ 0 h 19"/>
                    <a:gd name="T8" fmla="*/ 4 w 35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9">
                      <a:moveTo>
                        <a:pt x="4" y="9"/>
                      </a:moveTo>
                      <a:cubicBezTo>
                        <a:pt x="0" y="14"/>
                        <a:pt x="2" y="19"/>
                        <a:pt x="10" y="19"/>
                      </a:cubicBezTo>
                      <a:cubicBezTo>
                        <a:pt x="18" y="19"/>
                        <a:pt x="27" y="15"/>
                        <a:pt x="31" y="9"/>
                      </a:cubicBezTo>
                      <a:cubicBezTo>
                        <a:pt x="35" y="4"/>
                        <a:pt x="33" y="0"/>
                        <a:pt x="25" y="0"/>
                      </a:cubicBezTo>
                      <a:cubicBezTo>
                        <a:pt x="18" y="0"/>
                        <a:pt x="8" y="4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7" name="Freeform 7"/>
                <p:cNvSpPr>
                  <a:spLocks/>
                </p:cNvSpPr>
                <p:nvPr/>
              </p:nvSpPr>
              <p:spPr bwMode="auto">
                <a:xfrm>
                  <a:off x="1218" y="3023"/>
                  <a:ext cx="66" cy="34"/>
                </a:xfrm>
                <a:custGeom>
                  <a:avLst/>
                  <a:gdLst>
                    <a:gd name="T0" fmla="*/ 4 w 35"/>
                    <a:gd name="T1" fmla="*/ 9 h 18"/>
                    <a:gd name="T2" fmla="*/ 10 w 35"/>
                    <a:gd name="T3" fmla="*/ 18 h 18"/>
                    <a:gd name="T4" fmla="*/ 31 w 35"/>
                    <a:gd name="T5" fmla="*/ 9 h 18"/>
                    <a:gd name="T6" fmla="*/ 25 w 35"/>
                    <a:gd name="T7" fmla="*/ 0 h 18"/>
                    <a:gd name="T8" fmla="*/ 4 w 35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8">
                      <a:moveTo>
                        <a:pt x="4" y="9"/>
                      </a:moveTo>
                      <a:cubicBezTo>
                        <a:pt x="0" y="14"/>
                        <a:pt x="3" y="18"/>
                        <a:pt x="10" y="18"/>
                      </a:cubicBezTo>
                      <a:cubicBezTo>
                        <a:pt x="18" y="18"/>
                        <a:pt x="27" y="14"/>
                        <a:pt x="31" y="9"/>
                      </a:cubicBezTo>
                      <a:cubicBezTo>
                        <a:pt x="35" y="4"/>
                        <a:pt x="32" y="0"/>
                        <a:pt x="25" y="0"/>
                      </a:cubicBezTo>
                      <a:cubicBezTo>
                        <a:pt x="18" y="0"/>
                        <a:pt x="8" y="4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8" name="Freeform 8"/>
                <p:cNvSpPr>
                  <a:spLocks/>
                </p:cNvSpPr>
                <p:nvPr/>
              </p:nvSpPr>
              <p:spPr bwMode="auto">
                <a:xfrm>
                  <a:off x="1168" y="3023"/>
                  <a:ext cx="65" cy="34"/>
                </a:xfrm>
                <a:custGeom>
                  <a:avLst/>
                  <a:gdLst>
                    <a:gd name="T0" fmla="*/ 4 w 35"/>
                    <a:gd name="T1" fmla="*/ 9 h 18"/>
                    <a:gd name="T2" fmla="*/ 10 w 35"/>
                    <a:gd name="T3" fmla="*/ 18 h 18"/>
                    <a:gd name="T4" fmla="*/ 31 w 35"/>
                    <a:gd name="T5" fmla="*/ 9 h 18"/>
                    <a:gd name="T6" fmla="*/ 25 w 35"/>
                    <a:gd name="T7" fmla="*/ 0 h 18"/>
                    <a:gd name="T8" fmla="*/ 4 w 35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8">
                      <a:moveTo>
                        <a:pt x="4" y="9"/>
                      </a:moveTo>
                      <a:cubicBezTo>
                        <a:pt x="0" y="14"/>
                        <a:pt x="2" y="18"/>
                        <a:pt x="10" y="18"/>
                      </a:cubicBezTo>
                      <a:cubicBezTo>
                        <a:pt x="17" y="18"/>
                        <a:pt x="27" y="14"/>
                        <a:pt x="31" y="9"/>
                      </a:cubicBezTo>
                      <a:cubicBezTo>
                        <a:pt x="35" y="4"/>
                        <a:pt x="32" y="0"/>
                        <a:pt x="25" y="0"/>
                      </a:cubicBezTo>
                      <a:cubicBezTo>
                        <a:pt x="18" y="0"/>
                        <a:pt x="8" y="4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9" name="Freeform 9"/>
                <p:cNvSpPr>
                  <a:spLocks/>
                </p:cNvSpPr>
                <p:nvPr/>
              </p:nvSpPr>
              <p:spPr bwMode="auto">
                <a:xfrm>
                  <a:off x="1246" y="2991"/>
                  <a:ext cx="66" cy="32"/>
                </a:xfrm>
                <a:custGeom>
                  <a:avLst/>
                  <a:gdLst>
                    <a:gd name="T0" fmla="*/ 4 w 35"/>
                    <a:gd name="T1" fmla="*/ 9 h 17"/>
                    <a:gd name="T2" fmla="*/ 10 w 35"/>
                    <a:gd name="T3" fmla="*/ 17 h 17"/>
                    <a:gd name="T4" fmla="*/ 31 w 35"/>
                    <a:gd name="T5" fmla="*/ 9 h 17"/>
                    <a:gd name="T6" fmla="*/ 25 w 35"/>
                    <a:gd name="T7" fmla="*/ 0 h 17"/>
                    <a:gd name="T8" fmla="*/ 4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4" y="9"/>
                      </a:moveTo>
                      <a:cubicBezTo>
                        <a:pt x="0" y="13"/>
                        <a:pt x="3" y="17"/>
                        <a:pt x="10" y="17"/>
                      </a:cubicBezTo>
                      <a:cubicBezTo>
                        <a:pt x="17" y="17"/>
                        <a:pt x="27" y="13"/>
                        <a:pt x="31" y="9"/>
                      </a:cubicBezTo>
                      <a:cubicBezTo>
                        <a:pt x="35" y="4"/>
                        <a:pt x="32" y="0"/>
                        <a:pt x="25" y="0"/>
                      </a:cubicBezTo>
                      <a:cubicBezTo>
                        <a:pt x="18" y="0"/>
                        <a:pt x="8" y="4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0" name="Freeform 10"/>
                <p:cNvSpPr>
                  <a:spLocks/>
                </p:cNvSpPr>
                <p:nvPr/>
              </p:nvSpPr>
              <p:spPr bwMode="auto">
                <a:xfrm>
                  <a:off x="1196" y="2991"/>
                  <a:ext cx="65" cy="32"/>
                </a:xfrm>
                <a:custGeom>
                  <a:avLst/>
                  <a:gdLst>
                    <a:gd name="T0" fmla="*/ 4 w 35"/>
                    <a:gd name="T1" fmla="*/ 9 h 17"/>
                    <a:gd name="T2" fmla="*/ 10 w 35"/>
                    <a:gd name="T3" fmla="*/ 17 h 17"/>
                    <a:gd name="T4" fmla="*/ 31 w 35"/>
                    <a:gd name="T5" fmla="*/ 9 h 17"/>
                    <a:gd name="T6" fmla="*/ 25 w 35"/>
                    <a:gd name="T7" fmla="*/ 0 h 17"/>
                    <a:gd name="T8" fmla="*/ 4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4" y="9"/>
                      </a:moveTo>
                      <a:cubicBezTo>
                        <a:pt x="0" y="13"/>
                        <a:pt x="3" y="17"/>
                        <a:pt x="10" y="17"/>
                      </a:cubicBezTo>
                      <a:cubicBezTo>
                        <a:pt x="18" y="17"/>
                        <a:pt x="27" y="13"/>
                        <a:pt x="31" y="9"/>
                      </a:cubicBezTo>
                      <a:cubicBezTo>
                        <a:pt x="35" y="4"/>
                        <a:pt x="33" y="0"/>
                        <a:pt x="25" y="0"/>
                      </a:cubicBezTo>
                      <a:cubicBezTo>
                        <a:pt x="18" y="0"/>
                        <a:pt x="9" y="4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1" name="Freeform 11"/>
                <p:cNvSpPr>
                  <a:spLocks/>
                </p:cNvSpPr>
                <p:nvPr/>
              </p:nvSpPr>
              <p:spPr bwMode="auto">
                <a:xfrm>
                  <a:off x="1274" y="2960"/>
                  <a:ext cx="64" cy="31"/>
                </a:xfrm>
                <a:custGeom>
                  <a:avLst/>
                  <a:gdLst>
                    <a:gd name="T0" fmla="*/ 4 w 34"/>
                    <a:gd name="T1" fmla="*/ 8 h 17"/>
                    <a:gd name="T2" fmla="*/ 10 w 34"/>
                    <a:gd name="T3" fmla="*/ 17 h 17"/>
                    <a:gd name="T4" fmla="*/ 30 w 34"/>
                    <a:gd name="T5" fmla="*/ 8 h 17"/>
                    <a:gd name="T6" fmla="*/ 25 w 34"/>
                    <a:gd name="T7" fmla="*/ 0 h 17"/>
                    <a:gd name="T8" fmla="*/ 4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4" y="8"/>
                      </a:moveTo>
                      <a:cubicBezTo>
                        <a:pt x="0" y="13"/>
                        <a:pt x="3" y="17"/>
                        <a:pt x="10" y="17"/>
                      </a:cubicBezTo>
                      <a:cubicBezTo>
                        <a:pt x="17" y="17"/>
                        <a:pt x="26" y="13"/>
                        <a:pt x="30" y="8"/>
                      </a:cubicBezTo>
                      <a:cubicBezTo>
                        <a:pt x="34" y="3"/>
                        <a:pt x="32" y="0"/>
                        <a:pt x="25" y="0"/>
                      </a:cubicBezTo>
                      <a:cubicBezTo>
                        <a:pt x="17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2" name="Freeform 12"/>
                <p:cNvSpPr>
                  <a:spLocks/>
                </p:cNvSpPr>
                <p:nvPr/>
              </p:nvSpPr>
              <p:spPr bwMode="auto">
                <a:xfrm>
                  <a:off x="1226" y="2960"/>
                  <a:ext cx="63" cy="31"/>
                </a:xfrm>
                <a:custGeom>
                  <a:avLst/>
                  <a:gdLst>
                    <a:gd name="T0" fmla="*/ 4 w 34"/>
                    <a:gd name="T1" fmla="*/ 8 h 17"/>
                    <a:gd name="T2" fmla="*/ 9 w 34"/>
                    <a:gd name="T3" fmla="*/ 17 h 17"/>
                    <a:gd name="T4" fmla="*/ 30 w 34"/>
                    <a:gd name="T5" fmla="*/ 8 h 17"/>
                    <a:gd name="T6" fmla="*/ 25 w 34"/>
                    <a:gd name="T7" fmla="*/ 0 h 17"/>
                    <a:gd name="T8" fmla="*/ 4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4" y="8"/>
                      </a:moveTo>
                      <a:cubicBezTo>
                        <a:pt x="0" y="13"/>
                        <a:pt x="2" y="17"/>
                        <a:pt x="9" y="17"/>
                      </a:cubicBezTo>
                      <a:cubicBezTo>
                        <a:pt x="17" y="17"/>
                        <a:pt x="26" y="13"/>
                        <a:pt x="30" y="8"/>
                      </a:cubicBezTo>
                      <a:cubicBezTo>
                        <a:pt x="34" y="3"/>
                        <a:pt x="32" y="0"/>
                        <a:pt x="25" y="0"/>
                      </a:cubicBezTo>
                      <a:cubicBezTo>
                        <a:pt x="17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3" name="Freeform 13"/>
                <p:cNvSpPr>
                  <a:spLocks/>
                </p:cNvSpPr>
                <p:nvPr/>
              </p:nvSpPr>
              <p:spPr bwMode="auto">
                <a:xfrm>
                  <a:off x="1176" y="2960"/>
                  <a:ext cx="65" cy="31"/>
                </a:xfrm>
                <a:custGeom>
                  <a:avLst/>
                  <a:gdLst>
                    <a:gd name="T0" fmla="*/ 5 w 35"/>
                    <a:gd name="T1" fmla="*/ 8 h 17"/>
                    <a:gd name="T2" fmla="*/ 10 w 35"/>
                    <a:gd name="T3" fmla="*/ 17 h 17"/>
                    <a:gd name="T4" fmla="*/ 31 w 35"/>
                    <a:gd name="T5" fmla="*/ 8 h 17"/>
                    <a:gd name="T6" fmla="*/ 25 w 35"/>
                    <a:gd name="T7" fmla="*/ 0 h 17"/>
                    <a:gd name="T8" fmla="*/ 5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5" y="8"/>
                      </a:moveTo>
                      <a:cubicBezTo>
                        <a:pt x="0" y="13"/>
                        <a:pt x="3" y="17"/>
                        <a:pt x="10" y="17"/>
                      </a:cubicBezTo>
                      <a:cubicBezTo>
                        <a:pt x="17" y="17"/>
                        <a:pt x="27" y="13"/>
                        <a:pt x="31" y="8"/>
                      </a:cubicBezTo>
                      <a:cubicBezTo>
                        <a:pt x="35" y="3"/>
                        <a:pt x="33" y="0"/>
                        <a:pt x="25" y="0"/>
                      </a:cubicBezTo>
                      <a:cubicBezTo>
                        <a:pt x="18" y="0"/>
                        <a:pt x="9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4" name="Freeform 14"/>
                <p:cNvSpPr>
                  <a:spLocks/>
                </p:cNvSpPr>
                <p:nvPr/>
              </p:nvSpPr>
              <p:spPr bwMode="auto">
                <a:xfrm>
                  <a:off x="1302" y="2928"/>
                  <a:ext cx="64" cy="32"/>
                </a:xfrm>
                <a:custGeom>
                  <a:avLst/>
                  <a:gdLst>
                    <a:gd name="T0" fmla="*/ 4 w 34"/>
                    <a:gd name="T1" fmla="*/ 8 h 17"/>
                    <a:gd name="T2" fmla="*/ 10 w 34"/>
                    <a:gd name="T3" fmla="*/ 16 h 17"/>
                    <a:gd name="T4" fmla="*/ 30 w 34"/>
                    <a:gd name="T5" fmla="*/ 8 h 17"/>
                    <a:gd name="T6" fmla="*/ 24 w 34"/>
                    <a:gd name="T7" fmla="*/ 0 h 17"/>
                    <a:gd name="T8" fmla="*/ 4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4" y="8"/>
                      </a:moveTo>
                      <a:cubicBezTo>
                        <a:pt x="0" y="13"/>
                        <a:pt x="3" y="17"/>
                        <a:pt x="10" y="16"/>
                      </a:cubicBezTo>
                      <a:cubicBezTo>
                        <a:pt x="17" y="16"/>
                        <a:pt x="26" y="13"/>
                        <a:pt x="30" y="8"/>
                      </a:cubicBezTo>
                      <a:cubicBezTo>
                        <a:pt x="34" y="3"/>
                        <a:pt x="31" y="0"/>
                        <a:pt x="24" y="0"/>
                      </a:cubicBezTo>
                      <a:cubicBezTo>
                        <a:pt x="17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5" name="Freeform 15"/>
                <p:cNvSpPr>
                  <a:spLocks/>
                </p:cNvSpPr>
                <p:nvPr/>
              </p:nvSpPr>
              <p:spPr bwMode="auto">
                <a:xfrm>
                  <a:off x="1254" y="2928"/>
                  <a:ext cx="63" cy="32"/>
                </a:xfrm>
                <a:custGeom>
                  <a:avLst/>
                  <a:gdLst>
                    <a:gd name="T0" fmla="*/ 4 w 34"/>
                    <a:gd name="T1" fmla="*/ 8 h 17"/>
                    <a:gd name="T2" fmla="*/ 10 w 34"/>
                    <a:gd name="T3" fmla="*/ 17 h 17"/>
                    <a:gd name="T4" fmla="*/ 30 w 34"/>
                    <a:gd name="T5" fmla="*/ 8 h 17"/>
                    <a:gd name="T6" fmla="*/ 25 w 34"/>
                    <a:gd name="T7" fmla="*/ 0 h 17"/>
                    <a:gd name="T8" fmla="*/ 4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4" y="8"/>
                      </a:moveTo>
                      <a:cubicBezTo>
                        <a:pt x="0" y="13"/>
                        <a:pt x="2" y="17"/>
                        <a:pt x="10" y="17"/>
                      </a:cubicBezTo>
                      <a:cubicBezTo>
                        <a:pt x="17" y="17"/>
                        <a:pt x="26" y="13"/>
                        <a:pt x="30" y="8"/>
                      </a:cubicBezTo>
                      <a:cubicBezTo>
                        <a:pt x="34" y="3"/>
                        <a:pt x="32" y="0"/>
                        <a:pt x="25" y="0"/>
                      </a:cubicBezTo>
                      <a:cubicBezTo>
                        <a:pt x="18" y="0"/>
                        <a:pt x="9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6" name="Freeform 16"/>
                <p:cNvSpPr>
                  <a:spLocks/>
                </p:cNvSpPr>
                <p:nvPr/>
              </p:nvSpPr>
              <p:spPr bwMode="auto">
                <a:xfrm>
                  <a:off x="1205" y="2928"/>
                  <a:ext cx="64" cy="32"/>
                </a:xfrm>
                <a:custGeom>
                  <a:avLst/>
                  <a:gdLst>
                    <a:gd name="T0" fmla="*/ 4 w 34"/>
                    <a:gd name="T1" fmla="*/ 8 h 17"/>
                    <a:gd name="T2" fmla="*/ 10 w 34"/>
                    <a:gd name="T3" fmla="*/ 17 h 17"/>
                    <a:gd name="T4" fmla="*/ 30 w 34"/>
                    <a:gd name="T5" fmla="*/ 8 h 17"/>
                    <a:gd name="T6" fmla="*/ 25 w 34"/>
                    <a:gd name="T7" fmla="*/ 0 h 17"/>
                    <a:gd name="T8" fmla="*/ 4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4" y="8"/>
                      </a:moveTo>
                      <a:cubicBezTo>
                        <a:pt x="0" y="13"/>
                        <a:pt x="2" y="17"/>
                        <a:pt x="10" y="17"/>
                      </a:cubicBezTo>
                      <a:cubicBezTo>
                        <a:pt x="17" y="17"/>
                        <a:pt x="26" y="13"/>
                        <a:pt x="30" y="8"/>
                      </a:cubicBezTo>
                      <a:cubicBezTo>
                        <a:pt x="34" y="3"/>
                        <a:pt x="32" y="0"/>
                        <a:pt x="25" y="0"/>
                      </a:cubicBezTo>
                      <a:cubicBezTo>
                        <a:pt x="18" y="0"/>
                        <a:pt x="9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7" name="Freeform 17"/>
                <p:cNvSpPr>
                  <a:spLocks/>
                </p:cNvSpPr>
                <p:nvPr/>
              </p:nvSpPr>
              <p:spPr bwMode="auto">
                <a:xfrm>
                  <a:off x="4643" y="2883"/>
                  <a:ext cx="69" cy="34"/>
                </a:xfrm>
                <a:custGeom>
                  <a:avLst/>
                  <a:gdLst>
                    <a:gd name="T0" fmla="*/ 5 w 37"/>
                    <a:gd name="T1" fmla="*/ 9 h 18"/>
                    <a:gd name="T2" fmla="*/ 28 w 37"/>
                    <a:gd name="T3" fmla="*/ 18 h 18"/>
                    <a:gd name="T4" fmla="*/ 32 w 37"/>
                    <a:gd name="T5" fmla="*/ 9 h 18"/>
                    <a:gd name="T6" fmla="*/ 9 w 37"/>
                    <a:gd name="T7" fmla="*/ 0 h 18"/>
                    <a:gd name="T8" fmla="*/ 5 w 37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8">
                      <a:moveTo>
                        <a:pt x="5" y="9"/>
                      </a:moveTo>
                      <a:cubicBezTo>
                        <a:pt x="11" y="14"/>
                        <a:pt x="21" y="18"/>
                        <a:pt x="28" y="18"/>
                      </a:cubicBezTo>
                      <a:cubicBezTo>
                        <a:pt x="36" y="18"/>
                        <a:pt x="37" y="14"/>
                        <a:pt x="32" y="9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1" y="0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8" name="Freeform 18"/>
                <p:cNvSpPr>
                  <a:spLocks/>
                </p:cNvSpPr>
                <p:nvPr/>
              </p:nvSpPr>
              <p:spPr bwMode="auto">
                <a:xfrm>
                  <a:off x="1377" y="2896"/>
                  <a:ext cx="61" cy="30"/>
                </a:xfrm>
                <a:custGeom>
                  <a:avLst/>
                  <a:gdLst>
                    <a:gd name="T0" fmla="*/ 4 w 33"/>
                    <a:gd name="T1" fmla="*/ 8 h 16"/>
                    <a:gd name="T2" fmla="*/ 10 w 33"/>
                    <a:gd name="T3" fmla="*/ 16 h 16"/>
                    <a:gd name="T4" fmla="*/ 30 w 33"/>
                    <a:gd name="T5" fmla="*/ 8 h 16"/>
                    <a:gd name="T6" fmla="*/ 24 w 33"/>
                    <a:gd name="T7" fmla="*/ 0 h 16"/>
                    <a:gd name="T8" fmla="*/ 4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4" y="8"/>
                      </a:moveTo>
                      <a:cubicBezTo>
                        <a:pt x="0" y="13"/>
                        <a:pt x="3" y="16"/>
                        <a:pt x="10" y="16"/>
                      </a:cubicBezTo>
                      <a:cubicBezTo>
                        <a:pt x="17" y="16"/>
                        <a:pt x="26" y="13"/>
                        <a:pt x="30" y="8"/>
                      </a:cubicBezTo>
                      <a:cubicBezTo>
                        <a:pt x="33" y="4"/>
                        <a:pt x="31" y="0"/>
                        <a:pt x="24" y="0"/>
                      </a:cubicBezTo>
                      <a:cubicBezTo>
                        <a:pt x="17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9" name="Freeform 19"/>
                <p:cNvSpPr>
                  <a:spLocks/>
                </p:cNvSpPr>
                <p:nvPr/>
              </p:nvSpPr>
              <p:spPr bwMode="auto">
                <a:xfrm>
                  <a:off x="1330" y="2896"/>
                  <a:ext cx="62" cy="32"/>
                </a:xfrm>
                <a:custGeom>
                  <a:avLst/>
                  <a:gdLst>
                    <a:gd name="T0" fmla="*/ 4 w 33"/>
                    <a:gd name="T1" fmla="*/ 8 h 17"/>
                    <a:gd name="T2" fmla="*/ 9 w 33"/>
                    <a:gd name="T3" fmla="*/ 17 h 17"/>
                    <a:gd name="T4" fmla="*/ 29 w 33"/>
                    <a:gd name="T5" fmla="*/ 8 h 17"/>
                    <a:gd name="T6" fmla="*/ 24 w 33"/>
                    <a:gd name="T7" fmla="*/ 0 h 17"/>
                    <a:gd name="T8" fmla="*/ 4 w 33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4" y="8"/>
                      </a:moveTo>
                      <a:cubicBezTo>
                        <a:pt x="0" y="13"/>
                        <a:pt x="2" y="17"/>
                        <a:pt x="9" y="17"/>
                      </a:cubicBezTo>
                      <a:cubicBezTo>
                        <a:pt x="16" y="17"/>
                        <a:pt x="25" y="13"/>
                        <a:pt x="29" y="8"/>
                      </a:cubicBezTo>
                      <a:cubicBezTo>
                        <a:pt x="33" y="4"/>
                        <a:pt x="31" y="0"/>
                        <a:pt x="24" y="0"/>
                      </a:cubicBezTo>
                      <a:cubicBezTo>
                        <a:pt x="17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0" name="Freeform 20"/>
                <p:cNvSpPr>
                  <a:spLocks/>
                </p:cNvSpPr>
                <p:nvPr/>
              </p:nvSpPr>
              <p:spPr bwMode="auto">
                <a:xfrm>
                  <a:off x="1282" y="2896"/>
                  <a:ext cx="63" cy="32"/>
                </a:xfrm>
                <a:custGeom>
                  <a:avLst/>
                  <a:gdLst>
                    <a:gd name="T0" fmla="*/ 5 w 34"/>
                    <a:gd name="T1" fmla="*/ 8 h 17"/>
                    <a:gd name="T2" fmla="*/ 10 w 34"/>
                    <a:gd name="T3" fmla="*/ 17 h 17"/>
                    <a:gd name="T4" fmla="*/ 30 w 34"/>
                    <a:gd name="T5" fmla="*/ 8 h 17"/>
                    <a:gd name="T6" fmla="*/ 25 w 34"/>
                    <a:gd name="T7" fmla="*/ 0 h 17"/>
                    <a:gd name="T8" fmla="*/ 5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5" y="8"/>
                      </a:moveTo>
                      <a:cubicBezTo>
                        <a:pt x="0" y="13"/>
                        <a:pt x="3" y="17"/>
                        <a:pt x="10" y="17"/>
                      </a:cubicBezTo>
                      <a:cubicBezTo>
                        <a:pt x="17" y="17"/>
                        <a:pt x="26" y="13"/>
                        <a:pt x="30" y="8"/>
                      </a:cubicBezTo>
                      <a:cubicBezTo>
                        <a:pt x="34" y="4"/>
                        <a:pt x="32" y="0"/>
                        <a:pt x="25" y="0"/>
                      </a:cubicBezTo>
                      <a:cubicBezTo>
                        <a:pt x="18" y="0"/>
                        <a:pt x="9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1" name="Freeform 21"/>
                <p:cNvSpPr>
                  <a:spLocks/>
                </p:cNvSpPr>
                <p:nvPr/>
              </p:nvSpPr>
              <p:spPr bwMode="auto">
                <a:xfrm>
                  <a:off x="1235" y="2896"/>
                  <a:ext cx="64" cy="32"/>
                </a:xfrm>
                <a:custGeom>
                  <a:avLst/>
                  <a:gdLst>
                    <a:gd name="T0" fmla="*/ 4 w 34"/>
                    <a:gd name="T1" fmla="*/ 8 h 17"/>
                    <a:gd name="T2" fmla="*/ 9 w 34"/>
                    <a:gd name="T3" fmla="*/ 17 h 17"/>
                    <a:gd name="T4" fmla="*/ 29 w 34"/>
                    <a:gd name="T5" fmla="*/ 8 h 17"/>
                    <a:gd name="T6" fmla="*/ 24 w 34"/>
                    <a:gd name="T7" fmla="*/ 0 h 17"/>
                    <a:gd name="T8" fmla="*/ 4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4" y="8"/>
                      </a:moveTo>
                      <a:cubicBezTo>
                        <a:pt x="0" y="13"/>
                        <a:pt x="2" y="17"/>
                        <a:pt x="9" y="17"/>
                      </a:cubicBezTo>
                      <a:cubicBezTo>
                        <a:pt x="16" y="17"/>
                        <a:pt x="25" y="13"/>
                        <a:pt x="29" y="8"/>
                      </a:cubicBezTo>
                      <a:cubicBezTo>
                        <a:pt x="34" y="4"/>
                        <a:pt x="31" y="0"/>
                        <a:pt x="24" y="0"/>
                      </a:cubicBezTo>
                      <a:cubicBezTo>
                        <a:pt x="18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2" name="Freeform 22"/>
                <p:cNvSpPr>
                  <a:spLocks/>
                </p:cNvSpPr>
                <p:nvPr/>
              </p:nvSpPr>
              <p:spPr bwMode="auto">
                <a:xfrm>
                  <a:off x="4656" y="2852"/>
                  <a:ext cx="69" cy="31"/>
                </a:xfrm>
                <a:custGeom>
                  <a:avLst/>
                  <a:gdLst>
                    <a:gd name="T0" fmla="*/ 5 w 37"/>
                    <a:gd name="T1" fmla="*/ 9 h 17"/>
                    <a:gd name="T2" fmla="*/ 28 w 37"/>
                    <a:gd name="T3" fmla="*/ 17 h 17"/>
                    <a:gd name="T4" fmla="*/ 31 w 37"/>
                    <a:gd name="T5" fmla="*/ 8 h 17"/>
                    <a:gd name="T6" fmla="*/ 8 w 37"/>
                    <a:gd name="T7" fmla="*/ 0 h 17"/>
                    <a:gd name="T8" fmla="*/ 5 w 37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7">
                      <a:moveTo>
                        <a:pt x="5" y="9"/>
                      </a:moveTo>
                      <a:cubicBezTo>
                        <a:pt x="10" y="13"/>
                        <a:pt x="21" y="17"/>
                        <a:pt x="28" y="17"/>
                      </a:cubicBezTo>
                      <a:cubicBezTo>
                        <a:pt x="35" y="17"/>
                        <a:pt x="37" y="13"/>
                        <a:pt x="31" y="8"/>
                      </a:cubicBezTo>
                      <a:cubicBezTo>
                        <a:pt x="26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3" name="Freeform 23"/>
                <p:cNvSpPr>
                  <a:spLocks/>
                </p:cNvSpPr>
                <p:nvPr/>
              </p:nvSpPr>
              <p:spPr bwMode="auto">
                <a:xfrm>
                  <a:off x="4606" y="2852"/>
                  <a:ext cx="69" cy="31"/>
                </a:xfrm>
                <a:custGeom>
                  <a:avLst/>
                  <a:gdLst>
                    <a:gd name="T0" fmla="*/ 6 w 37"/>
                    <a:gd name="T1" fmla="*/ 9 h 17"/>
                    <a:gd name="T2" fmla="*/ 28 w 37"/>
                    <a:gd name="T3" fmla="*/ 17 h 17"/>
                    <a:gd name="T4" fmla="*/ 32 w 37"/>
                    <a:gd name="T5" fmla="*/ 9 h 17"/>
                    <a:gd name="T6" fmla="*/ 9 w 37"/>
                    <a:gd name="T7" fmla="*/ 0 h 17"/>
                    <a:gd name="T8" fmla="*/ 6 w 37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7">
                      <a:moveTo>
                        <a:pt x="6" y="9"/>
                      </a:moveTo>
                      <a:cubicBezTo>
                        <a:pt x="11" y="13"/>
                        <a:pt x="21" y="17"/>
                        <a:pt x="28" y="17"/>
                      </a:cubicBezTo>
                      <a:cubicBezTo>
                        <a:pt x="36" y="17"/>
                        <a:pt x="37" y="13"/>
                        <a:pt x="32" y="9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4" name="Freeform 24"/>
                <p:cNvSpPr>
                  <a:spLocks/>
                </p:cNvSpPr>
                <p:nvPr/>
              </p:nvSpPr>
              <p:spPr bwMode="auto">
                <a:xfrm>
                  <a:off x="4557" y="2852"/>
                  <a:ext cx="69" cy="33"/>
                </a:xfrm>
                <a:custGeom>
                  <a:avLst/>
                  <a:gdLst>
                    <a:gd name="T0" fmla="*/ 6 w 37"/>
                    <a:gd name="T1" fmla="*/ 9 h 18"/>
                    <a:gd name="T2" fmla="*/ 28 w 37"/>
                    <a:gd name="T3" fmla="*/ 17 h 18"/>
                    <a:gd name="T4" fmla="*/ 32 w 37"/>
                    <a:gd name="T5" fmla="*/ 9 h 18"/>
                    <a:gd name="T6" fmla="*/ 9 w 37"/>
                    <a:gd name="T7" fmla="*/ 0 h 18"/>
                    <a:gd name="T8" fmla="*/ 6 w 37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8">
                      <a:moveTo>
                        <a:pt x="6" y="9"/>
                      </a:moveTo>
                      <a:cubicBezTo>
                        <a:pt x="11" y="14"/>
                        <a:pt x="21" y="18"/>
                        <a:pt x="28" y="17"/>
                      </a:cubicBezTo>
                      <a:cubicBezTo>
                        <a:pt x="35" y="17"/>
                        <a:pt x="37" y="13"/>
                        <a:pt x="32" y="9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5" name="Freeform 25"/>
                <p:cNvSpPr>
                  <a:spLocks/>
                </p:cNvSpPr>
                <p:nvPr/>
              </p:nvSpPr>
              <p:spPr bwMode="auto">
                <a:xfrm>
                  <a:off x="4509" y="2852"/>
                  <a:ext cx="69" cy="33"/>
                </a:xfrm>
                <a:custGeom>
                  <a:avLst/>
                  <a:gdLst>
                    <a:gd name="T0" fmla="*/ 6 w 37"/>
                    <a:gd name="T1" fmla="*/ 9 h 18"/>
                    <a:gd name="T2" fmla="*/ 28 w 37"/>
                    <a:gd name="T3" fmla="*/ 18 h 18"/>
                    <a:gd name="T4" fmla="*/ 31 w 37"/>
                    <a:gd name="T5" fmla="*/ 9 h 18"/>
                    <a:gd name="T6" fmla="*/ 9 w 37"/>
                    <a:gd name="T7" fmla="*/ 0 h 18"/>
                    <a:gd name="T8" fmla="*/ 6 w 37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8">
                      <a:moveTo>
                        <a:pt x="6" y="9"/>
                      </a:moveTo>
                      <a:cubicBezTo>
                        <a:pt x="11" y="14"/>
                        <a:pt x="21" y="18"/>
                        <a:pt x="28" y="18"/>
                      </a:cubicBezTo>
                      <a:cubicBezTo>
                        <a:pt x="35" y="18"/>
                        <a:pt x="37" y="14"/>
                        <a:pt x="31" y="9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6" name="Freeform 26"/>
                <p:cNvSpPr>
                  <a:spLocks/>
                </p:cNvSpPr>
                <p:nvPr/>
              </p:nvSpPr>
              <p:spPr bwMode="auto">
                <a:xfrm>
                  <a:off x="1452" y="2865"/>
                  <a:ext cx="59" cy="31"/>
                </a:xfrm>
                <a:custGeom>
                  <a:avLst/>
                  <a:gdLst>
                    <a:gd name="T0" fmla="*/ 4 w 32"/>
                    <a:gd name="T1" fmla="*/ 9 h 17"/>
                    <a:gd name="T2" fmla="*/ 9 w 32"/>
                    <a:gd name="T3" fmla="*/ 17 h 17"/>
                    <a:gd name="T4" fmla="*/ 28 w 32"/>
                    <a:gd name="T5" fmla="*/ 9 h 17"/>
                    <a:gd name="T6" fmla="*/ 23 w 32"/>
                    <a:gd name="T7" fmla="*/ 0 h 17"/>
                    <a:gd name="T8" fmla="*/ 4 w 32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4" y="9"/>
                      </a:moveTo>
                      <a:cubicBezTo>
                        <a:pt x="0" y="13"/>
                        <a:pt x="2" y="17"/>
                        <a:pt x="9" y="17"/>
                      </a:cubicBezTo>
                      <a:cubicBezTo>
                        <a:pt x="16" y="17"/>
                        <a:pt x="25" y="13"/>
                        <a:pt x="28" y="9"/>
                      </a:cubicBezTo>
                      <a:cubicBezTo>
                        <a:pt x="32" y="4"/>
                        <a:pt x="29" y="0"/>
                        <a:pt x="23" y="0"/>
                      </a:cubicBezTo>
                      <a:cubicBezTo>
                        <a:pt x="16" y="0"/>
                        <a:pt x="7" y="4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7" name="Freeform 27"/>
                <p:cNvSpPr>
                  <a:spLocks/>
                </p:cNvSpPr>
                <p:nvPr/>
              </p:nvSpPr>
              <p:spPr bwMode="auto">
                <a:xfrm>
                  <a:off x="1405" y="2867"/>
                  <a:ext cx="60" cy="29"/>
                </a:xfrm>
                <a:custGeom>
                  <a:avLst/>
                  <a:gdLst>
                    <a:gd name="T0" fmla="*/ 4 w 32"/>
                    <a:gd name="T1" fmla="*/ 8 h 16"/>
                    <a:gd name="T2" fmla="*/ 9 w 32"/>
                    <a:gd name="T3" fmla="*/ 16 h 16"/>
                    <a:gd name="T4" fmla="*/ 28 w 32"/>
                    <a:gd name="T5" fmla="*/ 8 h 16"/>
                    <a:gd name="T6" fmla="*/ 23 w 32"/>
                    <a:gd name="T7" fmla="*/ 0 h 16"/>
                    <a:gd name="T8" fmla="*/ 4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6" y="16"/>
                        <a:pt x="25" y="12"/>
                        <a:pt x="28" y="8"/>
                      </a:cubicBezTo>
                      <a:cubicBezTo>
                        <a:pt x="32" y="3"/>
                        <a:pt x="30" y="0"/>
                        <a:pt x="23" y="0"/>
                      </a:cubicBezTo>
                      <a:cubicBezTo>
                        <a:pt x="16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8" name="Freeform 28"/>
                <p:cNvSpPr>
                  <a:spLocks/>
                </p:cNvSpPr>
                <p:nvPr/>
              </p:nvSpPr>
              <p:spPr bwMode="auto">
                <a:xfrm>
                  <a:off x="1358" y="2867"/>
                  <a:ext cx="62" cy="29"/>
                </a:xfrm>
                <a:custGeom>
                  <a:avLst/>
                  <a:gdLst>
                    <a:gd name="T0" fmla="*/ 4 w 33"/>
                    <a:gd name="T1" fmla="*/ 8 h 16"/>
                    <a:gd name="T2" fmla="*/ 9 w 33"/>
                    <a:gd name="T3" fmla="*/ 16 h 16"/>
                    <a:gd name="T4" fmla="*/ 29 w 33"/>
                    <a:gd name="T5" fmla="*/ 8 h 16"/>
                    <a:gd name="T6" fmla="*/ 23 w 33"/>
                    <a:gd name="T7" fmla="*/ 0 h 16"/>
                    <a:gd name="T8" fmla="*/ 4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6" y="16"/>
                        <a:pt x="25" y="12"/>
                        <a:pt x="29" y="8"/>
                      </a:cubicBezTo>
                      <a:cubicBezTo>
                        <a:pt x="33" y="3"/>
                        <a:pt x="30" y="0"/>
                        <a:pt x="23" y="0"/>
                      </a:cubicBezTo>
                      <a:cubicBezTo>
                        <a:pt x="17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9" name="Freeform 29"/>
                <p:cNvSpPr>
                  <a:spLocks/>
                </p:cNvSpPr>
                <p:nvPr/>
              </p:nvSpPr>
              <p:spPr bwMode="auto">
                <a:xfrm>
                  <a:off x="1312" y="2867"/>
                  <a:ext cx="61" cy="29"/>
                </a:xfrm>
                <a:custGeom>
                  <a:avLst/>
                  <a:gdLst>
                    <a:gd name="T0" fmla="*/ 4 w 33"/>
                    <a:gd name="T1" fmla="*/ 8 h 16"/>
                    <a:gd name="T2" fmla="*/ 9 w 33"/>
                    <a:gd name="T3" fmla="*/ 16 h 16"/>
                    <a:gd name="T4" fmla="*/ 29 w 33"/>
                    <a:gd name="T5" fmla="*/ 8 h 16"/>
                    <a:gd name="T6" fmla="*/ 24 w 33"/>
                    <a:gd name="T7" fmla="*/ 0 h 16"/>
                    <a:gd name="T8" fmla="*/ 4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6" y="16"/>
                        <a:pt x="25" y="12"/>
                        <a:pt x="29" y="8"/>
                      </a:cubicBezTo>
                      <a:cubicBezTo>
                        <a:pt x="33" y="3"/>
                        <a:pt x="30" y="0"/>
                        <a:pt x="24" y="0"/>
                      </a:cubicBezTo>
                      <a:cubicBezTo>
                        <a:pt x="17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0" name="Freeform 30"/>
                <p:cNvSpPr>
                  <a:spLocks/>
                </p:cNvSpPr>
                <p:nvPr/>
              </p:nvSpPr>
              <p:spPr bwMode="auto">
                <a:xfrm>
                  <a:off x="1263" y="2867"/>
                  <a:ext cx="64" cy="29"/>
                </a:xfrm>
                <a:custGeom>
                  <a:avLst/>
                  <a:gdLst>
                    <a:gd name="T0" fmla="*/ 5 w 34"/>
                    <a:gd name="T1" fmla="*/ 8 h 16"/>
                    <a:gd name="T2" fmla="*/ 10 w 34"/>
                    <a:gd name="T3" fmla="*/ 16 h 16"/>
                    <a:gd name="T4" fmla="*/ 30 w 34"/>
                    <a:gd name="T5" fmla="*/ 8 h 16"/>
                    <a:gd name="T6" fmla="*/ 25 w 34"/>
                    <a:gd name="T7" fmla="*/ 0 h 16"/>
                    <a:gd name="T8" fmla="*/ 5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5" y="8"/>
                      </a:moveTo>
                      <a:cubicBezTo>
                        <a:pt x="0" y="13"/>
                        <a:pt x="3" y="16"/>
                        <a:pt x="10" y="16"/>
                      </a:cubicBezTo>
                      <a:cubicBezTo>
                        <a:pt x="16" y="16"/>
                        <a:pt x="25" y="12"/>
                        <a:pt x="30" y="8"/>
                      </a:cubicBezTo>
                      <a:cubicBezTo>
                        <a:pt x="34" y="3"/>
                        <a:pt x="32" y="0"/>
                        <a:pt x="25" y="0"/>
                      </a:cubicBezTo>
                      <a:cubicBezTo>
                        <a:pt x="18" y="0"/>
                        <a:pt x="9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1" name="Freeform 31"/>
                <p:cNvSpPr>
                  <a:spLocks/>
                </p:cNvSpPr>
                <p:nvPr/>
              </p:nvSpPr>
              <p:spPr bwMode="auto">
                <a:xfrm>
                  <a:off x="4667" y="2818"/>
                  <a:ext cx="69" cy="34"/>
                </a:xfrm>
                <a:custGeom>
                  <a:avLst/>
                  <a:gdLst>
                    <a:gd name="T0" fmla="*/ 6 w 37"/>
                    <a:gd name="T1" fmla="*/ 9 h 18"/>
                    <a:gd name="T2" fmla="*/ 28 w 37"/>
                    <a:gd name="T3" fmla="*/ 18 h 18"/>
                    <a:gd name="T4" fmla="*/ 32 w 37"/>
                    <a:gd name="T5" fmla="*/ 9 h 18"/>
                    <a:gd name="T6" fmla="*/ 9 w 37"/>
                    <a:gd name="T7" fmla="*/ 0 h 18"/>
                    <a:gd name="T8" fmla="*/ 6 w 37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8">
                      <a:moveTo>
                        <a:pt x="6" y="9"/>
                      </a:moveTo>
                      <a:cubicBezTo>
                        <a:pt x="11" y="14"/>
                        <a:pt x="21" y="18"/>
                        <a:pt x="28" y="18"/>
                      </a:cubicBezTo>
                      <a:cubicBezTo>
                        <a:pt x="36" y="18"/>
                        <a:pt x="37" y="14"/>
                        <a:pt x="32" y="9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1"/>
                        <a:pt x="0" y="4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2" name="Freeform 32"/>
                <p:cNvSpPr>
                  <a:spLocks/>
                </p:cNvSpPr>
                <p:nvPr/>
              </p:nvSpPr>
              <p:spPr bwMode="auto">
                <a:xfrm>
                  <a:off x="4619" y="2820"/>
                  <a:ext cx="69" cy="32"/>
                </a:xfrm>
                <a:custGeom>
                  <a:avLst/>
                  <a:gdLst>
                    <a:gd name="T0" fmla="*/ 6 w 37"/>
                    <a:gd name="T1" fmla="*/ 8 h 17"/>
                    <a:gd name="T2" fmla="*/ 28 w 37"/>
                    <a:gd name="T3" fmla="*/ 17 h 17"/>
                    <a:gd name="T4" fmla="*/ 31 w 37"/>
                    <a:gd name="T5" fmla="*/ 8 h 17"/>
                    <a:gd name="T6" fmla="*/ 9 w 37"/>
                    <a:gd name="T7" fmla="*/ 0 h 17"/>
                    <a:gd name="T8" fmla="*/ 6 w 3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7">
                      <a:moveTo>
                        <a:pt x="6" y="8"/>
                      </a:moveTo>
                      <a:cubicBezTo>
                        <a:pt x="11" y="13"/>
                        <a:pt x="21" y="17"/>
                        <a:pt x="28" y="17"/>
                      </a:cubicBezTo>
                      <a:cubicBezTo>
                        <a:pt x="35" y="17"/>
                        <a:pt x="37" y="13"/>
                        <a:pt x="31" y="8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6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3" name="Freeform 33"/>
                <p:cNvSpPr>
                  <a:spLocks/>
                </p:cNvSpPr>
                <p:nvPr/>
              </p:nvSpPr>
              <p:spPr bwMode="auto">
                <a:xfrm>
                  <a:off x="4570" y="2820"/>
                  <a:ext cx="69" cy="32"/>
                </a:xfrm>
                <a:custGeom>
                  <a:avLst/>
                  <a:gdLst>
                    <a:gd name="T0" fmla="*/ 6 w 37"/>
                    <a:gd name="T1" fmla="*/ 8 h 17"/>
                    <a:gd name="T2" fmla="*/ 28 w 37"/>
                    <a:gd name="T3" fmla="*/ 17 h 17"/>
                    <a:gd name="T4" fmla="*/ 31 w 37"/>
                    <a:gd name="T5" fmla="*/ 8 h 17"/>
                    <a:gd name="T6" fmla="*/ 9 w 37"/>
                    <a:gd name="T7" fmla="*/ 0 h 17"/>
                    <a:gd name="T8" fmla="*/ 6 w 3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7">
                      <a:moveTo>
                        <a:pt x="6" y="8"/>
                      </a:moveTo>
                      <a:cubicBezTo>
                        <a:pt x="11" y="13"/>
                        <a:pt x="21" y="17"/>
                        <a:pt x="28" y="17"/>
                      </a:cubicBezTo>
                      <a:cubicBezTo>
                        <a:pt x="35" y="17"/>
                        <a:pt x="37" y="13"/>
                        <a:pt x="31" y="8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6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4" name="Freeform 34"/>
                <p:cNvSpPr>
                  <a:spLocks/>
                </p:cNvSpPr>
                <p:nvPr/>
              </p:nvSpPr>
              <p:spPr bwMode="auto">
                <a:xfrm>
                  <a:off x="4524" y="2820"/>
                  <a:ext cx="67" cy="32"/>
                </a:xfrm>
                <a:custGeom>
                  <a:avLst/>
                  <a:gdLst>
                    <a:gd name="T0" fmla="*/ 5 w 36"/>
                    <a:gd name="T1" fmla="*/ 8 h 17"/>
                    <a:gd name="T2" fmla="*/ 27 w 36"/>
                    <a:gd name="T3" fmla="*/ 17 h 17"/>
                    <a:gd name="T4" fmla="*/ 30 w 36"/>
                    <a:gd name="T5" fmla="*/ 8 h 17"/>
                    <a:gd name="T6" fmla="*/ 8 w 36"/>
                    <a:gd name="T7" fmla="*/ 0 h 17"/>
                    <a:gd name="T8" fmla="*/ 5 w 36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5" y="8"/>
                      </a:moveTo>
                      <a:cubicBezTo>
                        <a:pt x="10" y="13"/>
                        <a:pt x="20" y="17"/>
                        <a:pt x="27" y="17"/>
                      </a:cubicBezTo>
                      <a:cubicBezTo>
                        <a:pt x="34" y="17"/>
                        <a:pt x="36" y="13"/>
                        <a:pt x="30" y="8"/>
                      </a:cubicBezTo>
                      <a:cubicBezTo>
                        <a:pt x="25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5" name="Freeform 35"/>
                <p:cNvSpPr>
                  <a:spLocks/>
                </p:cNvSpPr>
                <p:nvPr/>
              </p:nvSpPr>
              <p:spPr bwMode="auto">
                <a:xfrm>
                  <a:off x="4475" y="2820"/>
                  <a:ext cx="67" cy="32"/>
                </a:xfrm>
                <a:custGeom>
                  <a:avLst/>
                  <a:gdLst>
                    <a:gd name="T0" fmla="*/ 5 w 36"/>
                    <a:gd name="T1" fmla="*/ 9 h 17"/>
                    <a:gd name="T2" fmla="*/ 27 w 36"/>
                    <a:gd name="T3" fmla="*/ 17 h 17"/>
                    <a:gd name="T4" fmla="*/ 31 w 36"/>
                    <a:gd name="T5" fmla="*/ 8 h 17"/>
                    <a:gd name="T6" fmla="*/ 9 w 36"/>
                    <a:gd name="T7" fmla="*/ 0 h 17"/>
                    <a:gd name="T8" fmla="*/ 5 w 36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5" y="9"/>
                      </a:moveTo>
                      <a:cubicBezTo>
                        <a:pt x="10" y="13"/>
                        <a:pt x="20" y="17"/>
                        <a:pt x="27" y="17"/>
                      </a:cubicBezTo>
                      <a:cubicBezTo>
                        <a:pt x="34" y="17"/>
                        <a:pt x="36" y="13"/>
                        <a:pt x="31" y="8"/>
                      </a:cubicBezTo>
                      <a:cubicBezTo>
                        <a:pt x="25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6" name="Freeform 36"/>
                <p:cNvSpPr>
                  <a:spLocks/>
                </p:cNvSpPr>
                <p:nvPr/>
              </p:nvSpPr>
              <p:spPr bwMode="auto">
                <a:xfrm>
                  <a:off x="4427" y="2820"/>
                  <a:ext cx="67" cy="32"/>
                </a:xfrm>
                <a:custGeom>
                  <a:avLst/>
                  <a:gdLst>
                    <a:gd name="T0" fmla="*/ 5 w 36"/>
                    <a:gd name="T1" fmla="*/ 9 h 17"/>
                    <a:gd name="T2" fmla="*/ 27 w 36"/>
                    <a:gd name="T3" fmla="*/ 17 h 17"/>
                    <a:gd name="T4" fmla="*/ 31 w 36"/>
                    <a:gd name="T5" fmla="*/ 9 h 17"/>
                    <a:gd name="T6" fmla="*/ 9 w 36"/>
                    <a:gd name="T7" fmla="*/ 0 h 17"/>
                    <a:gd name="T8" fmla="*/ 5 w 36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5" y="9"/>
                      </a:moveTo>
                      <a:cubicBezTo>
                        <a:pt x="10" y="13"/>
                        <a:pt x="20" y="17"/>
                        <a:pt x="27" y="17"/>
                      </a:cubicBezTo>
                      <a:cubicBezTo>
                        <a:pt x="34" y="17"/>
                        <a:pt x="36" y="13"/>
                        <a:pt x="31" y="9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7" name="Freeform 37"/>
                <p:cNvSpPr>
                  <a:spLocks/>
                </p:cNvSpPr>
                <p:nvPr/>
              </p:nvSpPr>
              <p:spPr bwMode="auto">
                <a:xfrm>
                  <a:off x="1522" y="2835"/>
                  <a:ext cx="58" cy="30"/>
                </a:xfrm>
                <a:custGeom>
                  <a:avLst/>
                  <a:gdLst>
                    <a:gd name="T0" fmla="*/ 4 w 31"/>
                    <a:gd name="T1" fmla="*/ 8 h 16"/>
                    <a:gd name="T2" fmla="*/ 9 w 31"/>
                    <a:gd name="T3" fmla="*/ 16 h 16"/>
                    <a:gd name="T4" fmla="*/ 28 w 31"/>
                    <a:gd name="T5" fmla="*/ 8 h 16"/>
                    <a:gd name="T6" fmla="*/ 22 w 31"/>
                    <a:gd name="T7" fmla="*/ 0 h 16"/>
                    <a:gd name="T8" fmla="*/ 4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4" y="8"/>
                      </a:moveTo>
                      <a:cubicBezTo>
                        <a:pt x="0" y="13"/>
                        <a:pt x="3" y="16"/>
                        <a:pt x="9" y="16"/>
                      </a:cubicBezTo>
                      <a:cubicBezTo>
                        <a:pt x="16" y="16"/>
                        <a:pt x="24" y="13"/>
                        <a:pt x="28" y="8"/>
                      </a:cubicBezTo>
                      <a:cubicBezTo>
                        <a:pt x="31" y="4"/>
                        <a:pt x="29" y="0"/>
                        <a:pt x="22" y="0"/>
                      </a:cubicBezTo>
                      <a:cubicBezTo>
                        <a:pt x="16" y="0"/>
                        <a:pt x="7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8" name="Freeform 38"/>
                <p:cNvSpPr>
                  <a:spLocks/>
                </p:cNvSpPr>
                <p:nvPr/>
              </p:nvSpPr>
              <p:spPr bwMode="auto">
                <a:xfrm>
                  <a:off x="1478" y="2835"/>
                  <a:ext cx="57" cy="30"/>
                </a:xfrm>
                <a:custGeom>
                  <a:avLst/>
                  <a:gdLst>
                    <a:gd name="T0" fmla="*/ 3 w 31"/>
                    <a:gd name="T1" fmla="*/ 8 h 16"/>
                    <a:gd name="T2" fmla="*/ 9 w 31"/>
                    <a:gd name="T3" fmla="*/ 16 h 16"/>
                    <a:gd name="T4" fmla="*/ 28 w 31"/>
                    <a:gd name="T5" fmla="*/ 8 h 16"/>
                    <a:gd name="T6" fmla="*/ 22 w 31"/>
                    <a:gd name="T7" fmla="*/ 0 h 16"/>
                    <a:gd name="T8" fmla="*/ 3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3" y="8"/>
                      </a:moveTo>
                      <a:cubicBezTo>
                        <a:pt x="0" y="13"/>
                        <a:pt x="2" y="16"/>
                        <a:pt x="9" y="16"/>
                      </a:cubicBezTo>
                      <a:cubicBezTo>
                        <a:pt x="16" y="16"/>
                        <a:pt x="24" y="13"/>
                        <a:pt x="28" y="8"/>
                      </a:cubicBezTo>
                      <a:cubicBezTo>
                        <a:pt x="31" y="4"/>
                        <a:pt x="29" y="0"/>
                        <a:pt x="22" y="0"/>
                      </a:cubicBezTo>
                      <a:cubicBezTo>
                        <a:pt x="16" y="0"/>
                        <a:pt x="7" y="4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9" name="Freeform 39"/>
                <p:cNvSpPr>
                  <a:spLocks/>
                </p:cNvSpPr>
                <p:nvPr/>
              </p:nvSpPr>
              <p:spPr bwMode="auto">
                <a:xfrm>
                  <a:off x="1431" y="2837"/>
                  <a:ext cx="60" cy="30"/>
                </a:xfrm>
                <a:custGeom>
                  <a:avLst/>
                  <a:gdLst>
                    <a:gd name="T0" fmla="*/ 4 w 32"/>
                    <a:gd name="T1" fmla="*/ 8 h 16"/>
                    <a:gd name="T2" fmla="*/ 9 w 32"/>
                    <a:gd name="T3" fmla="*/ 16 h 16"/>
                    <a:gd name="T4" fmla="*/ 28 w 32"/>
                    <a:gd name="T5" fmla="*/ 7 h 16"/>
                    <a:gd name="T6" fmla="*/ 23 w 32"/>
                    <a:gd name="T7" fmla="*/ 0 h 16"/>
                    <a:gd name="T8" fmla="*/ 4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6" y="16"/>
                        <a:pt x="24" y="12"/>
                        <a:pt x="28" y="7"/>
                      </a:cubicBezTo>
                      <a:cubicBezTo>
                        <a:pt x="32" y="3"/>
                        <a:pt x="30" y="0"/>
                        <a:pt x="23" y="0"/>
                      </a:cubicBezTo>
                      <a:cubicBezTo>
                        <a:pt x="16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0" name="Freeform 40"/>
                <p:cNvSpPr>
                  <a:spLocks/>
                </p:cNvSpPr>
                <p:nvPr/>
              </p:nvSpPr>
              <p:spPr bwMode="auto">
                <a:xfrm>
                  <a:off x="1384" y="2837"/>
                  <a:ext cx="62" cy="30"/>
                </a:xfrm>
                <a:custGeom>
                  <a:avLst/>
                  <a:gdLst>
                    <a:gd name="T0" fmla="*/ 4 w 33"/>
                    <a:gd name="T1" fmla="*/ 8 h 16"/>
                    <a:gd name="T2" fmla="*/ 9 w 33"/>
                    <a:gd name="T3" fmla="*/ 16 h 16"/>
                    <a:gd name="T4" fmla="*/ 29 w 33"/>
                    <a:gd name="T5" fmla="*/ 8 h 16"/>
                    <a:gd name="T6" fmla="*/ 24 w 33"/>
                    <a:gd name="T7" fmla="*/ 0 h 16"/>
                    <a:gd name="T8" fmla="*/ 4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4" y="8"/>
                      </a:moveTo>
                      <a:cubicBezTo>
                        <a:pt x="0" y="12"/>
                        <a:pt x="3" y="16"/>
                        <a:pt x="9" y="16"/>
                      </a:cubicBezTo>
                      <a:cubicBezTo>
                        <a:pt x="16" y="16"/>
                        <a:pt x="25" y="12"/>
                        <a:pt x="29" y="8"/>
                      </a:cubicBezTo>
                      <a:cubicBezTo>
                        <a:pt x="33" y="3"/>
                        <a:pt x="31" y="0"/>
                        <a:pt x="24" y="0"/>
                      </a:cubicBezTo>
                      <a:cubicBezTo>
                        <a:pt x="17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1" name="Freeform 41"/>
                <p:cNvSpPr>
                  <a:spLocks/>
                </p:cNvSpPr>
                <p:nvPr/>
              </p:nvSpPr>
              <p:spPr bwMode="auto">
                <a:xfrm>
                  <a:off x="1340" y="2837"/>
                  <a:ext cx="59" cy="30"/>
                </a:xfrm>
                <a:custGeom>
                  <a:avLst/>
                  <a:gdLst>
                    <a:gd name="T0" fmla="*/ 4 w 32"/>
                    <a:gd name="T1" fmla="*/ 8 h 16"/>
                    <a:gd name="T2" fmla="*/ 9 w 32"/>
                    <a:gd name="T3" fmla="*/ 16 h 16"/>
                    <a:gd name="T4" fmla="*/ 28 w 32"/>
                    <a:gd name="T5" fmla="*/ 8 h 16"/>
                    <a:gd name="T6" fmla="*/ 23 w 32"/>
                    <a:gd name="T7" fmla="*/ 0 h 16"/>
                    <a:gd name="T8" fmla="*/ 4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5" y="16"/>
                        <a:pt x="24" y="12"/>
                        <a:pt x="28" y="8"/>
                      </a:cubicBezTo>
                      <a:cubicBezTo>
                        <a:pt x="32" y="3"/>
                        <a:pt x="30" y="0"/>
                        <a:pt x="23" y="0"/>
                      </a:cubicBezTo>
                      <a:cubicBezTo>
                        <a:pt x="17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2" name="Freeform 42"/>
                <p:cNvSpPr>
                  <a:spLocks/>
                </p:cNvSpPr>
                <p:nvPr/>
              </p:nvSpPr>
              <p:spPr bwMode="auto">
                <a:xfrm>
                  <a:off x="1293" y="2837"/>
                  <a:ext cx="62" cy="30"/>
                </a:xfrm>
                <a:custGeom>
                  <a:avLst/>
                  <a:gdLst>
                    <a:gd name="T0" fmla="*/ 4 w 33"/>
                    <a:gd name="T1" fmla="*/ 8 h 16"/>
                    <a:gd name="T2" fmla="*/ 9 w 33"/>
                    <a:gd name="T3" fmla="*/ 16 h 16"/>
                    <a:gd name="T4" fmla="*/ 29 w 33"/>
                    <a:gd name="T5" fmla="*/ 8 h 16"/>
                    <a:gd name="T6" fmla="*/ 24 w 33"/>
                    <a:gd name="T7" fmla="*/ 0 h 16"/>
                    <a:gd name="T8" fmla="*/ 4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6" y="16"/>
                        <a:pt x="25" y="12"/>
                        <a:pt x="29" y="8"/>
                      </a:cubicBezTo>
                      <a:cubicBezTo>
                        <a:pt x="33" y="3"/>
                        <a:pt x="31" y="0"/>
                        <a:pt x="24" y="0"/>
                      </a:cubicBezTo>
                      <a:cubicBezTo>
                        <a:pt x="17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3" name="Freeform 43"/>
                <p:cNvSpPr>
                  <a:spLocks/>
                </p:cNvSpPr>
                <p:nvPr/>
              </p:nvSpPr>
              <p:spPr bwMode="auto">
                <a:xfrm>
                  <a:off x="4680" y="2786"/>
                  <a:ext cx="69" cy="32"/>
                </a:xfrm>
                <a:custGeom>
                  <a:avLst/>
                  <a:gdLst>
                    <a:gd name="T0" fmla="*/ 5 w 37"/>
                    <a:gd name="T1" fmla="*/ 9 h 17"/>
                    <a:gd name="T2" fmla="*/ 28 w 37"/>
                    <a:gd name="T3" fmla="*/ 17 h 17"/>
                    <a:gd name="T4" fmla="*/ 31 w 37"/>
                    <a:gd name="T5" fmla="*/ 9 h 17"/>
                    <a:gd name="T6" fmla="*/ 9 w 37"/>
                    <a:gd name="T7" fmla="*/ 1 h 17"/>
                    <a:gd name="T8" fmla="*/ 5 w 37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7">
                      <a:moveTo>
                        <a:pt x="5" y="9"/>
                      </a:moveTo>
                      <a:cubicBezTo>
                        <a:pt x="11" y="14"/>
                        <a:pt x="21" y="17"/>
                        <a:pt x="28" y="17"/>
                      </a:cubicBezTo>
                      <a:cubicBezTo>
                        <a:pt x="35" y="17"/>
                        <a:pt x="37" y="13"/>
                        <a:pt x="31" y="9"/>
                      </a:cubicBezTo>
                      <a:cubicBezTo>
                        <a:pt x="26" y="4"/>
                        <a:pt x="16" y="0"/>
                        <a:pt x="9" y="1"/>
                      </a:cubicBezTo>
                      <a:cubicBezTo>
                        <a:pt x="1" y="1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4" name="Freeform 44"/>
                <p:cNvSpPr>
                  <a:spLocks/>
                </p:cNvSpPr>
                <p:nvPr/>
              </p:nvSpPr>
              <p:spPr bwMode="auto">
                <a:xfrm>
                  <a:off x="4632" y="2788"/>
                  <a:ext cx="69" cy="30"/>
                </a:xfrm>
                <a:custGeom>
                  <a:avLst/>
                  <a:gdLst>
                    <a:gd name="T0" fmla="*/ 5 w 37"/>
                    <a:gd name="T1" fmla="*/ 8 h 16"/>
                    <a:gd name="T2" fmla="*/ 28 w 37"/>
                    <a:gd name="T3" fmla="*/ 16 h 16"/>
                    <a:gd name="T4" fmla="*/ 31 w 37"/>
                    <a:gd name="T5" fmla="*/ 8 h 16"/>
                    <a:gd name="T6" fmla="*/ 9 w 37"/>
                    <a:gd name="T7" fmla="*/ 0 h 16"/>
                    <a:gd name="T8" fmla="*/ 5 w 37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6">
                      <a:moveTo>
                        <a:pt x="5" y="8"/>
                      </a:moveTo>
                      <a:cubicBezTo>
                        <a:pt x="11" y="13"/>
                        <a:pt x="21" y="16"/>
                        <a:pt x="28" y="16"/>
                      </a:cubicBezTo>
                      <a:cubicBezTo>
                        <a:pt x="35" y="16"/>
                        <a:pt x="37" y="13"/>
                        <a:pt x="31" y="8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5" name="Freeform 45"/>
                <p:cNvSpPr>
                  <a:spLocks/>
                </p:cNvSpPr>
                <p:nvPr/>
              </p:nvSpPr>
              <p:spPr bwMode="auto">
                <a:xfrm>
                  <a:off x="4583" y="2788"/>
                  <a:ext cx="68" cy="32"/>
                </a:xfrm>
                <a:custGeom>
                  <a:avLst/>
                  <a:gdLst>
                    <a:gd name="T0" fmla="*/ 5 w 36"/>
                    <a:gd name="T1" fmla="*/ 8 h 17"/>
                    <a:gd name="T2" fmla="*/ 28 w 36"/>
                    <a:gd name="T3" fmla="*/ 17 h 17"/>
                    <a:gd name="T4" fmla="*/ 31 w 36"/>
                    <a:gd name="T5" fmla="*/ 8 h 17"/>
                    <a:gd name="T6" fmla="*/ 9 w 36"/>
                    <a:gd name="T7" fmla="*/ 0 h 17"/>
                    <a:gd name="T8" fmla="*/ 5 w 36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5" y="8"/>
                      </a:moveTo>
                      <a:cubicBezTo>
                        <a:pt x="11" y="13"/>
                        <a:pt x="21" y="17"/>
                        <a:pt x="28" y="17"/>
                      </a:cubicBezTo>
                      <a:cubicBezTo>
                        <a:pt x="35" y="17"/>
                        <a:pt x="36" y="13"/>
                        <a:pt x="31" y="8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6" name="Freeform 46"/>
                <p:cNvSpPr>
                  <a:spLocks/>
                </p:cNvSpPr>
                <p:nvPr/>
              </p:nvSpPr>
              <p:spPr bwMode="auto">
                <a:xfrm>
                  <a:off x="4537" y="2788"/>
                  <a:ext cx="67" cy="32"/>
                </a:xfrm>
                <a:custGeom>
                  <a:avLst/>
                  <a:gdLst>
                    <a:gd name="T0" fmla="*/ 5 w 36"/>
                    <a:gd name="T1" fmla="*/ 8 h 17"/>
                    <a:gd name="T2" fmla="*/ 27 w 36"/>
                    <a:gd name="T3" fmla="*/ 17 h 17"/>
                    <a:gd name="T4" fmla="*/ 30 w 36"/>
                    <a:gd name="T5" fmla="*/ 8 h 17"/>
                    <a:gd name="T6" fmla="*/ 8 w 36"/>
                    <a:gd name="T7" fmla="*/ 0 h 17"/>
                    <a:gd name="T8" fmla="*/ 5 w 36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5" y="8"/>
                      </a:moveTo>
                      <a:cubicBezTo>
                        <a:pt x="10" y="13"/>
                        <a:pt x="20" y="17"/>
                        <a:pt x="27" y="17"/>
                      </a:cubicBezTo>
                      <a:cubicBezTo>
                        <a:pt x="34" y="17"/>
                        <a:pt x="36" y="13"/>
                        <a:pt x="30" y="8"/>
                      </a:cubicBezTo>
                      <a:cubicBezTo>
                        <a:pt x="25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7" name="Freeform 47"/>
                <p:cNvSpPr>
                  <a:spLocks/>
                </p:cNvSpPr>
                <p:nvPr/>
              </p:nvSpPr>
              <p:spPr bwMode="auto">
                <a:xfrm>
                  <a:off x="4488" y="2788"/>
                  <a:ext cx="67" cy="32"/>
                </a:xfrm>
                <a:custGeom>
                  <a:avLst/>
                  <a:gdLst>
                    <a:gd name="T0" fmla="*/ 5 w 36"/>
                    <a:gd name="T1" fmla="*/ 9 h 17"/>
                    <a:gd name="T2" fmla="*/ 27 w 36"/>
                    <a:gd name="T3" fmla="*/ 17 h 17"/>
                    <a:gd name="T4" fmla="*/ 31 w 36"/>
                    <a:gd name="T5" fmla="*/ 8 h 17"/>
                    <a:gd name="T6" fmla="*/ 9 w 36"/>
                    <a:gd name="T7" fmla="*/ 0 h 17"/>
                    <a:gd name="T8" fmla="*/ 5 w 36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5" y="9"/>
                      </a:moveTo>
                      <a:cubicBezTo>
                        <a:pt x="10" y="13"/>
                        <a:pt x="20" y="17"/>
                        <a:pt x="27" y="17"/>
                      </a:cubicBezTo>
                      <a:cubicBezTo>
                        <a:pt x="34" y="17"/>
                        <a:pt x="36" y="13"/>
                        <a:pt x="31" y="8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8" name="Freeform 48"/>
                <p:cNvSpPr>
                  <a:spLocks/>
                </p:cNvSpPr>
                <p:nvPr/>
              </p:nvSpPr>
              <p:spPr bwMode="auto">
                <a:xfrm>
                  <a:off x="4442" y="2788"/>
                  <a:ext cx="65" cy="32"/>
                </a:xfrm>
                <a:custGeom>
                  <a:avLst/>
                  <a:gdLst>
                    <a:gd name="T0" fmla="*/ 5 w 35"/>
                    <a:gd name="T1" fmla="*/ 9 h 17"/>
                    <a:gd name="T2" fmla="*/ 27 w 35"/>
                    <a:gd name="T3" fmla="*/ 17 h 17"/>
                    <a:gd name="T4" fmla="*/ 30 w 35"/>
                    <a:gd name="T5" fmla="*/ 9 h 17"/>
                    <a:gd name="T6" fmla="*/ 8 w 35"/>
                    <a:gd name="T7" fmla="*/ 0 h 17"/>
                    <a:gd name="T8" fmla="*/ 5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5" y="9"/>
                      </a:moveTo>
                      <a:cubicBezTo>
                        <a:pt x="10" y="13"/>
                        <a:pt x="20" y="17"/>
                        <a:pt x="27" y="17"/>
                      </a:cubicBezTo>
                      <a:cubicBezTo>
                        <a:pt x="34" y="17"/>
                        <a:pt x="35" y="13"/>
                        <a:pt x="30" y="9"/>
                      </a:cubicBezTo>
                      <a:cubicBezTo>
                        <a:pt x="25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9" name="Freeform 49"/>
                <p:cNvSpPr>
                  <a:spLocks/>
                </p:cNvSpPr>
                <p:nvPr/>
              </p:nvSpPr>
              <p:spPr bwMode="auto">
                <a:xfrm>
                  <a:off x="4395" y="2788"/>
                  <a:ext cx="65" cy="32"/>
                </a:xfrm>
                <a:custGeom>
                  <a:avLst/>
                  <a:gdLst>
                    <a:gd name="T0" fmla="*/ 4 w 35"/>
                    <a:gd name="T1" fmla="*/ 9 h 17"/>
                    <a:gd name="T2" fmla="*/ 26 w 35"/>
                    <a:gd name="T3" fmla="*/ 17 h 17"/>
                    <a:gd name="T4" fmla="*/ 30 w 35"/>
                    <a:gd name="T5" fmla="*/ 9 h 17"/>
                    <a:gd name="T6" fmla="*/ 8 w 35"/>
                    <a:gd name="T7" fmla="*/ 0 h 17"/>
                    <a:gd name="T8" fmla="*/ 4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4" y="9"/>
                      </a:moveTo>
                      <a:cubicBezTo>
                        <a:pt x="9" y="13"/>
                        <a:pt x="19" y="17"/>
                        <a:pt x="26" y="17"/>
                      </a:cubicBezTo>
                      <a:cubicBezTo>
                        <a:pt x="33" y="17"/>
                        <a:pt x="35" y="13"/>
                        <a:pt x="30" y="9"/>
                      </a:cubicBezTo>
                      <a:cubicBezTo>
                        <a:pt x="25" y="4"/>
                        <a:pt x="15" y="0"/>
                        <a:pt x="8" y="0"/>
                      </a:cubicBezTo>
                      <a:cubicBezTo>
                        <a:pt x="1" y="1"/>
                        <a:pt x="0" y="4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0" name="Freeform 50"/>
                <p:cNvSpPr>
                  <a:spLocks/>
                </p:cNvSpPr>
                <p:nvPr/>
              </p:nvSpPr>
              <p:spPr bwMode="auto">
                <a:xfrm>
                  <a:off x="4209" y="2790"/>
                  <a:ext cx="63" cy="32"/>
                </a:xfrm>
                <a:custGeom>
                  <a:avLst/>
                  <a:gdLst>
                    <a:gd name="T0" fmla="*/ 4 w 34"/>
                    <a:gd name="T1" fmla="*/ 8 h 17"/>
                    <a:gd name="T2" fmla="*/ 25 w 34"/>
                    <a:gd name="T3" fmla="*/ 17 h 17"/>
                    <a:gd name="T4" fmla="*/ 29 w 34"/>
                    <a:gd name="T5" fmla="*/ 8 h 17"/>
                    <a:gd name="T6" fmla="*/ 8 w 34"/>
                    <a:gd name="T7" fmla="*/ 0 h 17"/>
                    <a:gd name="T8" fmla="*/ 4 w 3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4" y="8"/>
                      </a:moveTo>
                      <a:cubicBezTo>
                        <a:pt x="9" y="13"/>
                        <a:pt x="18" y="17"/>
                        <a:pt x="25" y="17"/>
                      </a:cubicBezTo>
                      <a:cubicBezTo>
                        <a:pt x="32" y="17"/>
                        <a:pt x="34" y="13"/>
                        <a:pt x="29" y="8"/>
                      </a:cubicBezTo>
                      <a:cubicBezTo>
                        <a:pt x="24" y="4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1" name="Freeform 51"/>
                <p:cNvSpPr>
                  <a:spLocks/>
                </p:cNvSpPr>
                <p:nvPr/>
              </p:nvSpPr>
              <p:spPr bwMode="auto">
                <a:xfrm>
                  <a:off x="4162" y="2790"/>
                  <a:ext cx="63" cy="32"/>
                </a:xfrm>
                <a:custGeom>
                  <a:avLst/>
                  <a:gdLst>
                    <a:gd name="T0" fmla="*/ 5 w 34"/>
                    <a:gd name="T1" fmla="*/ 9 h 17"/>
                    <a:gd name="T2" fmla="*/ 25 w 34"/>
                    <a:gd name="T3" fmla="*/ 17 h 17"/>
                    <a:gd name="T4" fmla="*/ 29 w 34"/>
                    <a:gd name="T5" fmla="*/ 8 h 17"/>
                    <a:gd name="T6" fmla="*/ 9 w 34"/>
                    <a:gd name="T7" fmla="*/ 0 h 17"/>
                    <a:gd name="T8" fmla="*/ 5 w 34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7">
                      <a:moveTo>
                        <a:pt x="5" y="9"/>
                      </a:moveTo>
                      <a:cubicBezTo>
                        <a:pt x="9" y="13"/>
                        <a:pt x="18" y="17"/>
                        <a:pt x="25" y="17"/>
                      </a:cubicBezTo>
                      <a:cubicBezTo>
                        <a:pt x="32" y="17"/>
                        <a:pt x="34" y="13"/>
                        <a:pt x="29" y="8"/>
                      </a:cubicBezTo>
                      <a:cubicBezTo>
                        <a:pt x="25" y="4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2" name="Freeform 52"/>
                <p:cNvSpPr>
                  <a:spLocks/>
                </p:cNvSpPr>
                <p:nvPr/>
              </p:nvSpPr>
              <p:spPr bwMode="auto">
                <a:xfrm>
                  <a:off x="4117" y="2790"/>
                  <a:ext cx="62" cy="32"/>
                </a:xfrm>
                <a:custGeom>
                  <a:avLst/>
                  <a:gdLst>
                    <a:gd name="T0" fmla="*/ 4 w 33"/>
                    <a:gd name="T1" fmla="*/ 9 h 17"/>
                    <a:gd name="T2" fmla="*/ 24 w 33"/>
                    <a:gd name="T3" fmla="*/ 17 h 17"/>
                    <a:gd name="T4" fmla="*/ 28 w 33"/>
                    <a:gd name="T5" fmla="*/ 9 h 17"/>
                    <a:gd name="T6" fmla="*/ 8 w 33"/>
                    <a:gd name="T7" fmla="*/ 0 h 17"/>
                    <a:gd name="T8" fmla="*/ 4 w 33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7">
                      <a:moveTo>
                        <a:pt x="4" y="9"/>
                      </a:moveTo>
                      <a:cubicBezTo>
                        <a:pt x="8" y="13"/>
                        <a:pt x="17" y="17"/>
                        <a:pt x="24" y="17"/>
                      </a:cubicBezTo>
                      <a:cubicBezTo>
                        <a:pt x="31" y="17"/>
                        <a:pt x="33" y="13"/>
                        <a:pt x="28" y="9"/>
                      </a:cubicBezTo>
                      <a:cubicBezTo>
                        <a:pt x="24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3" name="Freeform 53"/>
                <p:cNvSpPr>
                  <a:spLocks/>
                </p:cNvSpPr>
                <p:nvPr/>
              </p:nvSpPr>
              <p:spPr bwMode="auto">
                <a:xfrm>
                  <a:off x="2766" y="2799"/>
                  <a:ext cx="43" cy="30"/>
                </a:xfrm>
                <a:custGeom>
                  <a:avLst/>
                  <a:gdLst>
                    <a:gd name="T0" fmla="*/ 0 w 23"/>
                    <a:gd name="T1" fmla="*/ 8 h 16"/>
                    <a:gd name="T2" fmla="*/ 12 w 23"/>
                    <a:gd name="T3" fmla="*/ 16 h 16"/>
                    <a:gd name="T4" fmla="*/ 23 w 23"/>
                    <a:gd name="T5" fmla="*/ 8 h 16"/>
                    <a:gd name="T6" fmla="*/ 11 w 23"/>
                    <a:gd name="T7" fmla="*/ 0 h 16"/>
                    <a:gd name="T8" fmla="*/ 0 w 2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6">
                      <a:moveTo>
                        <a:pt x="0" y="8"/>
                      </a:moveTo>
                      <a:cubicBezTo>
                        <a:pt x="0" y="12"/>
                        <a:pt x="6" y="16"/>
                        <a:pt x="12" y="16"/>
                      </a:cubicBezTo>
                      <a:cubicBezTo>
                        <a:pt x="18" y="16"/>
                        <a:pt x="23" y="12"/>
                        <a:pt x="23" y="8"/>
                      </a:cubicBezTo>
                      <a:cubicBezTo>
                        <a:pt x="22" y="3"/>
                        <a:pt x="17" y="0"/>
                        <a:pt x="11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4" name="Freeform 54"/>
                <p:cNvSpPr>
                  <a:spLocks/>
                </p:cNvSpPr>
                <p:nvPr/>
              </p:nvSpPr>
              <p:spPr bwMode="auto">
                <a:xfrm>
                  <a:off x="2723" y="2799"/>
                  <a:ext cx="43" cy="30"/>
                </a:xfrm>
                <a:custGeom>
                  <a:avLst/>
                  <a:gdLst>
                    <a:gd name="T0" fmla="*/ 0 w 23"/>
                    <a:gd name="T1" fmla="*/ 8 h 16"/>
                    <a:gd name="T2" fmla="*/ 12 w 23"/>
                    <a:gd name="T3" fmla="*/ 16 h 16"/>
                    <a:gd name="T4" fmla="*/ 23 w 23"/>
                    <a:gd name="T5" fmla="*/ 8 h 16"/>
                    <a:gd name="T6" fmla="*/ 11 w 23"/>
                    <a:gd name="T7" fmla="*/ 0 h 16"/>
                    <a:gd name="T8" fmla="*/ 0 w 2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6">
                      <a:moveTo>
                        <a:pt x="0" y="8"/>
                      </a:moveTo>
                      <a:cubicBezTo>
                        <a:pt x="0" y="12"/>
                        <a:pt x="5" y="16"/>
                        <a:pt x="12" y="16"/>
                      </a:cubicBezTo>
                      <a:cubicBezTo>
                        <a:pt x="18" y="16"/>
                        <a:pt x="23" y="12"/>
                        <a:pt x="23" y="8"/>
                      </a:cubicBezTo>
                      <a:cubicBezTo>
                        <a:pt x="22" y="3"/>
                        <a:pt x="17" y="0"/>
                        <a:pt x="11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5" name="Freeform 55"/>
                <p:cNvSpPr>
                  <a:spLocks/>
                </p:cNvSpPr>
                <p:nvPr/>
              </p:nvSpPr>
              <p:spPr bwMode="auto">
                <a:xfrm>
                  <a:off x="2680" y="2799"/>
                  <a:ext cx="43" cy="30"/>
                </a:xfrm>
                <a:custGeom>
                  <a:avLst/>
                  <a:gdLst>
                    <a:gd name="T0" fmla="*/ 0 w 23"/>
                    <a:gd name="T1" fmla="*/ 8 h 16"/>
                    <a:gd name="T2" fmla="*/ 12 w 23"/>
                    <a:gd name="T3" fmla="*/ 16 h 16"/>
                    <a:gd name="T4" fmla="*/ 23 w 23"/>
                    <a:gd name="T5" fmla="*/ 8 h 16"/>
                    <a:gd name="T6" fmla="*/ 11 w 23"/>
                    <a:gd name="T7" fmla="*/ 0 h 16"/>
                    <a:gd name="T8" fmla="*/ 0 w 2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6">
                      <a:moveTo>
                        <a:pt x="0" y="8"/>
                      </a:moveTo>
                      <a:cubicBezTo>
                        <a:pt x="0" y="13"/>
                        <a:pt x="5" y="16"/>
                        <a:pt x="12" y="16"/>
                      </a:cubicBezTo>
                      <a:cubicBezTo>
                        <a:pt x="18" y="16"/>
                        <a:pt x="23" y="12"/>
                        <a:pt x="23" y="8"/>
                      </a:cubicBezTo>
                      <a:cubicBezTo>
                        <a:pt x="23" y="4"/>
                        <a:pt x="18" y="0"/>
                        <a:pt x="11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6" name="Freeform 56"/>
                <p:cNvSpPr>
                  <a:spLocks/>
                </p:cNvSpPr>
                <p:nvPr/>
              </p:nvSpPr>
              <p:spPr bwMode="auto">
                <a:xfrm>
                  <a:off x="2637" y="2799"/>
                  <a:ext cx="43" cy="30"/>
                </a:xfrm>
                <a:custGeom>
                  <a:avLst/>
                  <a:gdLst>
                    <a:gd name="T0" fmla="*/ 0 w 23"/>
                    <a:gd name="T1" fmla="*/ 8 h 16"/>
                    <a:gd name="T2" fmla="*/ 11 w 23"/>
                    <a:gd name="T3" fmla="*/ 16 h 16"/>
                    <a:gd name="T4" fmla="*/ 23 w 23"/>
                    <a:gd name="T5" fmla="*/ 8 h 16"/>
                    <a:gd name="T6" fmla="*/ 12 w 23"/>
                    <a:gd name="T7" fmla="*/ 0 h 16"/>
                    <a:gd name="T8" fmla="*/ 0 w 2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6">
                      <a:moveTo>
                        <a:pt x="0" y="8"/>
                      </a:moveTo>
                      <a:cubicBezTo>
                        <a:pt x="0" y="13"/>
                        <a:pt x="5" y="16"/>
                        <a:pt x="11" y="16"/>
                      </a:cubicBezTo>
                      <a:cubicBezTo>
                        <a:pt x="18" y="16"/>
                        <a:pt x="23" y="13"/>
                        <a:pt x="23" y="8"/>
                      </a:cubicBezTo>
                      <a:cubicBezTo>
                        <a:pt x="23" y="4"/>
                        <a:pt x="18" y="0"/>
                        <a:pt x="12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7" name="Freeform 57"/>
                <p:cNvSpPr>
                  <a:spLocks/>
                </p:cNvSpPr>
                <p:nvPr/>
              </p:nvSpPr>
              <p:spPr bwMode="auto">
                <a:xfrm>
                  <a:off x="1547" y="2807"/>
                  <a:ext cx="57" cy="28"/>
                </a:xfrm>
                <a:custGeom>
                  <a:avLst/>
                  <a:gdLst>
                    <a:gd name="T0" fmla="*/ 4 w 31"/>
                    <a:gd name="T1" fmla="*/ 7 h 15"/>
                    <a:gd name="T2" fmla="*/ 9 w 31"/>
                    <a:gd name="T3" fmla="*/ 15 h 15"/>
                    <a:gd name="T4" fmla="*/ 28 w 31"/>
                    <a:gd name="T5" fmla="*/ 7 h 15"/>
                    <a:gd name="T6" fmla="*/ 22 w 31"/>
                    <a:gd name="T7" fmla="*/ 0 h 15"/>
                    <a:gd name="T8" fmla="*/ 4 w 31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4" y="7"/>
                      </a:moveTo>
                      <a:cubicBezTo>
                        <a:pt x="0" y="12"/>
                        <a:pt x="3" y="15"/>
                        <a:pt x="9" y="15"/>
                      </a:cubicBezTo>
                      <a:cubicBezTo>
                        <a:pt x="16" y="15"/>
                        <a:pt x="24" y="12"/>
                        <a:pt x="28" y="7"/>
                      </a:cubicBezTo>
                      <a:cubicBezTo>
                        <a:pt x="31" y="3"/>
                        <a:pt x="29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8" name="Freeform 58"/>
                <p:cNvSpPr>
                  <a:spLocks/>
                </p:cNvSpPr>
                <p:nvPr/>
              </p:nvSpPr>
              <p:spPr bwMode="auto">
                <a:xfrm>
                  <a:off x="1502" y="2807"/>
                  <a:ext cx="59" cy="28"/>
                </a:xfrm>
                <a:custGeom>
                  <a:avLst/>
                  <a:gdLst>
                    <a:gd name="T0" fmla="*/ 4 w 32"/>
                    <a:gd name="T1" fmla="*/ 8 h 15"/>
                    <a:gd name="T2" fmla="*/ 9 w 32"/>
                    <a:gd name="T3" fmla="*/ 15 h 15"/>
                    <a:gd name="T4" fmla="*/ 28 w 32"/>
                    <a:gd name="T5" fmla="*/ 7 h 15"/>
                    <a:gd name="T6" fmla="*/ 23 w 32"/>
                    <a:gd name="T7" fmla="*/ 0 h 15"/>
                    <a:gd name="T8" fmla="*/ 4 w 3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8"/>
                      </a:moveTo>
                      <a:cubicBezTo>
                        <a:pt x="0" y="12"/>
                        <a:pt x="3" y="15"/>
                        <a:pt x="9" y="15"/>
                      </a:cubicBezTo>
                      <a:cubicBezTo>
                        <a:pt x="16" y="15"/>
                        <a:pt x="24" y="12"/>
                        <a:pt x="28" y="7"/>
                      </a:cubicBezTo>
                      <a:cubicBezTo>
                        <a:pt x="32" y="3"/>
                        <a:pt x="29" y="0"/>
                        <a:pt x="23" y="0"/>
                      </a:cubicBezTo>
                      <a:cubicBezTo>
                        <a:pt x="16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9" name="Freeform 59"/>
                <p:cNvSpPr>
                  <a:spLocks/>
                </p:cNvSpPr>
                <p:nvPr/>
              </p:nvSpPr>
              <p:spPr bwMode="auto">
                <a:xfrm>
                  <a:off x="1457" y="2807"/>
                  <a:ext cx="60" cy="30"/>
                </a:xfrm>
                <a:custGeom>
                  <a:avLst/>
                  <a:gdLst>
                    <a:gd name="T0" fmla="*/ 4 w 32"/>
                    <a:gd name="T1" fmla="*/ 8 h 16"/>
                    <a:gd name="T2" fmla="*/ 9 w 32"/>
                    <a:gd name="T3" fmla="*/ 16 h 16"/>
                    <a:gd name="T4" fmla="*/ 28 w 32"/>
                    <a:gd name="T5" fmla="*/ 8 h 16"/>
                    <a:gd name="T6" fmla="*/ 23 w 32"/>
                    <a:gd name="T7" fmla="*/ 0 h 16"/>
                    <a:gd name="T8" fmla="*/ 4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6" y="16"/>
                        <a:pt x="24" y="12"/>
                        <a:pt x="28" y="8"/>
                      </a:cubicBezTo>
                      <a:cubicBezTo>
                        <a:pt x="32" y="3"/>
                        <a:pt x="30" y="0"/>
                        <a:pt x="23" y="0"/>
                      </a:cubicBezTo>
                      <a:cubicBezTo>
                        <a:pt x="16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0" name="Freeform 60"/>
                <p:cNvSpPr>
                  <a:spLocks/>
                </p:cNvSpPr>
                <p:nvPr/>
              </p:nvSpPr>
              <p:spPr bwMode="auto">
                <a:xfrm>
                  <a:off x="1412" y="2807"/>
                  <a:ext cx="60" cy="30"/>
                </a:xfrm>
                <a:custGeom>
                  <a:avLst/>
                  <a:gdLst>
                    <a:gd name="T0" fmla="*/ 4 w 32"/>
                    <a:gd name="T1" fmla="*/ 8 h 16"/>
                    <a:gd name="T2" fmla="*/ 9 w 32"/>
                    <a:gd name="T3" fmla="*/ 16 h 16"/>
                    <a:gd name="T4" fmla="*/ 28 w 32"/>
                    <a:gd name="T5" fmla="*/ 8 h 16"/>
                    <a:gd name="T6" fmla="*/ 23 w 32"/>
                    <a:gd name="T7" fmla="*/ 0 h 16"/>
                    <a:gd name="T8" fmla="*/ 4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6" y="16"/>
                        <a:pt x="24" y="12"/>
                        <a:pt x="28" y="8"/>
                      </a:cubicBezTo>
                      <a:cubicBezTo>
                        <a:pt x="32" y="3"/>
                        <a:pt x="30" y="0"/>
                        <a:pt x="23" y="0"/>
                      </a:cubicBezTo>
                      <a:cubicBezTo>
                        <a:pt x="17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1" name="Freeform 61"/>
                <p:cNvSpPr>
                  <a:spLocks/>
                </p:cNvSpPr>
                <p:nvPr/>
              </p:nvSpPr>
              <p:spPr bwMode="auto">
                <a:xfrm>
                  <a:off x="1368" y="2807"/>
                  <a:ext cx="59" cy="30"/>
                </a:xfrm>
                <a:custGeom>
                  <a:avLst/>
                  <a:gdLst>
                    <a:gd name="T0" fmla="*/ 4 w 32"/>
                    <a:gd name="T1" fmla="*/ 8 h 16"/>
                    <a:gd name="T2" fmla="*/ 9 w 32"/>
                    <a:gd name="T3" fmla="*/ 16 h 16"/>
                    <a:gd name="T4" fmla="*/ 28 w 32"/>
                    <a:gd name="T5" fmla="*/ 8 h 16"/>
                    <a:gd name="T6" fmla="*/ 23 w 32"/>
                    <a:gd name="T7" fmla="*/ 0 h 16"/>
                    <a:gd name="T8" fmla="*/ 4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5" y="16"/>
                        <a:pt x="24" y="12"/>
                        <a:pt x="28" y="8"/>
                      </a:cubicBezTo>
                      <a:cubicBezTo>
                        <a:pt x="32" y="4"/>
                        <a:pt x="30" y="0"/>
                        <a:pt x="23" y="0"/>
                      </a:cubicBezTo>
                      <a:cubicBezTo>
                        <a:pt x="17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2" name="Freeform 62"/>
                <p:cNvSpPr>
                  <a:spLocks/>
                </p:cNvSpPr>
                <p:nvPr/>
              </p:nvSpPr>
              <p:spPr bwMode="auto">
                <a:xfrm>
                  <a:off x="1321" y="2807"/>
                  <a:ext cx="62" cy="30"/>
                </a:xfrm>
                <a:custGeom>
                  <a:avLst/>
                  <a:gdLst>
                    <a:gd name="T0" fmla="*/ 5 w 33"/>
                    <a:gd name="T1" fmla="*/ 8 h 16"/>
                    <a:gd name="T2" fmla="*/ 9 w 33"/>
                    <a:gd name="T3" fmla="*/ 16 h 16"/>
                    <a:gd name="T4" fmla="*/ 29 w 33"/>
                    <a:gd name="T5" fmla="*/ 8 h 16"/>
                    <a:gd name="T6" fmla="*/ 24 w 33"/>
                    <a:gd name="T7" fmla="*/ 0 h 16"/>
                    <a:gd name="T8" fmla="*/ 5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5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6" y="16"/>
                        <a:pt x="25" y="12"/>
                        <a:pt x="29" y="8"/>
                      </a:cubicBezTo>
                      <a:cubicBezTo>
                        <a:pt x="33" y="4"/>
                        <a:pt x="31" y="0"/>
                        <a:pt x="24" y="0"/>
                      </a:cubicBezTo>
                      <a:cubicBezTo>
                        <a:pt x="18" y="0"/>
                        <a:pt x="9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3" name="Freeform 63"/>
                <p:cNvSpPr>
                  <a:spLocks/>
                </p:cNvSpPr>
                <p:nvPr/>
              </p:nvSpPr>
              <p:spPr bwMode="auto">
                <a:xfrm>
                  <a:off x="4645" y="2757"/>
                  <a:ext cx="67" cy="31"/>
                </a:xfrm>
                <a:custGeom>
                  <a:avLst/>
                  <a:gdLst>
                    <a:gd name="T0" fmla="*/ 5 w 36"/>
                    <a:gd name="T1" fmla="*/ 8 h 17"/>
                    <a:gd name="T2" fmla="*/ 28 w 36"/>
                    <a:gd name="T3" fmla="*/ 16 h 17"/>
                    <a:gd name="T4" fmla="*/ 31 w 36"/>
                    <a:gd name="T5" fmla="*/ 8 h 17"/>
                    <a:gd name="T6" fmla="*/ 9 w 36"/>
                    <a:gd name="T7" fmla="*/ 0 h 17"/>
                    <a:gd name="T8" fmla="*/ 5 w 36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5" y="8"/>
                      </a:moveTo>
                      <a:cubicBezTo>
                        <a:pt x="10" y="13"/>
                        <a:pt x="20" y="17"/>
                        <a:pt x="28" y="16"/>
                      </a:cubicBezTo>
                      <a:cubicBezTo>
                        <a:pt x="35" y="16"/>
                        <a:pt x="36" y="13"/>
                        <a:pt x="31" y="8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4" name="Freeform 64"/>
                <p:cNvSpPr>
                  <a:spLocks/>
                </p:cNvSpPr>
                <p:nvPr/>
              </p:nvSpPr>
              <p:spPr bwMode="auto">
                <a:xfrm>
                  <a:off x="4596" y="2757"/>
                  <a:ext cx="68" cy="31"/>
                </a:xfrm>
                <a:custGeom>
                  <a:avLst/>
                  <a:gdLst>
                    <a:gd name="T0" fmla="*/ 5 w 36"/>
                    <a:gd name="T1" fmla="*/ 8 h 17"/>
                    <a:gd name="T2" fmla="*/ 28 w 36"/>
                    <a:gd name="T3" fmla="*/ 17 h 17"/>
                    <a:gd name="T4" fmla="*/ 31 w 36"/>
                    <a:gd name="T5" fmla="*/ 8 h 17"/>
                    <a:gd name="T6" fmla="*/ 9 w 36"/>
                    <a:gd name="T7" fmla="*/ 0 h 17"/>
                    <a:gd name="T8" fmla="*/ 5 w 36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7">
                      <a:moveTo>
                        <a:pt x="5" y="8"/>
                      </a:moveTo>
                      <a:cubicBezTo>
                        <a:pt x="11" y="13"/>
                        <a:pt x="21" y="17"/>
                        <a:pt x="28" y="17"/>
                      </a:cubicBezTo>
                      <a:cubicBezTo>
                        <a:pt x="35" y="17"/>
                        <a:pt x="36" y="13"/>
                        <a:pt x="31" y="8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5" name="Freeform 65"/>
                <p:cNvSpPr>
                  <a:spLocks/>
                </p:cNvSpPr>
                <p:nvPr/>
              </p:nvSpPr>
              <p:spPr bwMode="auto">
                <a:xfrm>
                  <a:off x="4550" y="2757"/>
                  <a:ext cx="65" cy="31"/>
                </a:xfrm>
                <a:custGeom>
                  <a:avLst/>
                  <a:gdLst>
                    <a:gd name="T0" fmla="*/ 5 w 35"/>
                    <a:gd name="T1" fmla="*/ 9 h 17"/>
                    <a:gd name="T2" fmla="*/ 27 w 35"/>
                    <a:gd name="T3" fmla="*/ 17 h 17"/>
                    <a:gd name="T4" fmla="*/ 30 w 35"/>
                    <a:gd name="T5" fmla="*/ 8 h 17"/>
                    <a:gd name="T6" fmla="*/ 8 w 35"/>
                    <a:gd name="T7" fmla="*/ 0 h 17"/>
                    <a:gd name="T8" fmla="*/ 5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5" y="9"/>
                      </a:moveTo>
                      <a:cubicBezTo>
                        <a:pt x="10" y="13"/>
                        <a:pt x="20" y="17"/>
                        <a:pt x="27" y="17"/>
                      </a:cubicBezTo>
                      <a:cubicBezTo>
                        <a:pt x="34" y="17"/>
                        <a:pt x="35" y="13"/>
                        <a:pt x="30" y="8"/>
                      </a:cubicBezTo>
                      <a:cubicBezTo>
                        <a:pt x="25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6" name="Freeform 66"/>
                <p:cNvSpPr>
                  <a:spLocks/>
                </p:cNvSpPr>
                <p:nvPr/>
              </p:nvSpPr>
              <p:spPr bwMode="auto">
                <a:xfrm>
                  <a:off x="4501" y="2758"/>
                  <a:ext cx="67" cy="30"/>
                </a:xfrm>
                <a:custGeom>
                  <a:avLst/>
                  <a:gdLst>
                    <a:gd name="T0" fmla="*/ 5 w 36"/>
                    <a:gd name="T1" fmla="*/ 8 h 16"/>
                    <a:gd name="T2" fmla="*/ 27 w 36"/>
                    <a:gd name="T3" fmla="*/ 16 h 16"/>
                    <a:gd name="T4" fmla="*/ 31 w 36"/>
                    <a:gd name="T5" fmla="*/ 8 h 16"/>
                    <a:gd name="T6" fmla="*/ 9 w 36"/>
                    <a:gd name="T7" fmla="*/ 0 h 16"/>
                    <a:gd name="T8" fmla="*/ 5 w 36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6">
                      <a:moveTo>
                        <a:pt x="5" y="8"/>
                      </a:moveTo>
                      <a:cubicBezTo>
                        <a:pt x="10" y="12"/>
                        <a:pt x="20" y="16"/>
                        <a:pt x="27" y="16"/>
                      </a:cubicBezTo>
                      <a:cubicBezTo>
                        <a:pt x="34" y="16"/>
                        <a:pt x="36" y="12"/>
                        <a:pt x="31" y="8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7" name="Freeform 67"/>
                <p:cNvSpPr>
                  <a:spLocks/>
                </p:cNvSpPr>
                <p:nvPr/>
              </p:nvSpPr>
              <p:spPr bwMode="auto">
                <a:xfrm>
                  <a:off x="4455" y="2758"/>
                  <a:ext cx="65" cy="30"/>
                </a:xfrm>
                <a:custGeom>
                  <a:avLst/>
                  <a:gdLst>
                    <a:gd name="T0" fmla="*/ 5 w 35"/>
                    <a:gd name="T1" fmla="*/ 8 h 16"/>
                    <a:gd name="T2" fmla="*/ 27 w 35"/>
                    <a:gd name="T3" fmla="*/ 16 h 16"/>
                    <a:gd name="T4" fmla="*/ 30 w 35"/>
                    <a:gd name="T5" fmla="*/ 8 h 16"/>
                    <a:gd name="T6" fmla="*/ 9 w 35"/>
                    <a:gd name="T7" fmla="*/ 0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2"/>
                        <a:pt x="20" y="16"/>
                        <a:pt x="27" y="16"/>
                      </a:cubicBezTo>
                      <a:cubicBezTo>
                        <a:pt x="34" y="16"/>
                        <a:pt x="35" y="12"/>
                        <a:pt x="30" y="8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8" name="Freeform 68"/>
                <p:cNvSpPr>
                  <a:spLocks/>
                </p:cNvSpPr>
                <p:nvPr/>
              </p:nvSpPr>
              <p:spPr bwMode="auto">
                <a:xfrm>
                  <a:off x="4408" y="2758"/>
                  <a:ext cx="65" cy="30"/>
                </a:xfrm>
                <a:custGeom>
                  <a:avLst/>
                  <a:gdLst>
                    <a:gd name="T0" fmla="*/ 5 w 35"/>
                    <a:gd name="T1" fmla="*/ 8 h 16"/>
                    <a:gd name="T2" fmla="*/ 26 w 35"/>
                    <a:gd name="T3" fmla="*/ 16 h 16"/>
                    <a:gd name="T4" fmla="*/ 30 w 35"/>
                    <a:gd name="T5" fmla="*/ 8 h 16"/>
                    <a:gd name="T6" fmla="*/ 8 w 35"/>
                    <a:gd name="T7" fmla="*/ 0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3"/>
                        <a:pt x="19" y="16"/>
                        <a:pt x="26" y="16"/>
                      </a:cubicBezTo>
                      <a:cubicBezTo>
                        <a:pt x="33" y="16"/>
                        <a:pt x="35" y="12"/>
                        <a:pt x="30" y="8"/>
                      </a:cubicBezTo>
                      <a:cubicBezTo>
                        <a:pt x="25" y="3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9" name="Freeform 69"/>
                <p:cNvSpPr>
                  <a:spLocks/>
                </p:cNvSpPr>
                <p:nvPr/>
              </p:nvSpPr>
              <p:spPr bwMode="auto">
                <a:xfrm>
                  <a:off x="4362" y="2758"/>
                  <a:ext cx="65" cy="30"/>
                </a:xfrm>
                <a:custGeom>
                  <a:avLst/>
                  <a:gdLst>
                    <a:gd name="T0" fmla="*/ 5 w 35"/>
                    <a:gd name="T1" fmla="*/ 8 h 16"/>
                    <a:gd name="T2" fmla="*/ 26 w 35"/>
                    <a:gd name="T3" fmla="*/ 16 h 16"/>
                    <a:gd name="T4" fmla="*/ 30 w 35"/>
                    <a:gd name="T5" fmla="*/ 8 h 16"/>
                    <a:gd name="T6" fmla="*/ 9 w 35"/>
                    <a:gd name="T7" fmla="*/ 0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3"/>
                        <a:pt x="19" y="16"/>
                        <a:pt x="26" y="16"/>
                      </a:cubicBezTo>
                      <a:cubicBezTo>
                        <a:pt x="33" y="16"/>
                        <a:pt x="35" y="13"/>
                        <a:pt x="30" y="8"/>
                      </a:cubicBezTo>
                      <a:cubicBezTo>
                        <a:pt x="25" y="4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0" name="Freeform 70"/>
                <p:cNvSpPr>
                  <a:spLocks/>
                </p:cNvSpPr>
                <p:nvPr/>
              </p:nvSpPr>
              <p:spPr bwMode="auto">
                <a:xfrm>
                  <a:off x="4315" y="2758"/>
                  <a:ext cx="65" cy="32"/>
                </a:xfrm>
                <a:custGeom>
                  <a:avLst/>
                  <a:gdLst>
                    <a:gd name="T0" fmla="*/ 5 w 35"/>
                    <a:gd name="T1" fmla="*/ 8 h 17"/>
                    <a:gd name="T2" fmla="*/ 26 w 35"/>
                    <a:gd name="T3" fmla="*/ 17 h 17"/>
                    <a:gd name="T4" fmla="*/ 30 w 35"/>
                    <a:gd name="T5" fmla="*/ 8 h 17"/>
                    <a:gd name="T6" fmla="*/ 9 w 35"/>
                    <a:gd name="T7" fmla="*/ 0 h 17"/>
                    <a:gd name="T8" fmla="*/ 5 w 3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5" y="8"/>
                      </a:moveTo>
                      <a:cubicBezTo>
                        <a:pt x="10" y="13"/>
                        <a:pt x="19" y="17"/>
                        <a:pt x="26" y="17"/>
                      </a:cubicBezTo>
                      <a:cubicBezTo>
                        <a:pt x="33" y="17"/>
                        <a:pt x="35" y="13"/>
                        <a:pt x="30" y="8"/>
                      </a:cubicBezTo>
                      <a:cubicBezTo>
                        <a:pt x="25" y="4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1" name="Freeform 71"/>
                <p:cNvSpPr>
                  <a:spLocks/>
                </p:cNvSpPr>
                <p:nvPr/>
              </p:nvSpPr>
              <p:spPr bwMode="auto">
                <a:xfrm>
                  <a:off x="4268" y="2758"/>
                  <a:ext cx="66" cy="32"/>
                </a:xfrm>
                <a:custGeom>
                  <a:avLst/>
                  <a:gdLst>
                    <a:gd name="T0" fmla="*/ 5 w 35"/>
                    <a:gd name="T1" fmla="*/ 9 h 17"/>
                    <a:gd name="T2" fmla="*/ 26 w 35"/>
                    <a:gd name="T3" fmla="*/ 17 h 17"/>
                    <a:gd name="T4" fmla="*/ 30 w 35"/>
                    <a:gd name="T5" fmla="*/ 8 h 17"/>
                    <a:gd name="T6" fmla="*/ 9 w 35"/>
                    <a:gd name="T7" fmla="*/ 0 h 17"/>
                    <a:gd name="T8" fmla="*/ 5 w 35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7">
                      <a:moveTo>
                        <a:pt x="5" y="9"/>
                      </a:moveTo>
                      <a:cubicBezTo>
                        <a:pt x="10" y="13"/>
                        <a:pt x="19" y="17"/>
                        <a:pt x="26" y="17"/>
                      </a:cubicBezTo>
                      <a:cubicBezTo>
                        <a:pt x="33" y="17"/>
                        <a:pt x="35" y="13"/>
                        <a:pt x="30" y="8"/>
                      </a:cubicBezTo>
                      <a:cubicBezTo>
                        <a:pt x="25" y="4"/>
                        <a:pt x="16" y="0"/>
                        <a:pt x="9" y="0"/>
                      </a:cubicBezTo>
                      <a:cubicBezTo>
                        <a:pt x="2" y="1"/>
                        <a:pt x="0" y="4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2" name="Freeform 72"/>
                <p:cNvSpPr>
                  <a:spLocks/>
                </p:cNvSpPr>
                <p:nvPr/>
              </p:nvSpPr>
              <p:spPr bwMode="auto">
                <a:xfrm>
                  <a:off x="4224" y="2760"/>
                  <a:ext cx="63" cy="30"/>
                </a:xfrm>
                <a:custGeom>
                  <a:avLst/>
                  <a:gdLst>
                    <a:gd name="T0" fmla="*/ 4 w 34"/>
                    <a:gd name="T1" fmla="*/ 8 h 16"/>
                    <a:gd name="T2" fmla="*/ 25 w 34"/>
                    <a:gd name="T3" fmla="*/ 16 h 16"/>
                    <a:gd name="T4" fmla="*/ 29 w 34"/>
                    <a:gd name="T5" fmla="*/ 8 h 16"/>
                    <a:gd name="T6" fmla="*/ 8 w 34"/>
                    <a:gd name="T7" fmla="*/ 0 h 16"/>
                    <a:gd name="T8" fmla="*/ 4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4" y="8"/>
                      </a:moveTo>
                      <a:cubicBezTo>
                        <a:pt x="9" y="12"/>
                        <a:pt x="18" y="16"/>
                        <a:pt x="25" y="16"/>
                      </a:cubicBezTo>
                      <a:cubicBezTo>
                        <a:pt x="32" y="16"/>
                        <a:pt x="34" y="12"/>
                        <a:pt x="29" y="8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3" name="Freeform 73"/>
                <p:cNvSpPr>
                  <a:spLocks/>
                </p:cNvSpPr>
                <p:nvPr/>
              </p:nvSpPr>
              <p:spPr bwMode="auto">
                <a:xfrm>
                  <a:off x="4177" y="2760"/>
                  <a:ext cx="63" cy="30"/>
                </a:xfrm>
                <a:custGeom>
                  <a:avLst/>
                  <a:gdLst>
                    <a:gd name="T0" fmla="*/ 5 w 34"/>
                    <a:gd name="T1" fmla="*/ 8 h 16"/>
                    <a:gd name="T2" fmla="*/ 25 w 34"/>
                    <a:gd name="T3" fmla="*/ 16 h 16"/>
                    <a:gd name="T4" fmla="*/ 29 w 34"/>
                    <a:gd name="T5" fmla="*/ 8 h 16"/>
                    <a:gd name="T6" fmla="*/ 9 w 34"/>
                    <a:gd name="T7" fmla="*/ 0 h 16"/>
                    <a:gd name="T8" fmla="*/ 5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5" y="8"/>
                      </a:moveTo>
                      <a:cubicBezTo>
                        <a:pt x="9" y="12"/>
                        <a:pt x="19" y="16"/>
                        <a:pt x="25" y="16"/>
                      </a:cubicBezTo>
                      <a:cubicBezTo>
                        <a:pt x="32" y="16"/>
                        <a:pt x="34" y="12"/>
                        <a:pt x="29" y="8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4" name="Freeform 74"/>
                <p:cNvSpPr>
                  <a:spLocks/>
                </p:cNvSpPr>
                <p:nvPr/>
              </p:nvSpPr>
              <p:spPr bwMode="auto">
                <a:xfrm>
                  <a:off x="4132" y="2760"/>
                  <a:ext cx="62" cy="30"/>
                </a:xfrm>
                <a:custGeom>
                  <a:avLst/>
                  <a:gdLst>
                    <a:gd name="T0" fmla="*/ 4 w 33"/>
                    <a:gd name="T1" fmla="*/ 8 h 16"/>
                    <a:gd name="T2" fmla="*/ 25 w 33"/>
                    <a:gd name="T3" fmla="*/ 16 h 16"/>
                    <a:gd name="T4" fmla="*/ 29 w 33"/>
                    <a:gd name="T5" fmla="*/ 8 h 16"/>
                    <a:gd name="T6" fmla="*/ 9 w 33"/>
                    <a:gd name="T7" fmla="*/ 0 h 16"/>
                    <a:gd name="T8" fmla="*/ 4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4" y="8"/>
                      </a:moveTo>
                      <a:cubicBezTo>
                        <a:pt x="9" y="13"/>
                        <a:pt x="18" y="16"/>
                        <a:pt x="25" y="16"/>
                      </a:cubicBezTo>
                      <a:cubicBezTo>
                        <a:pt x="31" y="16"/>
                        <a:pt x="33" y="12"/>
                        <a:pt x="29" y="8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5" name="Freeform 75"/>
                <p:cNvSpPr>
                  <a:spLocks/>
                </p:cNvSpPr>
                <p:nvPr/>
              </p:nvSpPr>
              <p:spPr bwMode="auto">
                <a:xfrm>
                  <a:off x="4088" y="2760"/>
                  <a:ext cx="61" cy="30"/>
                </a:xfrm>
                <a:custGeom>
                  <a:avLst/>
                  <a:gdLst>
                    <a:gd name="T0" fmla="*/ 4 w 33"/>
                    <a:gd name="T1" fmla="*/ 8 h 16"/>
                    <a:gd name="T2" fmla="*/ 24 w 33"/>
                    <a:gd name="T3" fmla="*/ 16 h 16"/>
                    <a:gd name="T4" fmla="*/ 28 w 33"/>
                    <a:gd name="T5" fmla="*/ 8 h 16"/>
                    <a:gd name="T6" fmla="*/ 8 w 33"/>
                    <a:gd name="T7" fmla="*/ 0 h 16"/>
                    <a:gd name="T8" fmla="*/ 4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4" y="8"/>
                      </a:moveTo>
                      <a:cubicBezTo>
                        <a:pt x="8" y="13"/>
                        <a:pt x="17" y="16"/>
                        <a:pt x="24" y="16"/>
                      </a:cubicBezTo>
                      <a:cubicBezTo>
                        <a:pt x="31" y="16"/>
                        <a:pt x="33" y="13"/>
                        <a:pt x="28" y="8"/>
                      </a:cubicBezTo>
                      <a:cubicBezTo>
                        <a:pt x="24" y="4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6" name="Freeform 76"/>
                <p:cNvSpPr>
                  <a:spLocks/>
                </p:cNvSpPr>
                <p:nvPr/>
              </p:nvSpPr>
              <p:spPr bwMode="auto">
                <a:xfrm>
                  <a:off x="2805" y="2770"/>
                  <a:ext cx="43" cy="29"/>
                </a:xfrm>
                <a:custGeom>
                  <a:avLst/>
                  <a:gdLst>
                    <a:gd name="T0" fmla="*/ 0 w 23"/>
                    <a:gd name="T1" fmla="*/ 8 h 16"/>
                    <a:gd name="T2" fmla="*/ 12 w 23"/>
                    <a:gd name="T3" fmla="*/ 16 h 16"/>
                    <a:gd name="T4" fmla="*/ 23 w 23"/>
                    <a:gd name="T5" fmla="*/ 8 h 16"/>
                    <a:gd name="T6" fmla="*/ 11 w 23"/>
                    <a:gd name="T7" fmla="*/ 0 h 16"/>
                    <a:gd name="T8" fmla="*/ 0 w 2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6">
                      <a:moveTo>
                        <a:pt x="0" y="8"/>
                      </a:moveTo>
                      <a:cubicBezTo>
                        <a:pt x="1" y="12"/>
                        <a:pt x="6" y="16"/>
                        <a:pt x="12" y="16"/>
                      </a:cubicBezTo>
                      <a:cubicBezTo>
                        <a:pt x="18" y="16"/>
                        <a:pt x="23" y="12"/>
                        <a:pt x="23" y="8"/>
                      </a:cubicBezTo>
                      <a:cubicBezTo>
                        <a:pt x="22" y="3"/>
                        <a:pt x="17" y="0"/>
                        <a:pt x="11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7" name="Freeform 77"/>
                <p:cNvSpPr>
                  <a:spLocks/>
                </p:cNvSpPr>
                <p:nvPr/>
              </p:nvSpPr>
              <p:spPr bwMode="auto">
                <a:xfrm>
                  <a:off x="2764" y="2770"/>
                  <a:ext cx="43" cy="29"/>
                </a:xfrm>
                <a:custGeom>
                  <a:avLst/>
                  <a:gdLst>
                    <a:gd name="T0" fmla="*/ 0 w 23"/>
                    <a:gd name="T1" fmla="*/ 8 h 16"/>
                    <a:gd name="T2" fmla="*/ 12 w 23"/>
                    <a:gd name="T3" fmla="*/ 16 h 16"/>
                    <a:gd name="T4" fmla="*/ 22 w 23"/>
                    <a:gd name="T5" fmla="*/ 8 h 16"/>
                    <a:gd name="T6" fmla="*/ 10 w 23"/>
                    <a:gd name="T7" fmla="*/ 0 h 16"/>
                    <a:gd name="T8" fmla="*/ 0 w 2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6">
                      <a:moveTo>
                        <a:pt x="0" y="8"/>
                      </a:moveTo>
                      <a:cubicBezTo>
                        <a:pt x="0" y="12"/>
                        <a:pt x="5" y="16"/>
                        <a:pt x="12" y="16"/>
                      </a:cubicBezTo>
                      <a:cubicBezTo>
                        <a:pt x="18" y="16"/>
                        <a:pt x="23" y="12"/>
                        <a:pt x="22" y="8"/>
                      </a:cubicBezTo>
                      <a:cubicBezTo>
                        <a:pt x="22" y="3"/>
                        <a:pt x="16" y="0"/>
                        <a:pt x="10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8" name="Freeform 78"/>
                <p:cNvSpPr>
                  <a:spLocks/>
                </p:cNvSpPr>
                <p:nvPr/>
              </p:nvSpPr>
              <p:spPr bwMode="auto">
                <a:xfrm>
                  <a:off x="2721" y="2770"/>
                  <a:ext cx="43" cy="29"/>
                </a:xfrm>
                <a:custGeom>
                  <a:avLst/>
                  <a:gdLst>
                    <a:gd name="T0" fmla="*/ 0 w 23"/>
                    <a:gd name="T1" fmla="*/ 8 h 16"/>
                    <a:gd name="T2" fmla="*/ 12 w 23"/>
                    <a:gd name="T3" fmla="*/ 16 h 16"/>
                    <a:gd name="T4" fmla="*/ 23 w 23"/>
                    <a:gd name="T5" fmla="*/ 8 h 16"/>
                    <a:gd name="T6" fmla="*/ 11 w 23"/>
                    <a:gd name="T7" fmla="*/ 0 h 16"/>
                    <a:gd name="T8" fmla="*/ 0 w 2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6">
                      <a:moveTo>
                        <a:pt x="0" y="8"/>
                      </a:moveTo>
                      <a:cubicBezTo>
                        <a:pt x="1" y="12"/>
                        <a:pt x="6" y="16"/>
                        <a:pt x="12" y="16"/>
                      </a:cubicBezTo>
                      <a:cubicBezTo>
                        <a:pt x="18" y="16"/>
                        <a:pt x="23" y="12"/>
                        <a:pt x="23" y="8"/>
                      </a:cubicBezTo>
                      <a:cubicBezTo>
                        <a:pt x="22" y="3"/>
                        <a:pt x="17" y="0"/>
                        <a:pt x="11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9" name="Freeform 79"/>
                <p:cNvSpPr>
                  <a:spLocks/>
                </p:cNvSpPr>
                <p:nvPr/>
              </p:nvSpPr>
              <p:spPr bwMode="auto">
                <a:xfrm>
                  <a:off x="2680" y="2770"/>
                  <a:ext cx="41" cy="29"/>
                </a:xfrm>
                <a:custGeom>
                  <a:avLst/>
                  <a:gdLst>
                    <a:gd name="T0" fmla="*/ 0 w 22"/>
                    <a:gd name="T1" fmla="*/ 8 h 16"/>
                    <a:gd name="T2" fmla="*/ 11 w 22"/>
                    <a:gd name="T3" fmla="*/ 16 h 16"/>
                    <a:gd name="T4" fmla="*/ 22 w 22"/>
                    <a:gd name="T5" fmla="*/ 8 h 16"/>
                    <a:gd name="T6" fmla="*/ 11 w 22"/>
                    <a:gd name="T7" fmla="*/ 0 h 16"/>
                    <a:gd name="T8" fmla="*/ 0 w 2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6">
                      <a:moveTo>
                        <a:pt x="0" y="8"/>
                      </a:moveTo>
                      <a:cubicBezTo>
                        <a:pt x="0" y="12"/>
                        <a:pt x="5" y="16"/>
                        <a:pt x="11" y="16"/>
                      </a:cubicBezTo>
                      <a:cubicBezTo>
                        <a:pt x="18" y="16"/>
                        <a:pt x="22" y="12"/>
                        <a:pt x="22" y="8"/>
                      </a:cubicBezTo>
                      <a:cubicBezTo>
                        <a:pt x="22" y="4"/>
                        <a:pt x="17" y="0"/>
                        <a:pt x="11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0" name="Freeform 80"/>
                <p:cNvSpPr>
                  <a:spLocks/>
                </p:cNvSpPr>
                <p:nvPr/>
              </p:nvSpPr>
              <p:spPr bwMode="auto">
                <a:xfrm>
                  <a:off x="2639" y="2770"/>
                  <a:ext cx="41" cy="29"/>
                </a:xfrm>
                <a:custGeom>
                  <a:avLst/>
                  <a:gdLst>
                    <a:gd name="T0" fmla="*/ 0 w 22"/>
                    <a:gd name="T1" fmla="*/ 8 h 16"/>
                    <a:gd name="T2" fmla="*/ 11 w 22"/>
                    <a:gd name="T3" fmla="*/ 16 h 16"/>
                    <a:gd name="T4" fmla="*/ 22 w 22"/>
                    <a:gd name="T5" fmla="*/ 8 h 16"/>
                    <a:gd name="T6" fmla="*/ 11 w 22"/>
                    <a:gd name="T7" fmla="*/ 0 h 16"/>
                    <a:gd name="T8" fmla="*/ 0 w 2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6">
                      <a:moveTo>
                        <a:pt x="0" y="8"/>
                      </a:moveTo>
                      <a:cubicBezTo>
                        <a:pt x="0" y="13"/>
                        <a:pt x="4" y="16"/>
                        <a:pt x="11" y="16"/>
                      </a:cubicBezTo>
                      <a:cubicBezTo>
                        <a:pt x="17" y="16"/>
                        <a:pt x="22" y="12"/>
                        <a:pt x="22" y="8"/>
                      </a:cubicBezTo>
                      <a:cubicBezTo>
                        <a:pt x="22" y="4"/>
                        <a:pt x="17" y="0"/>
                        <a:pt x="11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1" name="Freeform 81"/>
                <p:cNvSpPr>
                  <a:spLocks/>
                </p:cNvSpPr>
                <p:nvPr/>
              </p:nvSpPr>
              <p:spPr bwMode="auto">
                <a:xfrm>
                  <a:off x="1616" y="2777"/>
                  <a:ext cx="55" cy="28"/>
                </a:xfrm>
                <a:custGeom>
                  <a:avLst/>
                  <a:gdLst>
                    <a:gd name="T0" fmla="*/ 4 w 30"/>
                    <a:gd name="T1" fmla="*/ 8 h 15"/>
                    <a:gd name="T2" fmla="*/ 9 w 30"/>
                    <a:gd name="T3" fmla="*/ 15 h 15"/>
                    <a:gd name="T4" fmla="*/ 27 w 30"/>
                    <a:gd name="T5" fmla="*/ 8 h 15"/>
                    <a:gd name="T6" fmla="*/ 22 w 30"/>
                    <a:gd name="T7" fmla="*/ 0 h 15"/>
                    <a:gd name="T8" fmla="*/ 4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4" y="8"/>
                      </a:moveTo>
                      <a:cubicBezTo>
                        <a:pt x="0" y="12"/>
                        <a:pt x="3" y="15"/>
                        <a:pt x="9" y="15"/>
                      </a:cubicBezTo>
                      <a:cubicBezTo>
                        <a:pt x="16" y="15"/>
                        <a:pt x="24" y="12"/>
                        <a:pt x="27" y="8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5" y="0"/>
                        <a:pt x="7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2" name="Freeform 82"/>
                <p:cNvSpPr>
                  <a:spLocks/>
                </p:cNvSpPr>
                <p:nvPr/>
              </p:nvSpPr>
              <p:spPr bwMode="auto">
                <a:xfrm>
                  <a:off x="1573" y="2777"/>
                  <a:ext cx="56" cy="30"/>
                </a:xfrm>
                <a:custGeom>
                  <a:avLst/>
                  <a:gdLst>
                    <a:gd name="T0" fmla="*/ 3 w 30"/>
                    <a:gd name="T1" fmla="*/ 8 h 16"/>
                    <a:gd name="T2" fmla="*/ 8 w 30"/>
                    <a:gd name="T3" fmla="*/ 16 h 16"/>
                    <a:gd name="T4" fmla="*/ 27 w 30"/>
                    <a:gd name="T5" fmla="*/ 8 h 16"/>
                    <a:gd name="T6" fmla="*/ 21 w 30"/>
                    <a:gd name="T7" fmla="*/ 0 h 16"/>
                    <a:gd name="T8" fmla="*/ 3 w 30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6">
                      <a:moveTo>
                        <a:pt x="3" y="8"/>
                      </a:moveTo>
                      <a:cubicBezTo>
                        <a:pt x="0" y="12"/>
                        <a:pt x="2" y="16"/>
                        <a:pt x="8" y="16"/>
                      </a:cubicBezTo>
                      <a:cubicBezTo>
                        <a:pt x="15" y="16"/>
                        <a:pt x="23" y="12"/>
                        <a:pt x="27" y="8"/>
                      </a:cubicBezTo>
                      <a:cubicBezTo>
                        <a:pt x="30" y="4"/>
                        <a:pt x="28" y="0"/>
                        <a:pt x="21" y="0"/>
                      </a:cubicBezTo>
                      <a:cubicBezTo>
                        <a:pt x="15" y="0"/>
                        <a:pt x="7" y="4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3" name="Freeform 83"/>
                <p:cNvSpPr>
                  <a:spLocks/>
                </p:cNvSpPr>
                <p:nvPr/>
              </p:nvSpPr>
              <p:spPr bwMode="auto">
                <a:xfrm>
                  <a:off x="1528" y="2777"/>
                  <a:ext cx="58" cy="30"/>
                </a:xfrm>
                <a:custGeom>
                  <a:avLst/>
                  <a:gdLst>
                    <a:gd name="T0" fmla="*/ 4 w 31"/>
                    <a:gd name="T1" fmla="*/ 8 h 16"/>
                    <a:gd name="T2" fmla="*/ 9 w 31"/>
                    <a:gd name="T3" fmla="*/ 16 h 16"/>
                    <a:gd name="T4" fmla="*/ 27 w 31"/>
                    <a:gd name="T5" fmla="*/ 8 h 16"/>
                    <a:gd name="T6" fmla="*/ 22 w 31"/>
                    <a:gd name="T7" fmla="*/ 0 h 16"/>
                    <a:gd name="T8" fmla="*/ 4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5" y="16"/>
                        <a:pt x="24" y="12"/>
                        <a:pt x="27" y="8"/>
                      </a:cubicBezTo>
                      <a:cubicBezTo>
                        <a:pt x="31" y="4"/>
                        <a:pt x="29" y="0"/>
                        <a:pt x="22" y="0"/>
                      </a:cubicBezTo>
                      <a:cubicBezTo>
                        <a:pt x="16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4" name="Freeform 84"/>
                <p:cNvSpPr>
                  <a:spLocks/>
                </p:cNvSpPr>
                <p:nvPr/>
              </p:nvSpPr>
              <p:spPr bwMode="auto">
                <a:xfrm>
                  <a:off x="1483" y="2777"/>
                  <a:ext cx="58" cy="30"/>
                </a:xfrm>
                <a:custGeom>
                  <a:avLst/>
                  <a:gdLst>
                    <a:gd name="T0" fmla="*/ 4 w 31"/>
                    <a:gd name="T1" fmla="*/ 8 h 16"/>
                    <a:gd name="T2" fmla="*/ 9 w 31"/>
                    <a:gd name="T3" fmla="*/ 16 h 16"/>
                    <a:gd name="T4" fmla="*/ 28 w 31"/>
                    <a:gd name="T5" fmla="*/ 8 h 16"/>
                    <a:gd name="T6" fmla="*/ 23 w 31"/>
                    <a:gd name="T7" fmla="*/ 1 h 16"/>
                    <a:gd name="T8" fmla="*/ 4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6"/>
                      </a:cubicBezTo>
                      <a:cubicBezTo>
                        <a:pt x="16" y="16"/>
                        <a:pt x="24" y="12"/>
                        <a:pt x="28" y="8"/>
                      </a:cubicBezTo>
                      <a:cubicBezTo>
                        <a:pt x="31" y="4"/>
                        <a:pt x="29" y="0"/>
                        <a:pt x="23" y="1"/>
                      </a:cubicBezTo>
                      <a:cubicBezTo>
                        <a:pt x="16" y="1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5" name="Freeform 85"/>
                <p:cNvSpPr>
                  <a:spLocks/>
                </p:cNvSpPr>
                <p:nvPr/>
              </p:nvSpPr>
              <p:spPr bwMode="auto">
                <a:xfrm>
                  <a:off x="1440" y="2779"/>
                  <a:ext cx="58" cy="28"/>
                </a:xfrm>
                <a:custGeom>
                  <a:avLst/>
                  <a:gdLst>
                    <a:gd name="T0" fmla="*/ 4 w 31"/>
                    <a:gd name="T1" fmla="*/ 7 h 15"/>
                    <a:gd name="T2" fmla="*/ 8 w 31"/>
                    <a:gd name="T3" fmla="*/ 15 h 15"/>
                    <a:gd name="T4" fmla="*/ 27 w 31"/>
                    <a:gd name="T5" fmla="*/ 7 h 15"/>
                    <a:gd name="T6" fmla="*/ 22 w 31"/>
                    <a:gd name="T7" fmla="*/ 0 h 15"/>
                    <a:gd name="T8" fmla="*/ 4 w 31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4" y="7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5" y="15"/>
                        <a:pt x="23" y="11"/>
                        <a:pt x="27" y="7"/>
                      </a:cubicBezTo>
                      <a:cubicBezTo>
                        <a:pt x="31" y="3"/>
                        <a:pt x="29" y="0"/>
                        <a:pt x="22" y="0"/>
                      </a:cubicBezTo>
                      <a:cubicBezTo>
                        <a:pt x="16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6" name="Freeform 86"/>
                <p:cNvSpPr>
                  <a:spLocks/>
                </p:cNvSpPr>
                <p:nvPr/>
              </p:nvSpPr>
              <p:spPr bwMode="auto">
                <a:xfrm>
                  <a:off x="1396" y="2779"/>
                  <a:ext cx="57" cy="28"/>
                </a:xfrm>
                <a:custGeom>
                  <a:avLst/>
                  <a:gdLst>
                    <a:gd name="T0" fmla="*/ 4 w 31"/>
                    <a:gd name="T1" fmla="*/ 8 h 15"/>
                    <a:gd name="T2" fmla="*/ 8 w 31"/>
                    <a:gd name="T3" fmla="*/ 15 h 15"/>
                    <a:gd name="T4" fmla="*/ 27 w 31"/>
                    <a:gd name="T5" fmla="*/ 7 h 15"/>
                    <a:gd name="T6" fmla="*/ 23 w 31"/>
                    <a:gd name="T7" fmla="*/ 0 h 15"/>
                    <a:gd name="T8" fmla="*/ 4 w 3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4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5" y="15"/>
                        <a:pt x="23" y="12"/>
                        <a:pt x="27" y="7"/>
                      </a:cubicBezTo>
                      <a:cubicBezTo>
                        <a:pt x="31" y="3"/>
                        <a:pt x="29" y="0"/>
                        <a:pt x="23" y="0"/>
                      </a:cubicBezTo>
                      <a:cubicBezTo>
                        <a:pt x="16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7" name="Freeform 87"/>
                <p:cNvSpPr>
                  <a:spLocks/>
                </p:cNvSpPr>
                <p:nvPr/>
              </p:nvSpPr>
              <p:spPr bwMode="auto">
                <a:xfrm>
                  <a:off x="1351" y="2779"/>
                  <a:ext cx="59" cy="28"/>
                </a:xfrm>
                <a:custGeom>
                  <a:avLst/>
                  <a:gdLst>
                    <a:gd name="T0" fmla="*/ 4 w 32"/>
                    <a:gd name="T1" fmla="*/ 8 h 15"/>
                    <a:gd name="T2" fmla="*/ 8 w 32"/>
                    <a:gd name="T3" fmla="*/ 15 h 15"/>
                    <a:gd name="T4" fmla="*/ 28 w 32"/>
                    <a:gd name="T5" fmla="*/ 8 h 15"/>
                    <a:gd name="T6" fmla="*/ 23 w 32"/>
                    <a:gd name="T7" fmla="*/ 0 h 15"/>
                    <a:gd name="T8" fmla="*/ 4 w 3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5" y="15"/>
                        <a:pt x="24" y="12"/>
                        <a:pt x="28" y="8"/>
                      </a:cubicBezTo>
                      <a:cubicBezTo>
                        <a:pt x="32" y="3"/>
                        <a:pt x="30" y="0"/>
                        <a:pt x="23" y="0"/>
                      </a:cubicBezTo>
                      <a:cubicBezTo>
                        <a:pt x="17" y="0"/>
                        <a:pt x="8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8" name="Freeform 88"/>
                <p:cNvSpPr>
                  <a:spLocks/>
                </p:cNvSpPr>
                <p:nvPr/>
              </p:nvSpPr>
              <p:spPr bwMode="auto">
                <a:xfrm>
                  <a:off x="1306" y="2779"/>
                  <a:ext cx="60" cy="28"/>
                </a:xfrm>
                <a:custGeom>
                  <a:avLst/>
                  <a:gdLst>
                    <a:gd name="T0" fmla="*/ 4 w 32"/>
                    <a:gd name="T1" fmla="*/ 8 h 15"/>
                    <a:gd name="T2" fmla="*/ 8 w 32"/>
                    <a:gd name="T3" fmla="*/ 15 h 15"/>
                    <a:gd name="T4" fmla="*/ 28 w 32"/>
                    <a:gd name="T5" fmla="*/ 8 h 15"/>
                    <a:gd name="T6" fmla="*/ 24 w 32"/>
                    <a:gd name="T7" fmla="*/ 0 h 15"/>
                    <a:gd name="T8" fmla="*/ 4 w 3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8"/>
                      </a:moveTo>
                      <a:cubicBezTo>
                        <a:pt x="0" y="12"/>
                        <a:pt x="1" y="15"/>
                        <a:pt x="8" y="15"/>
                      </a:cubicBezTo>
                      <a:cubicBezTo>
                        <a:pt x="15" y="15"/>
                        <a:pt x="24" y="12"/>
                        <a:pt x="28" y="8"/>
                      </a:cubicBezTo>
                      <a:cubicBezTo>
                        <a:pt x="32" y="3"/>
                        <a:pt x="30" y="0"/>
                        <a:pt x="24" y="0"/>
                      </a:cubicBezTo>
                      <a:cubicBezTo>
                        <a:pt x="17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9" name="Freeform 89"/>
                <p:cNvSpPr>
                  <a:spLocks/>
                </p:cNvSpPr>
                <p:nvPr/>
              </p:nvSpPr>
              <p:spPr bwMode="auto">
                <a:xfrm>
                  <a:off x="4658" y="2727"/>
                  <a:ext cx="67" cy="30"/>
                </a:xfrm>
                <a:custGeom>
                  <a:avLst/>
                  <a:gdLst>
                    <a:gd name="T0" fmla="*/ 5 w 36"/>
                    <a:gd name="T1" fmla="*/ 8 h 16"/>
                    <a:gd name="T2" fmla="*/ 27 w 36"/>
                    <a:gd name="T3" fmla="*/ 16 h 16"/>
                    <a:gd name="T4" fmla="*/ 31 w 36"/>
                    <a:gd name="T5" fmla="*/ 8 h 16"/>
                    <a:gd name="T6" fmla="*/ 9 w 36"/>
                    <a:gd name="T7" fmla="*/ 0 h 16"/>
                    <a:gd name="T8" fmla="*/ 5 w 36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6">
                      <a:moveTo>
                        <a:pt x="5" y="8"/>
                      </a:moveTo>
                      <a:cubicBezTo>
                        <a:pt x="10" y="12"/>
                        <a:pt x="20" y="16"/>
                        <a:pt x="27" y="16"/>
                      </a:cubicBezTo>
                      <a:cubicBezTo>
                        <a:pt x="35" y="16"/>
                        <a:pt x="36" y="12"/>
                        <a:pt x="31" y="8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1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0" name="Freeform 90"/>
                <p:cNvSpPr>
                  <a:spLocks/>
                </p:cNvSpPr>
                <p:nvPr/>
              </p:nvSpPr>
              <p:spPr bwMode="auto">
                <a:xfrm>
                  <a:off x="4610" y="2727"/>
                  <a:ext cx="67" cy="30"/>
                </a:xfrm>
                <a:custGeom>
                  <a:avLst/>
                  <a:gdLst>
                    <a:gd name="T0" fmla="*/ 5 w 36"/>
                    <a:gd name="T1" fmla="*/ 8 h 16"/>
                    <a:gd name="T2" fmla="*/ 28 w 36"/>
                    <a:gd name="T3" fmla="*/ 16 h 16"/>
                    <a:gd name="T4" fmla="*/ 31 w 36"/>
                    <a:gd name="T5" fmla="*/ 8 h 16"/>
                    <a:gd name="T6" fmla="*/ 9 w 36"/>
                    <a:gd name="T7" fmla="*/ 0 h 16"/>
                    <a:gd name="T8" fmla="*/ 5 w 36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6">
                      <a:moveTo>
                        <a:pt x="5" y="8"/>
                      </a:moveTo>
                      <a:cubicBezTo>
                        <a:pt x="11" y="13"/>
                        <a:pt x="20" y="16"/>
                        <a:pt x="28" y="16"/>
                      </a:cubicBezTo>
                      <a:cubicBezTo>
                        <a:pt x="35" y="16"/>
                        <a:pt x="36" y="12"/>
                        <a:pt x="31" y="8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1" name="Freeform 91"/>
                <p:cNvSpPr>
                  <a:spLocks/>
                </p:cNvSpPr>
                <p:nvPr/>
              </p:nvSpPr>
              <p:spPr bwMode="auto">
                <a:xfrm>
                  <a:off x="4563" y="2727"/>
                  <a:ext cx="65" cy="30"/>
                </a:xfrm>
                <a:custGeom>
                  <a:avLst/>
                  <a:gdLst>
                    <a:gd name="T0" fmla="*/ 5 w 35"/>
                    <a:gd name="T1" fmla="*/ 8 h 16"/>
                    <a:gd name="T2" fmla="*/ 27 w 35"/>
                    <a:gd name="T3" fmla="*/ 16 h 16"/>
                    <a:gd name="T4" fmla="*/ 30 w 35"/>
                    <a:gd name="T5" fmla="*/ 8 h 16"/>
                    <a:gd name="T6" fmla="*/ 8 w 35"/>
                    <a:gd name="T7" fmla="*/ 0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3"/>
                        <a:pt x="20" y="16"/>
                        <a:pt x="27" y="16"/>
                      </a:cubicBezTo>
                      <a:cubicBezTo>
                        <a:pt x="34" y="16"/>
                        <a:pt x="35" y="13"/>
                        <a:pt x="30" y="8"/>
                      </a:cubicBezTo>
                      <a:cubicBezTo>
                        <a:pt x="25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2" name="Freeform 92"/>
                <p:cNvSpPr>
                  <a:spLocks/>
                </p:cNvSpPr>
                <p:nvPr/>
              </p:nvSpPr>
              <p:spPr bwMode="auto">
                <a:xfrm>
                  <a:off x="4514" y="2727"/>
                  <a:ext cx="68" cy="30"/>
                </a:xfrm>
                <a:custGeom>
                  <a:avLst/>
                  <a:gdLst>
                    <a:gd name="T0" fmla="*/ 5 w 36"/>
                    <a:gd name="T1" fmla="*/ 8 h 16"/>
                    <a:gd name="T2" fmla="*/ 27 w 36"/>
                    <a:gd name="T3" fmla="*/ 16 h 16"/>
                    <a:gd name="T4" fmla="*/ 31 w 36"/>
                    <a:gd name="T5" fmla="*/ 8 h 16"/>
                    <a:gd name="T6" fmla="*/ 9 w 36"/>
                    <a:gd name="T7" fmla="*/ 0 h 16"/>
                    <a:gd name="T8" fmla="*/ 5 w 36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6">
                      <a:moveTo>
                        <a:pt x="5" y="8"/>
                      </a:moveTo>
                      <a:cubicBezTo>
                        <a:pt x="10" y="13"/>
                        <a:pt x="20" y="16"/>
                        <a:pt x="27" y="16"/>
                      </a:cubicBezTo>
                      <a:cubicBezTo>
                        <a:pt x="34" y="16"/>
                        <a:pt x="36" y="13"/>
                        <a:pt x="31" y="8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3" name="Freeform 93"/>
                <p:cNvSpPr>
                  <a:spLocks/>
                </p:cNvSpPr>
                <p:nvPr/>
              </p:nvSpPr>
              <p:spPr bwMode="auto">
                <a:xfrm>
                  <a:off x="4468" y="2729"/>
                  <a:ext cx="65" cy="29"/>
                </a:xfrm>
                <a:custGeom>
                  <a:avLst/>
                  <a:gdLst>
                    <a:gd name="T0" fmla="*/ 5 w 35"/>
                    <a:gd name="T1" fmla="*/ 8 h 16"/>
                    <a:gd name="T2" fmla="*/ 27 w 35"/>
                    <a:gd name="T3" fmla="*/ 16 h 16"/>
                    <a:gd name="T4" fmla="*/ 30 w 35"/>
                    <a:gd name="T5" fmla="*/ 7 h 16"/>
                    <a:gd name="T6" fmla="*/ 9 w 35"/>
                    <a:gd name="T7" fmla="*/ 0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2"/>
                        <a:pt x="20" y="16"/>
                        <a:pt x="27" y="16"/>
                      </a:cubicBezTo>
                      <a:cubicBezTo>
                        <a:pt x="34" y="16"/>
                        <a:pt x="35" y="12"/>
                        <a:pt x="30" y="7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4" name="Freeform 94"/>
                <p:cNvSpPr>
                  <a:spLocks/>
                </p:cNvSpPr>
                <p:nvPr/>
              </p:nvSpPr>
              <p:spPr bwMode="auto">
                <a:xfrm>
                  <a:off x="4421" y="2729"/>
                  <a:ext cx="65" cy="29"/>
                </a:xfrm>
                <a:custGeom>
                  <a:avLst/>
                  <a:gdLst>
                    <a:gd name="T0" fmla="*/ 5 w 35"/>
                    <a:gd name="T1" fmla="*/ 8 h 16"/>
                    <a:gd name="T2" fmla="*/ 27 w 35"/>
                    <a:gd name="T3" fmla="*/ 16 h 16"/>
                    <a:gd name="T4" fmla="*/ 30 w 35"/>
                    <a:gd name="T5" fmla="*/ 8 h 16"/>
                    <a:gd name="T6" fmla="*/ 9 w 35"/>
                    <a:gd name="T7" fmla="*/ 0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2"/>
                        <a:pt x="20" y="16"/>
                        <a:pt x="27" y="16"/>
                      </a:cubicBezTo>
                      <a:cubicBezTo>
                        <a:pt x="33" y="16"/>
                        <a:pt x="35" y="12"/>
                        <a:pt x="30" y="8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5" name="Freeform 95"/>
                <p:cNvSpPr>
                  <a:spLocks/>
                </p:cNvSpPr>
                <p:nvPr/>
              </p:nvSpPr>
              <p:spPr bwMode="auto">
                <a:xfrm>
                  <a:off x="4375" y="2729"/>
                  <a:ext cx="65" cy="29"/>
                </a:xfrm>
                <a:custGeom>
                  <a:avLst/>
                  <a:gdLst>
                    <a:gd name="T0" fmla="*/ 5 w 35"/>
                    <a:gd name="T1" fmla="*/ 8 h 16"/>
                    <a:gd name="T2" fmla="*/ 26 w 35"/>
                    <a:gd name="T3" fmla="*/ 16 h 16"/>
                    <a:gd name="T4" fmla="*/ 30 w 35"/>
                    <a:gd name="T5" fmla="*/ 8 h 16"/>
                    <a:gd name="T6" fmla="*/ 9 w 35"/>
                    <a:gd name="T7" fmla="*/ 0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2"/>
                        <a:pt x="20" y="16"/>
                        <a:pt x="26" y="16"/>
                      </a:cubicBezTo>
                      <a:cubicBezTo>
                        <a:pt x="33" y="16"/>
                        <a:pt x="35" y="12"/>
                        <a:pt x="30" y="8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6" name="Freeform 96"/>
                <p:cNvSpPr>
                  <a:spLocks/>
                </p:cNvSpPr>
                <p:nvPr/>
              </p:nvSpPr>
              <p:spPr bwMode="auto">
                <a:xfrm>
                  <a:off x="4330" y="2729"/>
                  <a:ext cx="63" cy="29"/>
                </a:xfrm>
                <a:custGeom>
                  <a:avLst/>
                  <a:gdLst>
                    <a:gd name="T0" fmla="*/ 4 w 34"/>
                    <a:gd name="T1" fmla="*/ 8 h 16"/>
                    <a:gd name="T2" fmla="*/ 25 w 34"/>
                    <a:gd name="T3" fmla="*/ 16 h 16"/>
                    <a:gd name="T4" fmla="*/ 29 w 34"/>
                    <a:gd name="T5" fmla="*/ 8 h 16"/>
                    <a:gd name="T6" fmla="*/ 8 w 34"/>
                    <a:gd name="T7" fmla="*/ 0 h 16"/>
                    <a:gd name="T8" fmla="*/ 4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4" y="8"/>
                      </a:moveTo>
                      <a:cubicBezTo>
                        <a:pt x="9" y="13"/>
                        <a:pt x="19" y="16"/>
                        <a:pt x="25" y="16"/>
                      </a:cubicBezTo>
                      <a:cubicBezTo>
                        <a:pt x="32" y="16"/>
                        <a:pt x="34" y="12"/>
                        <a:pt x="29" y="8"/>
                      </a:cubicBezTo>
                      <a:cubicBezTo>
                        <a:pt x="24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7" name="Freeform 97"/>
                <p:cNvSpPr>
                  <a:spLocks/>
                </p:cNvSpPr>
                <p:nvPr/>
              </p:nvSpPr>
              <p:spPr bwMode="auto">
                <a:xfrm>
                  <a:off x="4283" y="2729"/>
                  <a:ext cx="64" cy="29"/>
                </a:xfrm>
                <a:custGeom>
                  <a:avLst/>
                  <a:gdLst>
                    <a:gd name="T0" fmla="*/ 5 w 34"/>
                    <a:gd name="T1" fmla="*/ 8 h 16"/>
                    <a:gd name="T2" fmla="*/ 26 w 34"/>
                    <a:gd name="T3" fmla="*/ 16 h 16"/>
                    <a:gd name="T4" fmla="*/ 29 w 34"/>
                    <a:gd name="T5" fmla="*/ 8 h 16"/>
                    <a:gd name="T6" fmla="*/ 9 w 34"/>
                    <a:gd name="T7" fmla="*/ 0 h 16"/>
                    <a:gd name="T8" fmla="*/ 5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5" y="8"/>
                      </a:moveTo>
                      <a:cubicBezTo>
                        <a:pt x="10" y="13"/>
                        <a:pt x="19" y="16"/>
                        <a:pt x="26" y="16"/>
                      </a:cubicBezTo>
                      <a:cubicBezTo>
                        <a:pt x="32" y="16"/>
                        <a:pt x="34" y="13"/>
                        <a:pt x="29" y="8"/>
                      </a:cubicBezTo>
                      <a:cubicBezTo>
                        <a:pt x="25" y="4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8" name="Freeform 98"/>
                <p:cNvSpPr>
                  <a:spLocks/>
                </p:cNvSpPr>
                <p:nvPr/>
              </p:nvSpPr>
              <p:spPr bwMode="auto">
                <a:xfrm>
                  <a:off x="4239" y="2729"/>
                  <a:ext cx="61" cy="29"/>
                </a:xfrm>
                <a:custGeom>
                  <a:avLst/>
                  <a:gdLst>
                    <a:gd name="T0" fmla="*/ 4 w 33"/>
                    <a:gd name="T1" fmla="*/ 8 h 16"/>
                    <a:gd name="T2" fmla="*/ 25 w 33"/>
                    <a:gd name="T3" fmla="*/ 16 h 16"/>
                    <a:gd name="T4" fmla="*/ 29 w 33"/>
                    <a:gd name="T5" fmla="*/ 8 h 16"/>
                    <a:gd name="T6" fmla="*/ 8 w 33"/>
                    <a:gd name="T7" fmla="*/ 0 h 16"/>
                    <a:gd name="T8" fmla="*/ 4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4" y="8"/>
                      </a:moveTo>
                      <a:cubicBezTo>
                        <a:pt x="9" y="13"/>
                        <a:pt x="18" y="16"/>
                        <a:pt x="25" y="16"/>
                      </a:cubicBezTo>
                      <a:cubicBezTo>
                        <a:pt x="32" y="16"/>
                        <a:pt x="33" y="13"/>
                        <a:pt x="29" y="8"/>
                      </a:cubicBezTo>
                      <a:cubicBezTo>
                        <a:pt x="24" y="4"/>
                        <a:pt x="15" y="0"/>
                        <a:pt x="8" y="0"/>
                      </a:cubicBezTo>
                      <a:cubicBezTo>
                        <a:pt x="2" y="1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9" name="Freeform 99"/>
                <p:cNvSpPr>
                  <a:spLocks/>
                </p:cNvSpPr>
                <p:nvPr/>
              </p:nvSpPr>
              <p:spPr bwMode="auto">
                <a:xfrm>
                  <a:off x="4194" y="2731"/>
                  <a:ext cx="61" cy="29"/>
                </a:xfrm>
                <a:custGeom>
                  <a:avLst/>
                  <a:gdLst>
                    <a:gd name="T0" fmla="*/ 4 w 33"/>
                    <a:gd name="T1" fmla="*/ 8 h 16"/>
                    <a:gd name="T2" fmla="*/ 24 w 33"/>
                    <a:gd name="T3" fmla="*/ 16 h 16"/>
                    <a:gd name="T4" fmla="*/ 28 w 33"/>
                    <a:gd name="T5" fmla="*/ 7 h 16"/>
                    <a:gd name="T6" fmla="*/ 8 w 33"/>
                    <a:gd name="T7" fmla="*/ 0 h 16"/>
                    <a:gd name="T8" fmla="*/ 4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4" y="8"/>
                      </a:moveTo>
                      <a:cubicBezTo>
                        <a:pt x="9" y="12"/>
                        <a:pt x="18" y="16"/>
                        <a:pt x="24" y="16"/>
                      </a:cubicBezTo>
                      <a:cubicBezTo>
                        <a:pt x="31" y="16"/>
                        <a:pt x="33" y="12"/>
                        <a:pt x="28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1" y="0"/>
                        <a:pt x="0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0" name="Freeform 100"/>
                <p:cNvSpPr>
                  <a:spLocks/>
                </p:cNvSpPr>
                <p:nvPr/>
              </p:nvSpPr>
              <p:spPr bwMode="auto">
                <a:xfrm>
                  <a:off x="4147" y="2731"/>
                  <a:ext cx="62" cy="29"/>
                </a:xfrm>
                <a:custGeom>
                  <a:avLst/>
                  <a:gdLst>
                    <a:gd name="T0" fmla="*/ 5 w 33"/>
                    <a:gd name="T1" fmla="*/ 8 h 16"/>
                    <a:gd name="T2" fmla="*/ 25 w 33"/>
                    <a:gd name="T3" fmla="*/ 16 h 16"/>
                    <a:gd name="T4" fmla="*/ 29 w 33"/>
                    <a:gd name="T5" fmla="*/ 8 h 16"/>
                    <a:gd name="T6" fmla="*/ 9 w 33"/>
                    <a:gd name="T7" fmla="*/ 0 h 16"/>
                    <a:gd name="T8" fmla="*/ 5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5" y="8"/>
                      </a:moveTo>
                      <a:cubicBezTo>
                        <a:pt x="9" y="12"/>
                        <a:pt x="18" y="16"/>
                        <a:pt x="25" y="16"/>
                      </a:cubicBezTo>
                      <a:cubicBezTo>
                        <a:pt x="32" y="16"/>
                        <a:pt x="33" y="12"/>
                        <a:pt x="29" y="8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1" name="Freeform 101"/>
                <p:cNvSpPr>
                  <a:spLocks/>
                </p:cNvSpPr>
                <p:nvPr/>
              </p:nvSpPr>
              <p:spPr bwMode="auto">
                <a:xfrm>
                  <a:off x="4102" y="2731"/>
                  <a:ext cx="62" cy="29"/>
                </a:xfrm>
                <a:custGeom>
                  <a:avLst/>
                  <a:gdLst>
                    <a:gd name="T0" fmla="*/ 5 w 33"/>
                    <a:gd name="T1" fmla="*/ 8 h 16"/>
                    <a:gd name="T2" fmla="*/ 25 w 33"/>
                    <a:gd name="T3" fmla="*/ 16 h 16"/>
                    <a:gd name="T4" fmla="*/ 29 w 33"/>
                    <a:gd name="T5" fmla="*/ 8 h 16"/>
                    <a:gd name="T6" fmla="*/ 9 w 33"/>
                    <a:gd name="T7" fmla="*/ 0 h 16"/>
                    <a:gd name="T8" fmla="*/ 5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5" y="8"/>
                      </a:moveTo>
                      <a:cubicBezTo>
                        <a:pt x="9" y="12"/>
                        <a:pt x="18" y="16"/>
                        <a:pt x="25" y="16"/>
                      </a:cubicBezTo>
                      <a:cubicBezTo>
                        <a:pt x="31" y="16"/>
                        <a:pt x="33" y="12"/>
                        <a:pt x="29" y="8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2" name="Freeform 102"/>
                <p:cNvSpPr>
                  <a:spLocks/>
                </p:cNvSpPr>
                <p:nvPr/>
              </p:nvSpPr>
              <p:spPr bwMode="auto">
                <a:xfrm>
                  <a:off x="4060" y="2731"/>
                  <a:ext cx="59" cy="29"/>
                </a:xfrm>
                <a:custGeom>
                  <a:avLst/>
                  <a:gdLst>
                    <a:gd name="T0" fmla="*/ 4 w 32"/>
                    <a:gd name="T1" fmla="*/ 8 h 16"/>
                    <a:gd name="T2" fmla="*/ 23 w 32"/>
                    <a:gd name="T3" fmla="*/ 16 h 16"/>
                    <a:gd name="T4" fmla="*/ 28 w 32"/>
                    <a:gd name="T5" fmla="*/ 8 h 16"/>
                    <a:gd name="T6" fmla="*/ 8 w 32"/>
                    <a:gd name="T7" fmla="*/ 0 h 16"/>
                    <a:gd name="T8" fmla="*/ 4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4" y="8"/>
                      </a:moveTo>
                      <a:cubicBezTo>
                        <a:pt x="8" y="13"/>
                        <a:pt x="17" y="16"/>
                        <a:pt x="23" y="16"/>
                      </a:cubicBezTo>
                      <a:cubicBezTo>
                        <a:pt x="30" y="16"/>
                        <a:pt x="32" y="12"/>
                        <a:pt x="28" y="8"/>
                      </a:cubicBezTo>
                      <a:cubicBezTo>
                        <a:pt x="23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3" name="Freeform 103"/>
                <p:cNvSpPr>
                  <a:spLocks/>
                </p:cNvSpPr>
                <p:nvPr/>
              </p:nvSpPr>
              <p:spPr bwMode="auto">
                <a:xfrm>
                  <a:off x="2842" y="2740"/>
                  <a:ext cx="43" cy="30"/>
                </a:xfrm>
                <a:custGeom>
                  <a:avLst/>
                  <a:gdLst>
                    <a:gd name="T0" fmla="*/ 1 w 23"/>
                    <a:gd name="T1" fmla="*/ 8 h 16"/>
                    <a:gd name="T2" fmla="*/ 13 w 23"/>
                    <a:gd name="T3" fmla="*/ 16 h 16"/>
                    <a:gd name="T4" fmla="*/ 22 w 23"/>
                    <a:gd name="T5" fmla="*/ 8 h 16"/>
                    <a:gd name="T6" fmla="*/ 10 w 23"/>
                    <a:gd name="T7" fmla="*/ 0 h 16"/>
                    <a:gd name="T8" fmla="*/ 1 w 2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6">
                      <a:moveTo>
                        <a:pt x="1" y="8"/>
                      </a:moveTo>
                      <a:cubicBezTo>
                        <a:pt x="1" y="12"/>
                        <a:pt x="7" y="16"/>
                        <a:pt x="13" y="16"/>
                      </a:cubicBezTo>
                      <a:cubicBezTo>
                        <a:pt x="19" y="16"/>
                        <a:pt x="23" y="12"/>
                        <a:pt x="22" y="8"/>
                      </a:cubicBezTo>
                      <a:cubicBezTo>
                        <a:pt x="22" y="3"/>
                        <a:pt x="16" y="0"/>
                        <a:pt x="10" y="0"/>
                      </a:cubicBezTo>
                      <a:cubicBezTo>
                        <a:pt x="5" y="0"/>
                        <a:pt x="0" y="4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4" name="Freeform 104"/>
                <p:cNvSpPr>
                  <a:spLocks/>
                </p:cNvSpPr>
                <p:nvPr/>
              </p:nvSpPr>
              <p:spPr bwMode="auto">
                <a:xfrm>
                  <a:off x="2801" y="2740"/>
                  <a:ext cx="43" cy="30"/>
                </a:xfrm>
                <a:custGeom>
                  <a:avLst/>
                  <a:gdLst>
                    <a:gd name="T0" fmla="*/ 1 w 23"/>
                    <a:gd name="T1" fmla="*/ 8 h 16"/>
                    <a:gd name="T2" fmla="*/ 13 w 23"/>
                    <a:gd name="T3" fmla="*/ 16 h 16"/>
                    <a:gd name="T4" fmla="*/ 23 w 23"/>
                    <a:gd name="T5" fmla="*/ 8 h 16"/>
                    <a:gd name="T6" fmla="*/ 11 w 23"/>
                    <a:gd name="T7" fmla="*/ 0 h 16"/>
                    <a:gd name="T8" fmla="*/ 1 w 2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6">
                      <a:moveTo>
                        <a:pt x="1" y="8"/>
                      </a:moveTo>
                      <a:cubicBezTo>
                        <a:pt x="1" y="12"/>
                        <a:pt x="6" y="16"/>
                        <a:pt x="13" y="16"/>
                      </a:cubicBezTo>
                      <a:cubicBezTo>
                        <a:pt x="19" y="16"/>
                        <a:pt x="23" y="12"/>
                        <a:pt x="23" y="8"/>
                      </a:cubicBezTo>
                      <a:cubicBezTo>
                        <a:pt x="22" y="4"/>
                        <a:pt x="17" y="0"/>
                        <a:pt x="11" y="0"/>
                      </a:cubicBezTo>
                      <a:cubicBezTo>
                        <a:pt x="5" y="0"/>
                        <a:pt x="0" y="4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5" name="Freeform 105"/>
                <p:cNvSpPr>
                  <a:spLocks/>
                </p:cNvSpPr>
                <p:nvPr/>
              </p:nvSpPr>
              <p:spPr bwMode="auto">
                <a:xfrm>
                  <a:off x="2762" y="2740"/>
                  <a:ext cx="41" cy="30"/>
                </a:xfrm>
                <a:custGeom>
                  <a:avLst/>
                  <a:gdLst>
                    <a:gd name="T0" fmla="*/ 0 w 22"/>
                    <a:gd name="T1" fmla="*/ 8 h 16"/>
                    <a:gd name="T2" fmla="*/ 11 w 22"/>
                    <a:gd name="T3" fmla="*/ 16 h 16"/>
                    <a:gd name="T4" fmla="*/ 22 w 22"/>
                    <a:gd name="T5" fmla="*/ 8 h 16"/>
                    <a:gd name="T6" fmla="*/ 10 w 22"/>
                    <a:gd name="T7" fmla="*/ 0 h 16"/>
                    <a:gd name="T8" fmla="*/ 0 w 2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6">
                      <a:moveTo>
                        <a:pt x="0" y="8"/>
                      </a:moveTo>
                      <a:cubicBezTo>
                        <a:pt x="0" y="12"/>
                        <a:pt x="5" y="16"/>
                        <a:pt x="11" y="16"/>
                      </a:cubicBezTo>
                      <a:cubicBezTo>
                        <a:pt x="17" y="16"/>
                        <a:pt x="22" y="12"/>
                        <a:pt x="22" y="8"/>
                      </a:cubicBezTo>
                      <a:cubicBezTo>
                        <a:pt x="21" y="4"/>
                        <a:pt x="16" y="0"/>
                        <a:pt x="10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6" name="Freeform 106"/>
                <p:cNvSpPr>
                  <a:spLocks/>
                </p:cNvSpPr>
                <p:nvPr/>
              </p:nvSpPr>
              <p:spPr bwMode="auto">
                <a:xfrm>
                  <a:off x="2721" y="2742"/>
                  <a:ext cx="41" cy="28"/>
                </a:xfrm>
                <a:custGeom>
                  <a:avLst/>
                  <a:gdLst>
                    <a:gd name="T0" fmla="*/ 0 w 22"/>
                    <a:gd name="T1" fmla="*/ 7 h 15"/>
                    <a:gd name="T2" fmla="*/ 11 w 22"/>
                    <a:gd name="T3" fmla="*/ 15 h 15"/>
                    <a:gd name="T4" fmla="*/ 22 w 22"/>
                    <a:gd name="T5" fmla="*/ 7 h 15"/>
                    <a:gd name="T6" fmla="*/ 11 w 22"/>
                    <a:gd name="T7" fmla="*/ 0 h 15"/>
                    <a:gd name="T8" fmla="*/ 0 w 2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5">
                      <a:moveTo>
                        <a:pt x="0" y="7"/>
                      </a:moveTo>
                      <a:cubicBezTo>
                        <a:pt x="0" y="12"/>
                        <a:pt x="5" y="15"/>
                        <a:pt x="11" y="15"/>
                      </a:cubicBezTo>
                      <a:cubicBezTo>
                        <a:pt x="17" y="15"/>
                        <a:pt x="22" y="11"/>
                        <a:pt x="22" y="7"/>
                      </a:cubicBezTo>
                      <a:cubicBezTo>
                        <a:pt x="22" y="3"/>
                        <a:pt x="17" y="0"/>
                        <a:pt x="11" y="0"/>
                      </a:cubicBezTo>
                      <a:cubicBezTo>
                        <a:pt x="5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7" name="Freeform 107"/>
                <p:cNvSpPr>
                  <a:spLocks/>
                </p:cNvSpPr>
                <p:nvPr/>
              </p:nvSpPr>
              <p:spPr bwMode="auto">
                <a:xfrm>
                  <a:off x="2680" y="2742"/>
                  <a:ext cx="41" cy="28"/>
                </a:xfrm>
                <a:custGeom>
                  <a:avLst/>
                  <a:gdLst>
                    <a:gd name="T0" fmla="*/ 0 w 22"/>
                    <a:gd name="T1" fmla="*/ 8 h 15"/>
                    <a:gd name="T2" fmla="*/ 11 w 22"/>
                    <a:gd name="T3" fmla="*/ 15 h 15"/>
                    <a:gd name="T4" fmla="*/ 22 w 22"/>
                    <a:gd name="T5" fmla="*/ 7 h 15"/>
                    <a:gd name="T6" fmla="*/ 11 w 22"/>
                    <a:gd name="T7" fmla="*/ 0 h 15"/>
                    <a:gd name="T8" fmla="*/ 0 w 2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5">
                      <a:moveTo>
                        <a:pt x="0" y="8"/>
                      </a:moveTo>
                      <a:cubicBezTo>
                        <a:pt x="0" y="12"/>
                        <a:pt x="5" y="15"/>
                        <a:pt x="11" y="15"/>
                      </a:cubicBezTo>
                      <a:cubicBezTo>
                        <a:pt x="17" y="15"/>
                        <a:pt x="22" y="12"/>
                        <a:pt x="22" y="7"/>
                      </a:cubicBezTo>
                      <a:cubicBezTo>
                        <a:pt x="22" y="3"/>
                        <a:pt x="17" y="0"/>
                        <a:pt x="11" y="0"/>
                      </a:cubicBezTo>
                      <a:cubicBezTo>
                        <a:pt x="5" y="0"/>
                        <a:pt x="0" y="3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8" name="Freeform 108"/>
                <p:cNvSpPr>
                  <a:spLocks/>
                </p:cNvSpPr>
                <p:nvPr/>
              </p:nvSpPr>
              <p:spPr bwMode="auto">
                <a:xfrm>
                  <a:off x="2639" y="2742"/>
                  <a:ext cx="41" cy="28"/>
                </a:xfrm>
                <a:custGeom>
                  <a:avLst/>
                  <a:gdLst>
                    <a:gd name="T0" fmla="*/ 0 w 22"/>
                    <a:gd name="T1" fmla="*/ 8 h 15"/>
                    <a:gd name="T2" fmla="*/ 11 w 22"/>
                    <a:gd name="T3" fmla="*/ 15 h 15"/>
                    <a:gd name="T4" fmla="*/ 22 w 22"/>
                    <a:gd name="T5" fmla="*/ 8 h 15"/>
                    <a:gd name="T6" fmla="*/ 12 w 22"/>
                    <a:gd name="T7" fmla="*/ 0 h 15"/>
                    <a:gd name="T8" fmla="*/ 0 w 2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5">
                      <a:moveTo>
                        <a:pt x="0" y="8"/>
                      </a:moveTo>
                      <a:cubicBezTo>
                        <a:pt x="0" y="12"/>
                        <a:pt x="5" y="15"/>
                        <a:pt x="11" y="15"/>
                      </a:cubicBezTo>
                      <a:cubicBezTo>
                        <a:pt x="17" y="15"/>
                        <a:pt x="22" y="12"/>
                        <a:pt x="22" y="8"/>
                      </a:cubicBezTo>
                      <a:cubicBezTo>
                        <a:pt x="22" y="3"/>
                        <a:pt x="17" y="0"/>
                        <a:pt x="12" y="0"/>
                      </a:cubicBezTo>
                      <a:cubicBezTo>
                        <a:pt x="6" y="0"/>
                        <a:pt x="1" y="3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9" name="Freeform 109"/>
                <p:cNvSpPr>
                  <a:spLocks/>
                </p:cNvSpPr>
                <p:nvPr/>
              </p:nvSpPr>
              <p:spPr bwMode="auto">
                <a:xfrm>
                  <a:off x="1640" y="2749"/>
                  <a:ext cx="56" cy="28"/>
                </a:xfrm>
                <a:custGeom>
                  <a:avLst/>
                  <a:gdLst>
                    <a:gd name="T0" fmla="*/ 3 w 30"/>
                    <a:gd name="T1" fmla="*/ 7 h 15"/>
                    <a:gd name="T2" fmla="*/ 9 w 30"/>
                    <a:gd name="T3" fmla="*/ 15 h 15"/>
                    <a:gd name="T4" fmla="*/ 26 w 30"/>
                    <a:gd name="T5" fmla="*/ 7 h 15"/>
                    <a:gd name="T6" fmla="*/ 21 w 30"/>
                    <a:gd name="T7" fmla="*/ 0 h 15"/>
                    <a:gd name="T8" fmla="*/ 3 w 30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3" y="7"/>
                      </a:moveTo>
                      <a:cubicBezTo>
                        <a:pt x="0" y="12"/>
                        <a:pt x="2" y="15"/>
                        <a:pt x="9" y="15"/>
                      </a:cubicBezTo>
                      <a:cubicBezTo>
                        <a:pt x="15" y="15"/>
                        <a:pt x="23" y="11"/>
                        <a:pt x="26" y="7"/>
                      </a:cubicBezTo>
                      <a:cubicBezTo>
                        <a:pt x="30" y="3"/>
                        <a:pt x="27" y="0"/>
                        <a:pt x="21" y="0"/>
                      </a:cubicBezTo>
                      <a:cubicBezTo>
                        <a:pt x="15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0" name="Freeform 110"/>
                <p:cNvSpPr>
                  <a:spLocks/>
                </p:cNvSpPr>
                <p:nvPr/>
              </p:nvSpPr>
              <p:spPr bwMode="auto">
                <a:xfrm>
                  <a:off x="1597" y="2749"/>
                  <a:ext cx="56" cy="28"/>
                </a:xfrm>
                <a:custGeom>
                  <a:avLst/>
                  <a:gdLst>
                    <a:gd name="T0" fmla="*/ 3 w 30"/>
                    <a:gd name="T1" fmla="*/ 8 h 15"/>
                    <a:gd name="T2" fmla="*/ 8 w 30"/>
                    <a:gd name="T3" fmla="*/ 15 h 15"/>
                    <a:gd name="T4" fmla="*/ 26 w 30"/>
                    <a:gd name="T5" fmla="*/ 8 h 15"/>
                    <a:gd name="T6" fmla="*/ 21 w 30"/>
                    <a:gd name="T7" fmla="*/ 0 h 15"/>
                    <a:gd name="T8" fmla="*/ 3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3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5" y="15"/>
                        <a:pt x="23" y="12"/>
                        <a:pt x="26" y="8"/>
                      </a:cubicBezTo>
                      <a:cubicBezTo>
                        <a:pt x="30" y="3"/>
                        <a:pt x="28" y="0"/>
                        <a:pt x="21" y="0"/>
                      </a:cubicBezTo>
                      <a:cubicBezTo>
                        <a:pt x="15" y="0"/>
                        <a:pt x="7" y="3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1" name="Freeform 111"/>
                <p:cNvSpPr>
                  <a:spLocks/>
                </p:cNvSpPr>
                <p:nvPr/>
              </p:nvSpPr>
              <p:spPr bwMode="auto">
                <a:xfrm>
                  <a:off x="1554" y="2749"/>
                  <a:ext cx="56" cy="28"/>
                </a:xfrm>
                <a:custGeom>
                  <a:avLst/>
                  <a:gdLst>
                    <a:gd name="T0" fmla="*/ 3 w 30"/>
                    <a:gd name="T1" fmla="*/ 8 h 15"/>
                    <a:gd name="T2" fmla="*/ 8 w 30"/>
                    <a:gd name="T3" fmla="*/ 15 h 15"/>
                    <a:gd name="T4" fmla="*/ 26 w 30"/>
                    <a:gd name="T5" fmla="*/ 8 h 15"/>
                    <a:gd name="T6" fmla="*/ 21 w 30"/>
                    <a:gd name="T7" fmla="*/ 0 h 15"/>
                    <a:gd name="T8" fmla="*/ 3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3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5" y="15"/>
                        <a:pt x="23" y="12"/>
                        <a:pt x="26" y="8"/>
                      </a:cubicBezTo>
                      <a:cubicBezTo>
                        <a:pt x="30" y="3"/>
                        <a:pt x="28" y="0"/>
                        <a:pt x="21" y="0"/>
                      </a:cubicBezTo>
                      <a:cubicBezTo>
                        <a:pt x="15" y="0"/>
                        <a:pt x="7" y="4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2" name="Freeform 112"/>
                <p:cNvSpPr>
                  <a:spLocks/>
                </p:cNvSpPr>
                <p:nvPr/>
              </p:nvSpPr>
              <p:spPr bwMode="auto">
                <a:xfrm>
                  <a:off x="1509" y="2749"/>
                  <a:ext cx="58" cy="30"/>
                </a:xfrm>
                <a:custGeom>
                  <a:avLst/>
                  <a:gdLst>
                    <a:gd name="T0" fmla="*/ 4 w 31"/>
                    <a:gd name="T1" fmla="*/ 8 h 16"/>
                    <a:gd name="T2" fmla="*/ 9 w 31"/>
                    <a:gd name="T3" fmla="*/ 15 h 16"/>
                    <a:gd name="T4" fmla="*/ 27 w 31"/>
                    <a:gd name="T5" fmla="*/ 8 h 16"/>
                    <a:gd name="T6" fmla="*/ 23 w 31"/>
                    <a:gd name="T7" fmla="*/ 0 h 16"/>
                    <a:gd name="T8" fmla="*/ 4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4" y="8"/>
                      </a:moveTo>
                      <a:cubicBezTo>
                        <a:pt x="0" y="12"/>
                        <a:pt x="2" y="16"/>
                        <a:pt x="9" y="15"/>
                      </a:cubicBezTo>
                      <a:cubicBezTo>
                        <a:pt x="15" y="15"/>
                        <a:pt x="24" y="12"/>
                        <a:pt x="27" y="8"/>
                      </a:cubicBezTo>
                      <a:cubicBezTo>
                        <a:pt x="31" y="4"/>
                        <a:pt x="29" y="0"/>
                        <a:pt x="23" y="0"/>
                      </a:cubicBezTo>
                      <a:cubicBezTo>
                        <a:pt x="16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3" name="Freeform 113"/>
                <p:cNvSpPr>
                  <a:spLocks/>
                </p:cNvSpPr>
                <p:nvPr/>
              </p:nvSpPr>
              <p:spPr bwMode="auto">
                <a:xfrm>
                  <a:off x="1466" y="2751"/>
                  <a:ext cx="58" cy="28"/>
                </a:xfrm>
                <a:custGeom>
                  <a:avLst/>
                  <a:gdLst>
                    <a:gd name="T0" fmla="*/ 4 w 31"/>
                    <a:gd name="T1" fmla="*/ 7 h 15"/>
                    <a:gd name="T2" fmla="*/ 8 w 31"/>
                    <a:gd name="T3" fmla="*/ 15 h 15"/>
                    <a:gd name="T4" fmla="*/ 27 w 31"/>
                    <a:gd name="T5" fmla="*/ 7 h 15"/>
                    <a:gd name="T6" fmla="*/ 23 w 31"/>
                    <a:gd name="T7" fmla="*/ 0 h 15"/>
                    <a:gd name="T8" fmla="*/ 4 w 31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4" y="7"/>
                      </a:moveTo>
                      <a:cubicBezTo>
                        <a:pt x="0" y="11"/>
                        <a:pt x="2" y="15"/>
                        <a:pt x="8" y="15"/>
                      </a:cubicBezTo>
                      <a:cubicBezTo>
                        <a:pt x="15" y="15"/>
                        <a:pt x="23" y="11"/>
                        <a:pt x="27" y="7"/>
                      </a:cubicBezTo>
                      <a:cubicBezTo>
                        <a:pt x="31" y="3"/>
                        <a:pt x="29" y="0"/>
                        <a:pt x="23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4" name="Freeform 114"/>
                <p:cNvSpPr>
                  <a:spLocks/>
                </p:cNvSpPr>
                <p:nvPr/>
              </p:nvSpPr>
              <p:spPr bwMode="auto">
                <a:xfrm>
                  <a:off x="1422" y="2751"/>
                  <a:ext cx="59" cy="28"/>
                </a:xfrm>
                <a:custGeom>
                  <a:avLst/>
                  <a:gdLst>
                    <a:gd name="T0" fmla="*/ 5 w 32"/>
                    <a:gd name="T1" fmla="*/ 7 h 15"/>
                    <a:gd name="T2" fmla="*/ 9 w 32"/>
                    <a:gd name="T3" fmla="*/ 15 h 15"/>
                    <a:gd name="T4" fmla="*/ 28 w 32"/>
                    <a:gd name="T5" fmla="*/ 7 h 15"/>
                    <a:gd name="T6" fmla="*/ 23 w 32"/>
                    <a:gd name="T7" fmla="*/ 0 h 15"/>
                    <a:gd name="T8" fmla="*/ 5 w 3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5" y="7"/>
                      </a:moveTo>
                      <a:cubicBezTo>
                        <a:pt x="0" y="11"/>
                        <a:pt x="2" y="15"/>
                        <a:pt x="9" y="15"/>
                      </a:cubicBezTo>
                      <a:cubicBezTo>
                        <a:pt x="15" y="15"/>
                        <a:pt x="24" y="11"/>
                        <a:pt x="28" y="7"/>
                      </a:cubicBezTo>
                      <a:cubicBezTo>
                        <a:pt x="32" y="3"/>
                        <a:pt x="30" y="0"/>
                        <a:pt x="23" y="0"/>
                      </a:cubicBezTo>
                      <a:cubicBezTo>
                        <a:pt x="17" y="0"/>
                        <a:pt x="9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5" name="Freeform 115"/>
                <p:cNvSpPr>
                  <a:spLocks/>
                </p:cNvSpPr>
                <p:nvPr/>
              </p:nvSpPr>
              <p:spPr bwMode="auto">
                <a:xfrm>
                  <a:off x="1379" y="2751"/>
                  <a:ext cx="59" cy="28"/>
                </a:xfrm>
                <a:custGeom>
                  <a:avLst/>
                  <a:gdLst>
                    <a:gd name="T0" fmla="*/ 4 w 32"/>
                    <a:gd name="T1" fmla="*/ 7 h 15"/>
                    <a:gd name="T2" fmla="*/ 8 w 32"/>
                    <a:gd name="T3" fmla="*/ 15 h 15"/>
                    <a:gd name="T4" fmla="*/ 27 w 32"/>
                    <a:gd name="T5" fmla="*/ 7 h 15"/>
                    <a:gd name="T6" fmla="*/ 23 w 32"/>
                    <a:gd name="T7" fmla="*/ 0 h 15"/>
                    <a:gd name="T8" fmla="*/ 4 w 3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7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5" y="15"/>
                        <a:pt x="23" y="11"/>
                        <a:pt x="27" y="7"/>
                      </a:cubicBezTo>
                      <a:cubicBezTo>
                        <a:pt x="32" y="3"/>
                        <a:pt x="30" y="0"/>
                        <a:pt x="23" y="0"/>
                      </a:cubicBezTo>
                      <a:cubicBezTo>
                        <a:pt x="17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6" name="Freeform 116"/>
                <p:cNvSpPr>
                  <a:spLocks/>
                </p:cNvSpPr>
                <p:nvPr/>
              </p:nvSpPr>
              <p:spPr bwMode="auto">
                <a:xfrm>
                  <a:off x="1334" y="2751"/>
                  <a:ext cx="60" cy="28"/>
                </a:xfrm>
                <a:custGeom>
                  <a:avLst/>
                  <a:gdLst>
                    <a:gd name="T0" fmla="*/ 4 w 32"/>
                    <a:gd name="T1" fmla="*/ 8 h 15"/>
                    <a:gd name="T2" fmla="*/ 9 w 32"/>
                    <a:gd name="T3" fmla="*/ 15 h 15"/>
                    <a:gd name="T4" fmla="*/ 28 w 32"/>
                    <a:gd name="T5" fmla="*/ 7 h 15"/>
                    <a:gd name="T6" fmla="*/ 24 w 32"/>
                    <a:gd name="T7" fmla="*/ 0 h 15"/>
                    <a:gd name="T8" fmla="*/ 4 w 3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8"/>
                      </a:moveTo>
                      <a:cubicBezTo>
                        <a:pt x="0" y="12"/>
                        <a:pt x="2" y="15"/>
                        <a:pt x="9" y="15"/>
                      </a:cubicBezTo>
                      <a:cubicBezTo>
                        <a:pt x="15" y="15"/>
                        <a:pt x="24" y="12"/>
                        <a:pt x="28" y="7"/>
                      </a:cubicBezTo>
                      <a:cubicBezTo>
                        <a:pt x="32" y="3"/>
                        <a:pt x="30" y="0"/>
                        <a:pt x="24" y="0"/>
                      </a:cubicBezTo>
                      <a:cubicBezTo>
                        <a:pt x="17" y="0"/>
                        <a:pt x="9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7" name="Freeform 117"/>
                <p:cNvSpPr>
                  <a:spLocks/>
                </p:cNvSpPr>
                <p:nvPr/>
              </p:nvSpPr>
              <p:spPr bwMode="auto">
                <a:xfrm>
                  <a:off x="4623" y="2697"/>
                  <a:ext cx="67" cy="30"/>
                </a:xfrm>
                <a:custGeom>
                  <a:avLst/>
                  <a:gdLst>
                    <a:gd name="T0" fmla="*/ 5 w 36"/>
                    <a:gd name="T1" fmla="*/ 8 h 16"/>
                    <a:gd name="T2" fmla="*/ 28 w 36"/>
                    <a:gd name="T3" fmla="*/ 16 h 16"/>
                    <a:gd name="T4" fmla="*/ 31 w 36"/>
                    <a:gd name="T5" fmla="*/ 8 h 16"/>
                    <a:gd name="T6" fmla="*/ 9 w 36"/>
                    <a:gd name="T7" fmla="*/ 0 h 16"/>
                    <a:gd name="T8" fmla="*/ 5 w 36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6">
                      <a:moveTo>
                        <a:pt x="5" y="8"/>
                      </a:moveTo>
                      <a:cubicBezTo>
                        <a:pt x="11" y="12"/>
                        <a:pt x="20" y="16"/>
                        <a:pt x="28" y="16"/>
                      </a:cubicBezTo>
                      <a:cubicBezTo>
                        <a:pt x="35" y="16"/>
                        <a:pt x="36" y="12"/>
                        <a:pt x="31" y="8"/>
                      </a:cubicBezTo>
                      <a:cubicBezTo>
                        <a:pt x="26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8" name="Freeform 118"/>
                <p:cNvSpPr>
                  <a:spLocks/>
                </p:cNvSpPr>
                <p:nvPr/>
              </p:nvSpPr>
              <p:spPr bwMode="auto">
                <a:xfrm>
                  <a:off x="4576" y="2697"/>
                  <a:ext cx="65" cy="30"/>
                </a:xfrm>
                <a:custGeom>
                  <a:avLst/>
                  <a:gdLst>
                    <a:gd name="T0" fmla="*/ 5 w 35"/>
                    <a:gd name="T1" fmla="*/ 8 h 16"/>
                    <a:gd name="T2" fmla="*/ 27 w 35"/>
                    <a:gd name="T3" fmla="*/ 16 h 16"/>
                    <a:gd name="T4" fmla="*/ 30 w 35"/>
                    <a:gd name="T5" fmla="*/ 8 h 16"/>
                    <a:gd name="T6" fmla="*/ 9 w 35"/>
                    <a:gd name="T7" fmla="*/ 0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3"/>
                        <a:pt x="20" y="16"/>
                        <a:pt x="27" y="16"/>
                      </a:cubicBezTo>
                      <a:cubicBezTo>
                        <a:pt x="34" y="16"/>
                        <a:pt x="35" y="12"/>
                        <a:pt x="30" y="8"/>
                      </a:cubicBezTo>
                      <a:cubicBezTo>
                        <a:pt x="25" y="4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9" name="Freeform 119"/>
                <p:cNvSpPr>
                  <a:spLocks/>
                </p:cNvSpPr>
                <p:nvPr/>
              </p:nvSpPr>
              <p:spPr bwMode="auto">
                <a:xfrm>
                  <a:off x="4529" y="2697"/>
                  <a:ext cx="66" cy="30"/>
                </a:xfrm>
                <a:custGeom>
                  <a:avLst/>
                  <a:gdLst>
                    <a:gd name="T0" fmla="*/ 5 w 35"/>
                    <a:gd name="T1" fmla="*/ 8 h 16"/>
                    <a:gd name="T2" fmla="*/ 26 w 35"/>
                    <a:gd name="T3" fmla="*/ 16 h 16"/>
                    <a:gd name="T4" fmla="*/ 30 w 35"/>
                    <a:gd name="T5" fmla="*/ 8 h 16"/>
                    <a:gd name="T6" fmla="*/ 8 w 35"/>
                    <a:gd name="T7" fmla="*/ 1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3"/>
                        <a:pt x="19" y="16"/>
                        <a:pt x="26" y="16"/>
                      </a:cubicBezTo>
                      <a:cubicBezTo>
                        <a:pt x="33" y="16"/>
                        <a:pt x="35" y="13"/>
                        <a:pt x="30" y="8"/>
                      </a:cubicBezTo>
                      <a:cubicBezTo>
                        <a:pt x="25" y="4"/>
                        <a:pt x="15" y="0"/>
                        <a:pt x="8" y="1"/>
                      </a:cubicBezTo>
                      <a:cubicBezTo>
                        <a:pt x="1" y="1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0" name="Freeform 120"/>
                <p:cNvSpPr>
                  <a:spLocks/>
                </p:cNvSpPr>
                <p:nvPr/>
              </p:nvSpPr>
              <p:spPr bwMode="auto">
                <a:xfrm>
                  <a:off x="4483" y="2699"/>
                  <a:ext cx="63" cy="28"/>
                </a:xfrm>
                <a:custGeom>
                  <a:avLst/>
                  <a:gdLst>
                    <a:gd name="T0" fmla="*/ 4 w 34"/>
                    <a:gd name="T1" fmla="*/ 8 h 15"/>
                    <a:gd name="T2" fmla="*/ 26 w 34"/>
                    <a:gd name="T3" fmla="*/ 15 h 15"/>
                    <a:gd name="T4" fmla="*/ 30 w 34"/>
                    <a:gd name="T5" fmla="*/ 7 h 15"/>
                    <a:gd name="T6" fmla="*/ 8 w 34"/>
                    <a:gd name="T7" fmla="*/ 0 h 15"/>
                    <a:gd name="T8" fmla="*/ 4 w 34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4" y="8"/>
                      </a:moveTo>
                      <a:cubicBezTo>
                        <a:pt x="9" y="12"/>
                        <a:pt x="19" y="15"/>
                        <a:pt x="26" y="15"/>
                      </a:cubicBezTo>
                      <a:cubicBezTo>
                        <a:pt x="33" y="15"/>
                        <a:pt x="34" y="12"/>
                        <a:pt x="30" y="7"/>
                      </a:cubicBezTo>
                      <a:cubicBezTo>
                        <a:pt x="25" y="3"/>
                        <a:pt x="15" y="0"/>
                        <a:pt x="8" y="0"/>
                      </a:cubicBezTo>
                      <a:cubicBezTo>
                        <a:pt x="1" y="0"/>
                        <a:pt x="0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1" name="Freeform 121"/>
                <p:cNvSpPr>
                  <a:spLocks/>
                </p:cNvSpPr>
                <p:nvPr/>
              </p:nvSpPr>
              <p:spPr bwMode="auto">
                <a:xfrm>
                  <a:off x="4436" y="2699"/>
                  <a:ext cx="64" cy="30"/>
                </a:xfrm>
                <a:custGeom>
                  <a:avLst/>
                  <a:gdLst>
                    <a:gd name="T0" fmla="*/ 4 w 34"/>
                    <a:gd name="T1" fmla="*/ 8 h 16"/>
                    <a:gd name="T2" fmla="*/ 26 w 34"/>
                    <a:gd name="T3" fmla="*/ 16 h 16"/>
                    <a:gd name="T4" fmla="*/ 29 w 34"/>
                    <a:gd name="T5" fmla="*/ 8 h 16"/>
                    <a:gd name="T6" fmla="*/ 8 w 34"/>
                    <a:gd name="T7" fmla="*/ 0 h 16"/>
                    <a:gd name="T8" fmla="*/ 4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4" y="8"/>
                      </a:moveTo>
                      <a:cubicBezTo>
                        <a:pt x="9" y="12"/>
                        <a:pt x="19" y="16"/>
                        <a:pt x="26" y="16"/>
                      </a:cubicBezTo>
                      <a:cubicBezTo>
                        <a:pt x="33" y="15"/>
                        <a:pt x="34" y="12"/>
                        <a:pt x="29" y="8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1" y="0"/>
                        <a:pt x="0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2" name="Freeform 122"/>
                <p:cNvSpPr>
                  <a:spLocks/>
                </p:cNvSpPr>
                <p:nvPr/>
              </p:nvSpPr>
              <p:spPr bwMode="auto">
                <a:xfrm>
                  <a:off x="4390" y="2699"/>
                  <a:ext cx="63" cy="30"/>
                </a:xfrm>
                <a:custGeom>
                  <a:avLst/>
                  <a:gdLst>
                    <a:gd name="T0" fmla="*/ 5 w 34"/>
                    <a:gd name="T1" fmla="*/ 8 h 16"/>
                    <a:gd name="T2" fmla="*/ 26 w 34"/>
                    <a:gd name="T3" fmla="*/ 16 h 16"/>
                    <a:gd name="T4" fmla="*/ 29 w 34"/>
                    <a:gd name="T5" fmla="*/ 8 h 16"/>
                    <a:gd name="T6" fmla="*/ 8 w 34"/>
                    <a:gd name="T7" fmla="*/ 0 h 16"/>
                    <a:gd name="T8" fmla="*/ 5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5" y="8"/>
                      </a:moveTo>
                      <a:cubicBezTo>
                        <a:pt x="9" y="12"/>
                        <a:pt x="19" y="16"/>
                        <a:pt x="26" y="16"/>
                      </a:cubicBezTo>
                      <a:cubicBezTo>
                        <a:pt x="33" y="16"/>
                        <a:pt x="34" y="12"/>
                        <a:pt x="29" y="8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3" name="Freeform 123"/>
                <p:cNvSpPr>
                  <a:spLocks/>
                </p:cNvSpPr>
                <p:nvPr/>
              </p:nvSpPr>
              <p:spPr bwMode="auto">
                <a:xfrm>
                  <a:off x="4343" y="2699"/>
                  <a:ext cx="63" cy="30"/>
                </a:xfrm>
                <a:custGeom>
                  <a:avLst/>
                  <a:gdLst>
                    <a:gd name="T0" fmla="*/ 5 w 34"/>
                    <a:gd name="T1" fmla="*/ 8 h 16"/>
                    <a:gd name="T2" fmla="*/ 26 w 34"/>
                    <a:gd name="T3" fmla="*/ 16 h 16"/>
                    <a:gd name="T4" fmla="*/ 30 w 34"/>
                    <a:gd name="T5" fmla="*/ 8 h 16"/>
                    <a:gd name="T6" fmla="*/ 9 w 34"/>
                    <a:gd name="T7" fmla="*/ 0 h 16"/>
                    <a:gd name="T8" fmla="*/ 5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5" y="8"/>
                      </a:moveTo>
                      <a:cubicBezTo>
                        <a:pt x="10" y="12"/>
                        <a:pt x="19" y="16"/>
                        <a:pt x="26" y="16"/>
                      </a:cubicBezTo>
                      <a:cubicBezTo>
                        <a:pt x="33" y="16"/>
                        <a:pt x="34" y="12"/>
                        <a:pt x="30" y="8"/>
                      </a:cubicBezTo>
                      <a:cubicBezTo>
                        <a:pt x="25" y="4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4" name="Freeform 124"/>
                <p:cNvSpPr>
                  <a:spLocks/>
                </p:cNvSpPr>
                <p:nvPr/>
              </p:nvSpPr>
              <p:spPr bwMode="auto">
                <a:xfrm>
                  <a:off x="4298" y="2699"/>
                  <a:ext cx="64" cy="30"/>
                </a:xfrm>
                <a:custGeom>
                  <a:avLst/>
                  <a:gdLst>
                    <a:gd name="T0" fmla="*/ 4 w 34"/>
                    <a:gd name="T1" fmla="*/ 8 h 16"/>
                    <a:gd name="T2" fmla="*/ 25 w 34"/>
                    <a:gd name="T3" fmla="*/ 16 h 16"/>
                    <a:gd name="T4" fmla="*/ 29 w 34"/>
                    <a:gd name="T5" fmla="*/ 8 h 16"/>
                    <a:gd name="T6" fmla="*/ 8 w 34"/>
                    <a:gd name="T7" fmla="*/ 1 h 16"/>
                    <a:gd name="T8" fmla="*/ 4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4" y="8"/>
                      </a:moveTo>
                      <a:cubicBezTo>
                        <a:pt x="9" y="13"/>
                        <a:pt x="18" y="16"/>
                        <a:pt x="25" y="16"/>
                      </a:cubicBezTo>
                      <a:cubicBezTo>
                        <a:pt x="32" y="16"/>
                        <a:pt x="34" y="12"/>
                        <a:pt x="29" y="8"/>
                      </a:cubicBezTo>
                      <a:cubicBezTo>
                        <a:pt x="24" y="4"/>
                        <a:pt x="15" y="0"/>
                        <a:pt x="8" y="1"/>
                      </a:cubicBezTo>
                      <a:cubicBezTo>
                        <a:pt x="1" y="1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5" name="Freeform 125"/>
                <p:cNvSpPr>
                  <a:spLocks/>
                </p:cNvSpPr>
                <p:nvPr/>
              </p:nvSpPr>
              <p:spPr bwMode="auto">
                <a:xfrm>
                  <a:off x="4253" y="2701"/>
                  <a:ext cx="62" cy="28"/>
                </a:xfrm>
                <a:custGeom>
                  <a:avLst/>
                  <a:gdLst>
                    <a:gd name="T0" fmla="*/ 4 w 33"/>
                    <a:gd name="T1" fmla="*/ 8 h 15"/>
                    <a:gd name="T2" fmla="*/ 25 w 33"/>
                    <a:gd name="T3" fmla="*/ 15 h 15"/>
                    <a:gd name="T4" fmla="*/ 28 w 33"/>
                    <a:gd name="T5" fmla="*/ 7 h 15"/>
                    <a:gd name="T6" fmla="*/ 8 w 33"/>
                    <a:gd name="T7" fmla="*/ 0 h 15"/>
                    <a:gd name="T8" fmla="*/ 4 w 33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5">
                      <a:moveTo>
                        <a:pt x="4" y="8"/>
                      </a:moveTo>
                      <a:cubicBezTo>
                        <a:pt x="9" y="12"/>
                        <a:pt x="18" y="15"/>
                        <a:pt x="25" y="15"/>
                      </a:cubicBezTo>
                      <a:cubicBezTo>
                        <a:pt x="31" y="15"/>
                        <a:pt x="33" y="12"/>
                        <a:pt x="28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1" y="0"/>
                        <a:pt x="0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6" name="Freeform 126"/>
                <p:cNvSpPr>
                  <a:spLocks/>
                </p:cNvSpPr>
                <p:nvPr/>
              </p:nvSpPr>
              <p:spPr bwMode="auto">
                <a:xfrm>
                  <a:off x="4207" y="2701"/>
                  <a:ext cx="63" cy="28"/>
                </a:xfrm>
                <a:custGeom>
                  <a:avLst/>
                  <a:gdLst>
                    <a:gd name="T0" fmla="*/ 5 w 34"/>
                    <a:gd name="T1" fmla="*/ 8 h 15"/>
                    <a:gd name="T2" fmla="*/ 25 w 34"/>
                    <a:gd name="T3" fmla="*/ 15 h 15"/>
                    <a:gd name="T4" fmla="*/ 29 w 34"/>
                    <a:gd name="T5" fmla="*/ 8 h 15"/>
                    <a:gd name="T6" fmla="*/ 9 w 34"/>
                    <a:gd name="T7" fmla="*/ 0 h 15"/>
                    <a:gd name="T8" fmla="*/ 5 w 34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5" y="8"/>
                      </a:moveTo>
                      <a:cubicBezTo>
                        <a:pt x="9" y="12"/>
                        <a:pt x="18" y="15"/>
                        <a:pt x="25" y="15"/>
                      </a:cubicBezTo>
                      <a:cubicBezTo>
                        <a:pt x="32" y="15"/>
                        <a:pt x="34" y="12"/>
                        <a:pt x="29" y="8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7" name="Freeform 127"/>
                <p:cNvSpPr>
                  <a:spLocks/>
                </p:cNvSpPr>
                <p:nvPr/>
              </p:nvSpPr>
              <p:spPr bwMode="auto">
                <a:xfrm>
                  <a:off x="4162" y="2701"/>
                  <a:ext cx="62" cy="30"/>
                </a:xfrm>
                <a:custGeom>
                  <a:avLst/>
                  <a:gdLst>
                    <a:gd name="T0" fmla="*/ 5 w 33"/>
                    <a:gd name="T1" fmla="*/ 8 h 16"/>
                    <a:gd name="T2" fmla="*/ 25 w 33"/>
                    <a:gd name="T3" fmla="*/ 16 h 16"/>
                    <a:gd name="T4" fmla="*/ 29 w 33"/>
                    <a:gd name="T5" fmla="*/ 8 h 16"/>
                    <a:gd name="T6" fmla="*/ 9 w 33"/>
                    <a:gd name="T7" fmla="*/ 0 h 16"/>
                    <a:gd name="T8" fmla="*/ 5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5" y="8"/>
                      </a:moveTo>
                      <a:cubicBezTo>
                        <a:pt x="9" y="12"/>
                        <a:pt x="18" y="16"/>
                        <a:pt x="25" y="16"/>
                      </a:cubicBezTo>
                      <a:cubicBezTo>
                        <a:pt x="32" y="16"/>
                        <a:pt x="33" y="12"/>
                        <a:pt x="29" y="8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8" name="Freeform 128"/>
                <p:cNvSpPr>
                  <a:spLocks/>
                </p:cNvSpPr>
                <p:nvPr/>
              </p:nvSpPr>
              <p:spPr bwMode="auto">
                <a:xfrm>
                  <a:off x="4119" y="2701"/>
                  <a:ext cx="60" cy="30"/>
                </a:xfrm>
                <a:custGeom>
                  <a:avLst/>
                  <a:gdLst>
                    <a:gd name="T0" fmla="*/ 4 w 32"/>
                    <a:gd name="T1" fmla="*/ 8 h 16"/>
                    <a:gd name="T2" fmla="*/ 24 w 32"/>
                    <a:gd name="T3" fmla="*/ 16 h 16"/>
                    <a:gd name="T4" fmla="*/ 28 w 32"/>
                    <a:gd name="T5" fmla="*/ 8 h 16"/>
                    <a:gd name="T6" fmla="*/ 8 w 32"/>
                    <a:gd name="T7" fmla="*/ 0 h 16"/>
                    <a:gd name="T8" fmla="*/ 4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4" y="8"/>
                      </a:moveTo>
                      <a:cubicBezTo>
                        <a:pt x="8" y="12"/>
                        <a:pt x="17" y="16"/>
                        <a:pt x="24" y="16"/>
                      </a:cubicBezTo>
                      <a:cubicBezTo>
                        <a:pt x="30" y="16"/>
                        <a:pt x="32" y="12"/>
                        <a:pt x="28" y="8"/>
                      </a:cubicBezTo>
                      <a:cubicBezTo>
                        <a:pt x="23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9" name="Freeform 129"/>
                <p:cNvSpPr>
                  <a:spLocks/>
                </p:cNvSpPr>
                <p:nvPr/>
              </p:nvSpPr>
              <p:spPr bwMode="auto">
                <a:xfrm>
                  <a:off x="4074" y="2701"/>
                  <a:ext cx="60" cy="30"/>
                </a:xfrm>
                <a:custGeom>
                  <a:avLst/>
                  <a:gdLst>
                    <a:gd name="T0" fmla="*/ 4 w 32"/>
                    <a:gd name="T1" fmla="*/ 8 h 16"/>
                    <a:gd name="T2" fmla="*/ 24 w 32"/>
                    <a:gd name="T3" fmla="*/ 16 h 16"/>
                    <a:gd name="T4" fmla="*/ 28 w 32"/>
                    <a:gd name="T5" fmla="*/ 8 h 16"/>
                    <a:gd name="T6" fmla="*/ 8 w 32"/>
                    <a:gd name="T7" fmla="*/ 0 h 16"/>
                    <a:gd name="T8" fmla="*/ 4 w 32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6">
                      <a:moveTo>
                        <a:pt x="4" y="8"/>
                      </a:moveTo>
                      <a:cubicBezTo>
                        <a:pt x="8" y="13"/>
                        <a:pt x="17" y="16"/>
                        <a:pt x="24" y="16"/>
                      </a:cubicBezTo>
                      <a:cubicBezTo>
                        <a:pt x="30" y="16"/>
                        <a:pt x="32" y="12"/>
                        <a:pt x="28" y="8"/>
                      </a:cubicBezTo>
                      <a:cubicBezTo>
                        <a:pt x="24" y="4"/>
                        <a:pt x="15" y="0"/>
                        <a:pt x="8" y="0"/>
                      </a:cubicBezTo>
                      <a:cubicBezTo>
                        <a:pt x="2" y="1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0" name="Freeform 130"/>
                <p:cNvSpPr>
                  <a:spLocks/>
                </p:cNvSpPr>
                <p:nvPr/>
              </p:nvSpPr>
              <p:spPr bwMode="auto">
                <a:xfrm>
                  <a:off x="4030" y="2703"/>
                  <a:ext cx="59" cy="28"/>
                </a:xfrm>
                <a:custGeom>
                  <a:avLst/>
                  <a:gdLst>
                    <a:gd name="T0" fmla="*/ 5 w 32"/>
                    <a:gd name="T1" fmla="*/ 7 h 15"/>
                    <a:gd name="T2" fmla="*/ 24 w 32"/>
                    <a:gd name="T3" fmla="*/ 15 h 15"/>
                    <a:gd name="T4" fmla="*/ 28 w 32"/>
                    <a:gd name="T5" fmla="*/ 7 h 15"/>
                    <a:gd name="T6" fmla="*/ 9 w 32"/>
                    <a:gd name="T7" fmla="*/ 0 h 15"/>
                    <a:gd name="T8" fmla="*/ 5 w 3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5" y="7"/>
                      </a:moveTo>
                      <a:cubicBezTo>
                        <a:pt x="9" y="12"/>
                        <a:pt x="17" y="15"/>
                        <a:pt x="24" y="15"/>
                      </a:cubicBezTo>
                      <a:cubicBezTo>
                        <a:pt x="31" y="15"/>
                        <a:pt x="32" y="12"/>
                        <a:pt x="28" y="7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1" name="Freeform 131"/>
                <p:cNvSpPr>
                  <a:spLocks/>
                </p:cNvSpPr>
                <p:nvPr/>
              </p:nvSpPr>
              <p:spPr bwMode="auto">
                <a:xfrm>
                  <a:off x="3038" y="2710"/>
                  <a:ext cx="45" cy="28"/>
                </a:xfrm>
                <a:custGeom>
                  <a:avLst/>
                  <a:gdLst>
                    <a:gd name="T0" fmla="*/ 1 w 24"/>
                    <a:gd name="T1" fmla="*/ 8 h 15"/>
                    <a:gd name="T2" fmla="*/ 14 w 24"/>
                    <a:gd name="T3" fmla="*/ 15 h 15"/>
                    <a:gd name="T4" fmla="*/ 22 w 24"/>
                    <a:gd name="T5" fmla="*/ 8 h 15"/>
                    <a:gd name="T6" fmla="*/ 9 w 24"/>
                    <a:gd name="T7" fmla="*/ 0 h 15"/>
                    <a:gd name="T8" fmla="*/ 1 w 24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5">
                      <a:moveTo>
                        <a:pt x="1" y="8"/>
                      </a:moveTo>
                      <a:cubicBezTo>
                        <a:pt x="2" y="12"/>
                        <a:pt x="8" y="15"/>
                        <a:pt x="14" y="15"/>
                      </a:cubicBezTo>
                      <a:cubicBezTo>
                        <a:pt x="20" y="15"/>
                        <a:pt x="24" y="12"/>
                        <a:pt x="22" y="8"/>
                      </a:cubicBezTo>
                      <a:cubicBezTo>
                        <a:pt x="21" y="3"/>
                        <a:pt x="15" y="0"/>
                        <a:pt x="9" y="0"/>
                      </a:cubicBezTo>
                      <a:cubicBezTo>
                        <a:pt x="3" y="0"/>
                        <a:pt x="0" y="3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2" name="Freeform 132"/>
                <p:cNvSpPr>
                  <a:spLocks/>
                </p:cNvSpPr>
                <p:nvPr/>
              </p:nvSpPr>
              <p:spPr bwMode="auto">
                <a:xfrm>
                  <a:off x="2997" y="2710"/>
                  <a:ext cx="45" cy="28"/>
                </a:xfrm>
                <a:custGeom>
                  <a:avLst/>
                  <a:gdLst>
                    <a:gd name="T0" fmla="*/ 1 w 24"/>
                    <a:gd name="T1" fmla="*/ 8 h 15"/>
                    <a:gd name="T2" fmla="*/ 14 w 24"/>
                    <a:gd name="T3" fmla="*/ 15 h 15"/>
                    <a:gd name="T4" fmla="*/ 23 w 24"/>
                    <a:gd name="T5" fmla="*/ 8 h 15"/>
                    <a:gd name="T6" fmla="*/ 10 w 24"/>
                    <a:gd name="T7" fmla="*/ 0 h 15"/>
                    <a:gd name="T8" fmla="*/ 1 w 24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5">
                      <a:moveTo>
                        <a:pt x="1" y="8"/>
                      </a:moveTo>
                      <a:cubicBezTo>
                        <a:pt x="2" y="12"/>
                        <a:pt x="8" y="15"/>
                        <a:pt x="14" y="15"/>
                      </a:cubicBezTo>
                      <a:cubicBezTo>
                        <a:pt x="20" y="15"/>
                        <a:pt x="24" y="12"/>
                        <a:pt x="23" y="8"/>
                      </a:cubicBezTo>
                      <a:cubicBezTo>
                        <a:pt x="22" y="3"/>
                        <a:pt x="16" y="0"/>
                        <a:pt x="10" y="0"/>
                      </a:cubicBezTo>
                      <a:cubicBezTo>
                        <a:pt x="4" y="0"/>
                        <a:pt x="0" y="4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3" name="Freeform 133"/>
                <p:cNvSpPr>
                  <a:spLocks/>
                </p:cNvSpPr>
                <p:nvPr/>
              </p:nvSpPr>
              <p:spPr bwMode="auto">
                <a:xfrm>
                  <a:off x="2838" y="2712"/>
                  <a:ext cx="43" cy="28"/>
                </a:xfrm>
                <a:custGeom>
                  <a:avLst/>
                  <a:gdLst>
                    <a:gd name="T0" fmla="*/ 1 w 23"/>
                    <a:gd name="T1" fmla="*/ 8 h 15"/>
                    <a:gd name="T2" fmla="*/ 12 w 23"/>
                    <a:gd name="T3" fmla="*/ 15 h 15"/>
                    <a:gd name="T4" fmla="*/ 22 w 23"/>
                    <a:gd name="T5" fmla="*/ 7 h 15"/>
                    <a:gd name="T6" fmla="*/ 10 w 23"/>
                    <a:gd name="T7" fmla="*/ 0 h 15"/>
                    <a:gd name="T8" fmla="*/ 1 w 23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1" y="8"/>
                      </a:moveTo>
                      <a:cubicBezTo>
                        <a:pt x="1" y="12"/>
                        <a:pt x="7" y="15"/>
                        <a:pt x="12" y="15"/>
                      </a:cubicBezTo>
                      <a:cubicBezTo>
                        <a:pt x="18" y="15"/>
                        <a:pt x="23" y="12"/>
                        <a:pt x="22" y="7"/>
                      </a:cubicBezTo>
                      <a:cubicBezTo>
                        <a:pt x="21" y="3"/>
                        <a:pt x="16" y="0"/>
                        <a:pt x="10" y="0"/>
                      </a:cubicBezTo>
                      <a:cubicBezTo>
                        <a:pt x="5" y="0"/>
                        <a:pt x="0" y="3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4" name="Freeform 134"/>
                <p:cNvSpPr>
                  <a:spLocks/>
                </p:cNvSpPr>
                <p:nvPr/>
              </p:nvSpPr>
              <p:spPr bwMode="auto">
                <a:xfrm>
                  <a:off x="2799" y="2712"/>
                  <a:ext cx="41" cy="28"/>
                </a:xfrm>
                <a:custGeom>
                  <a:avLst/>
                  <a:gdLst>
                    <a:gd name="T0" fmla="*/ 0 w 22"/>
                    <a:gd name="T1" fmla="*/ 8 h 15"/>
                    <a:gd name="T2" fmla="*/ 12 w 22"/>
                    <a:gd name="T3" fmla="*/ 15 h 15"/>
                    <a:gd name="T4" fmla="*/ 22 w 22"/>
                    <a:gd name="T5" fmla="*/ 8 h 15"/>
                    <a:gd name="T6" fmla="*/ 10 w 22"/>
                    <a:gd name="T7" fmla="*/ 0 h 15"/>
                    <a:gd name="T8" fmla="*/ 0 w 2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5">
                      <a:moveTo>
                        <a:pt x="0" y="8"/>
                      </a:moveTo>
                      <a:cubicBezTo>
                        <a:pt x="1" y="12"/>
                        <a:pt x="6" y="15"/>
                        <a:pt x="12" y="15"/>
                      </a:cubicBezTo>
                      <a:cubicBezTo>
                        <a:pt x="18" y="15"/>
                        <a:pt x="22" y="12"/>
                        <a:pt x="22" y="8"/>
                      </a:cubicBezTo>
                      <a:cubicBezTo>
                        <a:pt x="21" y="3"/>
                        <a:pt x="16" y="0"/>
                        <a:pt x="10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5" name="Freeform 135"/>
                <p:cNvSpPr>
                  <a:spLocks/>
                </p:cNvSpPr>
                <p:nvPr/>
              </p:nvSpPr>
              <p:spPr bwMode="auto">
                <a:xfrm>
                  <a:off x="2760" y="2712"/>
                  <a:ext cx="41" cy="28"/>
                </a:xfrm>
                <a:custGeom>
                  <a:avLst/>
                  <a:gdLst>
                    <a:gd name="T0" fmla="*/ 0 w 22"/>
                    <a:gd name="T1" fmla="*/ 8 h 15"/>
                    <a:gd name="T2" fmla="*/ 11 w 22"/>
                    <a:gd name="T3" fmla="*/ 15 h 15"/>
                    <a:gd name="T4" fmla="*/ 21 w 22"/>
                    <a:gd name="T5" fmla="*/ 8 h 15"/>
                    <a:gd name="T6" fmla="*/ 10 w 22"/>
                    <a:gd name="T7" fmla="*/ 0 h 15"/>
                    <a:gd name="T8" fmla="*/ 0 w 2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5">
                      <a:moveTo>
                        <a:pt x="0" y="8"/>
                      </a:moveTo>
                      <a:cubicBezTo>
                        <a:pt x="0" y="12"/>
                        <a:pt x="5" y="15"/>
                        <a:pt x="11" y="15"/>
                      </a:cubicBezTo>
                      <a:cubicBezTo>
                        <a:pt x="17" y="15"/>
                        <a:pt x="22" y="12"/>
                        <a:pt x="21" y="8"/>
                      </a:cubicBezTo>
                      <a:cubicBezTo>
                        <a:pt x="21" y="4"/>
                        <a:pt x="16" y="0"/>
                        <a:pt x="10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6" name="Freeform 136"/>
                <p:cNvSpPr>
                  <a:spLocks/>
                </p:cNvSpPr>
                <p:nvPr/>
              </p:nvSpPr>
              <p:spPr bwMode="auto">
                <a:xfrm>
                  <a:off x="2721" y="2712"/>
                  <a:ext cx="39" cy="30"/>
                </a:xfrm>
                <a:custGeom>
                  <a:avLst/>
                  <a:gdLst>
                    <a:gd name="T0" fmla="*/ 0 w 21"/>
                    <a:gd name="T1" fmla="*/ 8 h 16"/>
                    <a:gd name="T2" fmla="*/ 11 w 21"/>
                    <a:gd name="T3" fmla="*/ 16 h 16"/>
                    <a:gd name="T4" fmla="*/ 21 w 21"/>
                    <a:gd name="T5" fmla="*/ 8 h 16"/>
                    <a:gd name="T6" fmla="*/ 10 w 21"/>
                    <a:gd name="T7" fmla="*/ 0 h 16"/>
                    <a:gd name="T8" fmla="*/ 0 w 2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6">
                      <a:moveTo>
                        <a:pt x="0" y="8"/>
                      </a:moveTo>
                      <a:cubicBezTo>
                        <a:pt x="0" y="12"/>
                        <a:pt x="5" y="16"/>
                        <a:pt x="11" y="16"/>
                      </a:cubicBezTo>
                      <a:cubicBezTo>
                        <a:pt x="17" y="16"/>
                        <a:pt x="21" y="12"/>
                        <a:pt x="21" y="8"/>
                      </a:cubicBezTo>
                      <a:cubicBezTo>
                        <a:pt x="21" y="4"/>
                        <a:pt x="16" y="0"/>
                        <a:pt x="10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7" name="Freeform 137"/>
                <p:cNvSpPr>
                  <a:spLocks/>
                </p:cNvSpPr>
                <p:nvPr/>
              </p:nvSpPr>
              <p:spPr bwMode="auto">
                <a:xfrm>
                  <a:off x="2680" y="2714"/>
                  <a:ext cx="41" cy="28"/>
                </a:xfrm>
                <a:custGeom>
                  <a:avLst/>
                  <a:gdLst>
                    <a:gd name="T0" fmla="*/ 1 w 22"/>
                    <a:gd name="T1" fmla="*/ 7 h 15"/>
                    <a:gd name="T2" fmla="*/ 11 w 22"/>
                    <a:gd name="T3" fmla="*/ 15 h 15"/>
                    <a:gd name="T4" fmla="*/ 22 w 22"/>
                    <a:gd name="T5" fmla="*/ 7 h 15"/>
                    <a:gd name="T6" fmla="*/ 11 w 22"/>
                    <a:gd name="T7" fmla="*/ 0 h 15"/>
                    <a:gd name="T8" fmla="*/ 1 w 2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5">
                      <a:moveTo>
                        <a:pt x="1" y="7"/>
                      </a:moveTo>
                      <a:cubicBezTo>
                        <a:pt x="0" y="11"/>
                        <a:pt x="5" y="15"/>
                        <a:pt x="11" y="15"/>
                      </a:cubicBezTo>
                      <a:cubicBezTo>
                        <a:pt x="17" y="15"/>
                        <a:pt x="22" y="11"/>
                        <a:pt x="22" y="7"/>
                      </a:cubicBezTo>
                      <a:cubicBezTo>
                        <a:pt x="22" y="3"/>
                        <a:pt x="17" y="0"/>
                        <a:pt x="11" y="0"/>
                      </a:cubicBezTo>
                      <a:cubicBezTo>
                        <a:pt x="5" y="0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8" name="Freeform 138"/>
                <p:cNvSpPr>
                  <a:spLocks/>
                </p:cNvSpPr>
                <p:nvPr/>
              </p:nvSpPr>
              <p:spPr bwMode="auto">
                <a:xfrm>
                  <a:off x="2641" y="2714"/>
                  <a:ext cx="41" cy="28"/>
                </a:xfrm>
                <a:custGeom>
                  <a:avLst/>
                  <a:gdLst>
                    <a:gd name="T0" fmla="*/ 0 w 22"/>
                    <a:gd name="T1" fmla="*/ 7 h 15"/>
                    <a:gd name="T2" fmla="*/ 11 w 22"/>
                    <a:gd name="T3" fmla="*/ 15 h 15"/>
                    <a:gd name="T4" fmla="*/ 21 w 22"/>
                    <a:gd name="T5" fmla="*/ 7 h 15"/>
                    <a:gd name="T6" fmla="*/ 11 w 22"/>
                    <a:gd name="T7" fmla="*/ 0 h 15"/>
                    <a:gd name="T8" fmla="*/ 0 w 2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5">
                      <a:moveTo>
                        <a:pt x="0" y="7"/>
                      </a:moveTo>
                      <a:cubicBezTo>
                        <a:pt x="0" y="12"/>
                        <a:pt x="5" y="15"/>
                        <a:pt x="11" y="15"/>
                      </a:cubicBezTo>
                      <a:cubicBezTo>
                        <a:pt x="16" y="15"/>
                        <a:pt x="21" y="11"/>
                        <a:pt x="21" y="7"/>
                      </a:cubicBezTo>
                      <a:cubicBezTo>
                        <a:pt x="22" y="3"/>
                        <a:pt x="17" y="0"/>
                        <a:pt x="11" y="0"/>
                      </a:cubicBezTo>
                      <a:cubicBezTo>
                        <a:pt x="5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9" name="Freeform 139"/>
                <p:cNvSpPr>
                  <a:spLocks/>
                </p:cNvSpPr>
                <p:nvPr/>
              </p:nvSpPr>
              <p:spPr bwMode="auto">
                <a:xfrm>
                  <a:off x="2602" y="2714"/>
                  <a:ext cx="39" cy="28"/>
                </a:xfrm>
                <a:custGeom>
                  <a:avLst/>
                  <a:gdLst>
                    <a:gd name="T0" fmla="*/ 0 w 21"/>
                    <a:gd name="T1" fmla="*/ 8 h 15"/>
                    <a:gd name="T2" fmla="*/ 10 w 21"/>
                    <a:gd name="T3" fmla="*/ 15 h 15"/>
                    <a:gd name="T4" fmla="*/ 21 w 21"/>
                    <a:gd name="T5" fmla="*/ 7 h 15"/>
                    <a:gd name="T6" fmla="*/ 11 w 21"/>
                    <a:gd name="T7" fmla="*/ 0 h 15"/>
                    <a:gd name="T8" fmla="*/ 0 w 2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0" y="8"/>
                      </a:moveTo>
                      <a:cubicBezTo>
                        <a:pt x="0" y="12"/>
                        <a:pt x="4" y="15"/>
                        <a:pt x="10" y="15"/>
                      </a:cubicBezTo>
                      <a:cubicBezTo>
                        <a:pt x="16" y="15"/>
                        <a:pt x="21" y="12"/>
                        <a:pt x="21" y="7"/>
                      </a:cubicBezTo>
                      <a:cubicBezTo>
                        <a:pt x="21" y="3"/>
                        <a:pt x="17" y="0"/>
                        <a:pt x="11" y="0"/>
                      </a:cubicBezTo>
                      <a:cubicBezTo>
                        <a:pt x="5" y="0"/>
                        <a:pt x="0" y="3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0" name="Freeform 140"/>
                <p:cNvSpPr>
                  <a:spLocks/>
                </p:cNvSpPr>
                <p:nvPr/>
              </p:nvSpPr>
              <p:spPr bwMode="auto">
                <a:xfrm>
                  <a:off x="1664" y="2721"/>
                  <a:ext cx="54" cy="28"/>
                </a:xfrm>
                <a:custGeom>
                  <a:avLst/>
                  <a:gdLst>
                    <a:gd name="T0" fmla="*/ 3 w 29"/>
                    <a:gd name="T1" fmla="*/ 8 h 15"/>
                    <a:gd name="T2" fmla="*/ 8 w 29"/>
                    <a:gd name="T3" fmla="*/ 15 h 15"/>
                    <a:gd name="T4" fmla="*/ 25 w 29"/>
                    <a:gd name="T5" fmla="*/ 7 h 15"/>
                    <a:gd name="T6" fmla="*/ 20 w 29"/>
                    <a:gd name="T7" fmla="*/ 0 h 15"/>
                    <a:gd name="T8" fmla="*/ 3 w 29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5">
                      <a:moveTo>
                        <a:pt x="3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4" y="15"/>
                        <a:pt x="22" y="11"/>
                        <a:pt x="25" y="7"/>
                      </a:cubicBezTo>
                      <a:cubicBezTo>
                        <a:pt x="29" y="3"/>
                        <a:pt x="27" y="0"/>
                        <a:pt x="20" y="0"/>
                      </a:cubicBezTo>
                      <a:cubicBezTo>
                        <a:pt x="14" y="0"/>
                        <a:pt x="7" y="3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1" name="Freeform 141"/>
                <p:cNvSpPr>
                  <a:spLocks/>
                </p:cNvSpPr>
                <p:nvPr/>
              </p:nvSpPr>
              <p:spPr bwMode="auto">
                <a:xfrm>
                  <a:off x="1621" y="2721"/>
                  <a:ext cx="54" cy="28"/>
                </a:xfrm>
                <a:custGeom>
                  <a:avLst/>
                  <a:gdLst>
                    <a:gd name="T0" fmla="*/ 4 w 29"/>
                    <a:gd name="T1" fmla="*/ 8 h 15"/>
                    <a:gd name="T2" fmla="*/ 8 w 29"/>
                    <a:gd name="T3" fmla="*/ 15 h 15"/>
                    <a:gd name="T4" fmla="*/ 26 w 29"/>
                    <a:gd name="T5" fmla="*/ 8 h 15"/>
                    <a:gd name="T6" fmla="*/ 21 w 29"/>
                    <a:gd name="T7" fmla="*/ 0 h 15"/>
                    <a:gd name="T8" fmla="*/ 4 w 29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5">
                      <a:moveTo>
                        <a:pt x="4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5" y="15"/>
                        <a:pt x="23" y="12"/>
                        <a:pt x="26" y="8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7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2" name="Freeform 142"/>
                <p:cNvSpPr>
                  <a:spLocks/>
                </p:cNvSpPr>
                <p:nvPr/>
              </p:nvSpPr>
              <p:spPr bwMode="auto">
                <a:xfrm>
                  <a:off x="1578" y="2721"/>
                  <a:ext cx="56" cy="28"/>
                </a:xfrm>
                <a:custGeom>
                  <a:avLst/>
                  <a:gdLst>
                    <a:gd name="T0" fmla="*/ 4 w 30"/>
                    <a:gd name="T1" fmla="*/ 8 h 15"/>
                    <a:gd name="T2" fmla="*/ 9 w 30"/>
                    <a:gd name="T3" fmla="*/ 15 h 15"/>
                    <a:gd name="T4" fmla="*/ 26 w 30"/>
                    <a:gd name="T5" fmla="*/ 8 h 15"/>
                    <a:gd name="T6" fmla="*/ 22 w 30"/>
                    <a:gd name="T7" fmla="*/ 0 h 15"/>
                    <a:gd name="T8" fmla="*/ 4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4" y="8"/>
                      </a:moveTo>
                      <a:cubicBezTo>
                        <a:pt x="0" y="12"/>
                        <a:pt x="2" y="15"/>
                        <a:pt x="9" y="15"/>
                      </a:cubicBezTo>
                      <a:cubicBezTo>
                        <a:pt x="15" y="15"/>
                        <a:pt x="23" y="12"/>
                        <a:pt x="26" y="8"/>
                      </a:cubicBezTo>
                      <a:cubicBezTo>
                        <a:pt x="30" y="4"/>
                        <a:pt x="28" y="0"/>
                        <a:pt x="22" y="0"/>
                      </a:cubicBezTo>
                      <a:cubicBezTo>
                        <a:pt x="16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3" name="Freeform 143"/>
                <p:cNvSpPr>
                  <a:spLocks/>
                </p:cNvSpPr>
                <p:nvPr/>
              </p:nvSpPr>
              <p:spPr bwMode="auto">
                <a:xfrm>
                  <a:off x="1535" y="2723"/>
                  <a:ext cx="56" cy="26"/>
                </a:xfrm>
                <a:custGeom>
                  <a:avLst/>
                  <a:gdLst>
                    <a:gd name="T0" fmla="*/ 4 w 30"/>
                    <a:gd name="T1" fmla="*/ 7 h 14"/>
                    <a:gd name="T2" fmla="*/ 9 w 30"/>
                    <a:gd name="T3" fmla="*/ 14 h 14"/>
                    <a:gd name="T4" fmla="*/ 27 w 30"/>
                    <a:gd name="T5" fmla="*/ 7 h 14"/>
                    <a:gd name="T6" fmla="*/ 22 w 30"/>
                    <a:gd name="T7" fmla="*/ 0 h 14"/>
                    <a:gd name="T8" fmla="*/ 4 w 3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9" y="14"/>
                      </a:cubicBezTo>
                      <a:cubicBezTo>
                        <a:pt x="15" y="14"/>
                        <a:pt x="23" y="11"/>
                        <a:pt x="27" y="7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4" name="Freeform 144"/>
                <p:cNvSpPr>
                  <a:spLocks/>
                </p:cNvSpPr>
                <p:nvPr/>
              </p:nvSpPr>
              <p:spPr bwMode="auto">
                <a:xfrm>
                  <a:off x="1493" y="2723"/>
                  <a:ext cx="57" cy="28"/>
                </a:xfrm>
                <a:custGeom>
                  <a:avLst/>
                  <a:gdLst>
                    <a:gd name="T0" fmla="*/ 4 w 31"/>
                    <a:gd name="T1" fmla="*/ 7 h 15"/>
                    <a:gd name="T2" fmla="*/ 9 w 31"/>
                    <a:gd name="T3" fmla="*/ 15 h 15"/>
                    <a:gd name="T4" fmla="*/ 27 w 31"/>
                    <a:gd name="T5" fmla="*/ 7 h 15"/>
                    <a:gd name="T6" fmla="*/ 23 w 31"/>
                    <a:gd name="T7" fmla="*/ 0 h 15"/>
                    <a:gd name="T8" fmla="*/ 4 w 31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4" y="7"/>
                      </a:moveTo>
                      <a:cubicBezTo>
                        <a:pt x="0" y="11"/>
                        <a:pt x="2" y="15"/>
                        <a:pt x="9" y="15"/>
                      </a:cubicBezTo>
                      <a:cubicBezTo>
                        <a:pt x="15" y="14"/>
                        <a:pt x="23" y="11"/>
                        <a:pt x="27" y="7"/>
                      </a:cubicBezTo>
                      <a:cubicBezTo>
                        <a:pt x="31" y="3"/>
                        <a:pt x="29" y="0"/>
                        <a:pt x="23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5" name="Freeform 145"/>
                <p:cNvSpPr>
                  <a:spLocks/>
                </p:cNvSpPr>
                <p:nvPr/>
              </p:nvSpPr>
              <p:spPr bwMode="auto">
                <a:xfrm>
                  <a:off x="1450" y="2723"/>
                  <a:ext cx="57" cy="28"/>
                </a:xfrm>
                <a:custGeom>
                  <a:avLst/>
                  <a:gdLst>
                    <a:gd name="T0" fmla="*/ 4 w 31"/>
                    <a:gd name="T1" fmla="*/ 7 h 15"/>
                    <a:gd name="T2" fmla="*/ 8 w 31"/>
                    <a:gd name="T3" fmla="*/ 15 h 15"/>
                    <a:gd name="T4" fmla="*/ 27 w 31"/>
                    <a:gd name="T5" fmla="*/ 7 h 15"/>
                    <a:gd name="T6" fmla="*/ 23 w 31"/>
                    <a:gd name="T7" fmla="*/ 0 h 15"/>
                    <a:gd name="T8" fmla="*/ 4 w 31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4" y="7"/>
                      </a:moveTo>
                      <a:cubicBezTo>
                        <a:pt x="0" y="11"/>
                        <a:pt x="2" y="15"/>
                        <a:pt x="8" y="15"/>
                      </a:cubicBezTo>
                      <a:cubicBezTo>
                        <a:pt x="15" y="15"/>
                        <a:pt x="23" y="11"/>
                        <a:pt x="27" y="7"/>
                      </a:cubicBezTo>
                      <a:cubicBezTo>
                        <a:pt x="31" y="3"/>
                        <a:pt x="29" y="0"/>
                        <a:pt x="23" y="0"/>
                      </a:cubicBezTo>
                      <a:cubicBezTo>
                        <a:pt x="17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6" name="Freeform 146"/>
                <p:cNvSpPr>
                  <a:spLocks/>
                </p:cNvSpPr>
                <p:nvPr/>
              </p:nvSpPr>
              <p:spPr bwMode="auto">
                <a:xfrm>
                  <a:off x="1407" y="2723"/>
                  <a:ext cx="58" cy="28"/>
                </a:xfrm>
                <a:custGeom>
                  <a:avLst/>
                  <a:gdLst>
                    <a:gd name="T0" fmla="*/ 4 w 31"/>
                    <a:gd name="T1" fmla="*/ 8 h 15"/>
                    <a:gd name="T2" fmla="*/ 8 w 31"/>
                    <a:gd name="T3" fmla="*/ 15 h 15"/>
                    <a:gd name="T4" fmla="*/ 27 w 31"/>
                    <a:gd name="T5" fmla="*/ 7 h 15"/>
                    <a:gd name="T6" fmla="*/ 23 w 31"/>
                    <a:gd name="T7" fmla="*/ 0 h 15"/>
                    <a:gd name="T8" fmla="*/ 4 w 3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4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5" y="15"/>
                        <a:pt x="23" y="11"/>
                        <a:pt x="27" y="7"/>
                      </a:cubicBezTo>
                      <a:cubicBezTo>
                        <a:pt x="31" y="3"/>
                        <a:pt x="29" y="0"/>
                        <a:pt x="23" y="0"/>
                      </a:cubicBezTo>
                      <a:cubicBezTo>
                        <a:pt x="17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7" name="Freeform 147"/>
                <p:cNvSpPr>
                  <a:spLocks/>
                </p:cNvSpPr>
                <p:nvPr/>
              </p:nvSpPr>
              <p:spPr bwMode="auto">
                <a:xfrm>
                  <a:off x="1364" y="2723"/>
                  <a:ext cx="58" cy="28"/>
                </a:xfrm>
                <a:custGeom>
                  <a:avLst/>
                  <a:gdLst>
                    <a:gd name="T0" fmla="*/ 4 w 31"/>
                    <a:gd name="T1" fmla="*/ 8 h 15"/>
                    <a:gd name="T2" fmla="*/ 8 w 31"/>
                    <a:gd name="T3" fmla="*/ 15 h 15"/>
                    <a:gd name="T4" fmla="*/ 27 w 31"/>
                    <a:gd name="T5" fmla="*/ 8 h 15"/>
                    <a:gd name="T6" fmla="*/ 23 w 31"/>
                    <a:gd name="T7" fmla="*/ 0 h 15"/>
                    <a:gd name="T8" fmla="*/ 4 w 3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4" y="8"/>
                      </a:moveTo>
                      <a:cubicBezTo>
                        <a:pt x="0" y="12"/>
                        <a:pt x="1" y="15"/>
                        <a:pt x="8" y="15"/>
                      </a:cubicBezTo>
                      <a:cubicBezTo>
                        <a:pt x="14" y="15"/>
                        <a:pt x="23" y="12"/>
                        <a:pt x="27" y="8"/>
                      </a:cubicBezTo>
                      <a:cubicBezTo>
                        <a:pt x="31" y="4"/>
                        <a:pt x="29" y="0"/>
                        <a:pt x="23" y="0"/>
                      </a:cubicBezTo>
                      <a:cubicBezTo>
                        <a:pt x="17" y="0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8" name="Freeform 148"/>
                <p:cNvSpPr>
                  <a:spLocks/>
                </p:cNvSpPr>
                <p:nvPr/>
              </p:nvSpPr>
              <p:spPr bwMode="auto">
                <a:xfrm>
                  <a:off x="4542" y="2669"/>
                  <a:ext cx="66" cy="28"/>
                </a:xfrm>
                <a:custGeom>
                  <a:avLst/>
                  <a:gdLst>
                    <a:gd name="T0" fmla="*/ 5 w 35"/>
                    <a:gd name="T1" fmla="*/ 8 h 15"/>
                    <a:gd name="T2" fmla="*/ 26 w 35"/>
                    <a:gd name="T3" fmla="*/ 15 h 15"/>
                    <a:gd name="T4" fmla="*/ 30 w 35"/>
                    <a:gd name="T5" fmla="*/ 7 h 15"/>
                    <a:gd name="T6" fmla="*/ 8 w 35"/>
                    <a:gd name="T7" fmla="*/ 0 h 15"/>
                    <a:gd name="T8" fmla="*/ 5 w 35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5">
                      <a:moveTo>
                        <a:pt x="5" y="8"/>
                      </a:moveTo>
                      <a:cubicBezTo>
                        <a:pt x="10" y="12"/>
                        <a:pt x="19" y="15"/>
                        <a:pt x="26" y="15"/>
                      </a:cubicBezTo>
                      <a:cubicBezTo>
                        <a:pt x="33" y="15"/>
                        <a:pt x="35" y="12"/>
                        <a:pt x="30" y="7"/>
                      </a:cubicBezTo>
                      <a:cubicBezTo>
                        <a:pt x="25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9" name="Freeform 149"/>
                <p:cNvSpPr>
                  <a:spLocks/>
                </p:cNvSpPr>
                <p:nvPr/>
              </p:nvSpPr>
              <p:spPr bwMode="auto">
                <a:xfrm>
                  <a:off x="4496" y="2669"/>
                  <a:ext cx="65" cy="30"/>
                </a:xfrm>
                <a:custGeom>
                  <a:avLst/>
                  <a:gdLst>
                    <a:gd name="T0" fmla="*/ 5 w 35"/>
                    <a:gd name="T1" fmla="*/ 8 h 16"/>
                    <a:gd name="T2" fmla="*/ 26 w 35"/>
                    <a:gd name="T3" fmla="*/ 15 h 16"/>
                    <a:gd name="T4" fmla="*/ 30 w 35"/>
                    <a:gd name="T5" fmla="*/ 8 h 16"/>
                    <a:gd name="T6" fmla="*/ 8 w 35"/>
                    <a:gd name="T7" fmla="*/ 0 h 16"/>
                    <a:gd name="T8" fmla="*/ 5 w 35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6">
                      <a:moveTo>
                        <a:pt x="5" y="8"/>
                      </a:moveTo>
                      <a:cubicBezTo>
                        <a:pt x="10" y="12"/>
                        <a:pt x="19" y="16"/>
                        <a:pt x="26" y="15"/>
                      </a:cubicBezTo>
                      <a:cubicBezTo>
                        <a:pt x="33" y="15"/>
                        <a:pt x="35" y="12"/>
                        <a:pt x="30" y="8"/>
                      </a:cubicBezTo>
                      <a:cubicBezTo>
                        <a:pt x="25" y="3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0" name="Freeform 150"/>
                <p:cNvSpPr>
                  <a:spLocks/>
                </p:cNvSpPr>
                <p:nvPr/>
              </p:nvSpPr>
              <p:spPr bwMode="auto">
                <a:xfrm>
                  <a:off x="4449" y="2669"/>
                  <a:ext cx="64" cy="30"/>
                </a:xfrm>
                <a:custGeom>
                  <a:avLst/>
                  <a:gdLst>
                    <a:gd name="T0" fmla="*/ 5 w 34"/>
                    <a:gd name="T1" fmla="*/ 8 h 16"/>
                    <a:gd name="T2" fmla="*/ 26 w 34"/>
                    <a:gd name="T3" fmla="*/ 16 h 16"/>
                    <a:gd name="T4" fmla="*/ 30 w 34"/>
                    <a:gd name="T5" fmla="*/ 8 h 16"/>
                    <a:gd name="T6" fmla="*/ 8 w 34"/>
                    <a:gd name="T7" fmla="*/ 0 h 16"/>
                    <a:gd name="T8" fmla="*/ 5 w 3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6">
                      <a:moveTo>
                        <a:pt x="5" y="8"/>
                      </a:moveTo>
                      <a:cubicBezTo>
                        <a:pt x="10" y="12"/>
                        <a:pt x="19" y="16"/>
                        <a:pt x="26" y="16"/>
                      </a:cubicBezTo>
                      <a:cubicBezTo>
                        <a:pt x="33" y="16"/>
                        <a:pt x="34" y="12"/>
                        <a:pt x="30" y="8"/>
                      </a:cubicBezTo>
                      <a:cubicBezTo>
                        <a:pt x="25" y="4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1" name="Freeform 151"/>
                <p:cNvSpPr>
                  <a:spLocks/>
                </p:cNvSpPr>
                <p:nvPr/>
              </p:nvSpPr>
              <p:spPr bwMode="auto">
                <a:xfrm>
                  <a:off x="4403" y="2671"/>
                  <a:ext cx="63" cy="28"/>
                </a:xfrm>
                <a:custGeom>
                  <a:avLst/>
                  <a:gdLst>
                    <a:gd name="T0" fmla="*/ 5 w 34"/>
                    <a:gd name="T1" fmla="*/ 7 h 15"/>
                    <a:gd name="T2" fmla="*/ 26 w 34"/>
                    <a:gd name="T3" fmla="*/ 15 h 15"/>
                    <a:gd name="T4" fmla="*/ 30 w 34"/>
                    <a:gd name="T5" fmla="*/ 7 h 15"/>
                    <a:gd name="T6" fmla="*/ 9 w 34"/>
                    <a:gd name="T7" fmla="*/ 0 h 15"/>
                    <a:gd name="T8" fmla="*/ 5 w 34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5" y="7"/>
                      </a:moveTo>
                      <a:cubicBezTo>
                        <a:pt x="10" y="12"/>
                        <a:pt x="19" y="15"/>
                        <a:pt x="26" y="15"/>
                      </a:cubicBezTo>
                      <a:cubicBezTo>
                        <a:pt x="33" y="15"/>
                        <a:pt x="34" y="11"/>
                        <a:pt x="30" y="7"/>
                      </a:cubicBezTo>
                      <a:cubicBezTo>
                        <a:pt x="25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2" name="Freeform 152"/>
                <p:cNvSpPr>
                  <a:spLocks/>
                </p:cNvSpPr>
                <p:nvPr/>
              </p:nvSpPr>
              <p:spPr bwMode="auto">
                <a:xfrm>
                  <a:off x="4358" y="2671"/>
                  <a:ext cx="63" cy="28"/>
                </a:xfrm>
                <a:custGeom>
                  <a:avLst/>
                  <a:gdLst>
                    <a:gd name="T0" fmla="*/ 4 w 34"/>
                    <a:gd name="T1" fmla="*/ 7 h 15"/>
                    <a:gd name="T2" fmla="*/ 25 w 34"/>
                    <a:gd name="T3" fmla="*/ 15 h 15"/>
                    <a:gd name="T4" fmla="*/ 29 w 34"/>
                    <a:gd name="T5" fmla="*/ 7 h 15"/>
                    <a:gd name="T6" fmla="*/ 8 w 34"/>
                    <a:gd name="T7" fmla="*/ 0 h 15"/>
                    <a:gd name="T8" fmla="*/ 4 w 34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4" y="7"/>
                      </a:moveTo>
                      <a:cubicBezTo>
                        <a:pt x="9" y="12"/>
                        <a:pt x="18" y="15"/>
                        <a:pt x="25" y="15"/>
                      </a:cubicBezTo>
                      <a:cubicBezTo>
                        <a:pt x="32" y="15"/>
                        <a:pt x="34" y="12"/>
                        <a:pt x="29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3" name="Freeform 153"/>
                <p:cNvSpPr>
                  <a:spLocks/>
                </p:cNvSpPr>
                <p:nvPr/>
              </p:nvSpPr>
              <p:spPr bwMode="auto">
                <a:xfrm>
                  <a:off x="4311" y="2671"/>
                  <a:ext cx="64" cy="28"/>
                </a:xfrm>
                <a:custGeom>
                  <a:avLst/>
                  <a:gdLst>
                    <a:gd name="T0" fmla="*/ 5 w 34"/>
                    <a:gd name="T1" fmla="*/ 8 h 15"/>
                    <a:gd name="T2" fmla="*/ 26 w 34"/>
                    <a:gd name="T3" fmla="*/ 15 h 15"/>
                    <a:gd name="T4" fmla="*/ 29 w 34"/>
                    <a:gd name="T5" fmla="*/ 7 h 15"/>
                    <a:gd name="T6" fmla="*/ 9 w 34"/>
                    <a:gd name="T7" fmla="*/ 0 h 15"/>
                    <a:gd name="T8" fmla="*/ 5 w 34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5" y="8"/>
                      </a:moveTo>
                      <a:cubicBezTo>
                        <a:pt x="10" y="12"/>
                        <a:pt x="19" y="15"/>
                        <a:pt x="26" y="15"/>
                      </a:cubicBezTo>
                      <a:cubicBezTo>
                        <a:pt x="32" y="15"/>
                        <a:pt x="34" y="12"/>
                        <a:pt x="29" y="7"/>
                      </a:cubicBezTo>
                      <a:cubicBezTo>
                        <a:pt x="25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4" name="Freeform 154"/>
                <p:cNvSpPr>
                  <a:spLocks/>
                </p:cNvSpPr>
                <p:nvPr/>
              </p:nvSpPr>
              <p:spPr bwMode="auto">
                <a:xfrm>
                  <a:off x="4266" y="2671"/>
                  <a:ext cx="62" cy="30"/>
                </a:xfrm>
                <a:custGeom>
                  <a:avLst/>
                  <a:gdLst>
                    <a:gd name="T0" fmla="*/ 5 w 33"/>
                    <a:gd name="T1" fmla="*/ 8 h 16"/>
                    <a:gd name="T2" fmla="*/ 25 w 33"/>
                    <a:gd name="T3" fmla="*/ 15 h 16"/>
                    <a:gd name="T4" fmla="*/ 29 w 33"/>
                    <a:gd name="T5" fmla="*/ 8 h 16"/>
                    <a:gd name="T6" fmla="*/ 8 w 33"/>
                    <a:gd name="T7" fmla="*/ 0 h 16"/>
                    <a:gd name="T8" fmla="*/ 5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5" y="8"/>
                      </a:moveTo>
                      <a:cubicBezTo>
                        <a:pt x="9" y="12"/>
                        <a:pt x="18" y="16"/>
                        <a:pt x="25" y="15"/>
                      </a:cubicBezTo>
                      <a:cubicBezTo>
                        <a:pt x="32" y="15"/>
                        <a:pt x="33" y="12"/>
                        <a:pt x="29" y="8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5" name="Freeform 155"/>
                <p:cNvSpPr>
                  <a:spLocks/>
                </p:cNvSpPr>
                <p:nvPr/>
              </p:nvSpPr>
              <p:spPr bwMode="auto">
                <a:xfrm>
                  <a:off x="4222" y="2671"/>
                  <a:ext cx="61" cy="30"/>
                </a:xfrm>
                <a:custGeom>
                  <a:avLst/>
                  <a:gdLst>
                    <a:gd name="T0" fmla="*/ 5 w 33"/>
                    <a:gd name="T1" fmla="*/ 8 h 16"/>
                    <a:gd name="T2" fmla="*/ 25 w 33"/>
                    <a:gd name="T3" fmla="*/ 16 h 16"/>
                    <a:gd name="T4" fmla="*/ 29 w 33"/>
                    <a:gd name="T5" fmla="*/ 8 h 16"/>
                    <a:gd name="T6" fmla="*/ 8 w 33"/>
                    <a:gd name="T7" fmla="*/ 0 h 16"/>
                    <a:gd name="T8" fmla="*/ 5 w 33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6">
                      <a:moveTo>
                        <a:pt x="5" y="8"/>
                      </a:moveTo>
                      <a:cubicBezTo>
                        <a:pt x="9" y="12"/>
                        <a:pt x="18" y="16"/>
                        <a:pt x="25" y="16"/>
                      </a:cubicBezTo>
                      <a:cubicBezTo>
                        <a:pt x="32" y="16"/>
                        <a:pt x="33" y="12"/>
                        <a:pt x="29" y="8"/>
                      </a:cubicBezTo>
                      <a:cubicBezTo>
                        <a:pt x="24" y="4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6" name="Freeform 156"/>
                <p:cNvSpPr>
                  <a:spLocks/>
                </p:cNvSpPr>
                <p:nvPr/>
              </p:nvSpPr>
              <p:spPr bwMode="auto">
                <a:xfrm>
                  <a:off x="4177" y="2673"/>
                  <a:ext cx="62" cy="28"/>
                </a:xfrm>
                <a:custGeom>
                  <a:avLst/>
                  <a:gdLst>
                    <a:gd name="T0" fmla="*/ 5 w 33"/>
                    <a:gd name="T1" fmla="*/ 7 h 15"/>
                    <a:gd name="T2" fmla="*/ 25 w 33"/>
                    <a:gd name="T3" fmla="*/ 15 h 15"/>
                    <a:gd name="T4" fmla="*/ 29 w 33"/>
                    <a:gd name="T5" fmla="*/ 7 h 15"/>
                    <a:gd name="T6" fmla="*/ 9 w 33"/>
                    <a:gd name="T7" fmla="*/ 0 h 15"/>
                    <a:gd name="T8" fmla="*/ 5 w 33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5">
                      <a:moveTo>
                        <a:pt x="5" y="7"/>
                      </a:moveTo>
                      <a:cubicBezTo>
                        <a:pt x="9" y="11"/>
                        <a:pt x="18" y="15"/>
                        <a:pt x="25" y="15"/>
                      </a:cubicBezTo>
                      <a:cubicBezTo>
                        <a:pt x="31" y="15"/>
                        <a:pt x="33" y="11"/>
                        <a:pt x="29" y="7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7" name="Freeform 157"/>
                <p:cNvSpPr>
                  <a:spLocks/>
                </p:cNvSpPr>
                <p:nvPr/>
              </p:nvSpPr>
              <p:spPr bwMode="auto">
                <a:xfrm>
                  <a:off x="4134" y="2673"/>
                  <a:ext cx="60" cy="28"/>
                </a:xfrm>
                <a:custGeom>
                  <a:avLst/>
                  <a:gdLst>
                    <a:gd name="T0" fmla="*/ 4 w 32"/>
                    <a:gd name="T1" fmla="*/ 7 h 15"/>
                    <a:gd name="T2" fmla="*/ 24 w 32"/>
                    <a:gd name="T3" fmla="*/ 15 h 15"/>
                    <a:gd name="T4" fmla="*/ 28 w 32"/>
                    <a:gd name="T5" fmla="*/ 7 h 15"/>
                    <a:gd name="T6" fmla="*/ 8 w 32"/>
                    <a:gd name="T7" fmla="*/ 0 h 15"/>
                    <a:gd name="T8" fmla="*/ 4 w 3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7"/>
                      </a:moveTo>
                      <a:cubicBezTo>
                        <a:pt x="8" y="12"/>
                        <a:pt x="17" y="15"/>
                        <a:pt x="24" y="15"/>
                      </a:cubicBezTo>
                      <a:cubicBezTo>
                        <a:pt x="30" y="15"/>
                        <a:pt x="32" y="11"/>
                        <a:pt x="28" y="7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8" name="Freeform 158"/>
                <p:cNvSpPr>
                  <a:spLocks/>
                </p:cNvSpPr>
                <p:nvPr/>
              </p:nvSpPr>
              <p:spPr bwMode="auto">
                <a:xfrm>
                  <a:off x="4089" y="2673"/>
                  <a:ext cx="60" cy="28"/>
                </a:xfrm>
                <a:custGeom>
                  <a:avLst/>
                  <a:gdLst>
                    <a:gd name="T0" fmla="*/ 4 w 32"/>
                    <a:gd name="T1" fmla="*/ 8 h 15"/>
                    <a:gd name="T2" fmla="*/ 24 w 32"/>
                    <a:gd name="T3" fmla="*/ 15 h 15"/>
                    <a:gd name="T4" fmla="*/ 28 w 32"/>
                    <a:gd name="T5" fmla="*/ 7 h 15"/>
                    <a:gd name="T6" fmla="*/ 8 w 32"/>
                    <a:gd name="T7" fmla="*/ 0 h 15"/>
                    <a:gd name="T8" fmla="*/ 4 w 3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8"/>
                      </a:moveTo>
                      <a:cubicBezTo>
                        <a:pt x="9" y="12"/>
                        <a:pt x="17" y="15"/>
                        <a:pt x="24" y="15"/>
                      </a:cubicBezTo>
                      <a:cubicBezTo>
                        <a:pt x="31" y="15"/>
                        <a:pt x="32" y="12"/>
                        <a:pt x="28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9" name="Freeform 159"/>
                <p:cNvSpPr>
                  <a:spLocks/>
                </p:cNvSpPr>
                <p:nvPr/>
              </p:nvSpPr>
              <p:spPr bwMode="auto">
                <a:xfrm>
                  <a:off x="4047" y="2673"/>
                  <a:ext cx="59" cy="28"/>
                </a:xfrm>
                <a:custGeom>
                  <a:avLst/>
                  <a:gdLst>
                    <a:gd name="T0" fmla="*/ 4 w 32"/>
                    <a:gd name="T1" fmla="*/ 8 h 15"/>
                    <a:gd name="T2" fmla="*/ 23 w 32"/>
                    <a:gd name="T3" fmla="*/ 15 h 15"/>
                    <a:gd name="T4" fmla="*/ 27 w 32"/>
                    <a:gd name="T5" fmla="*/ 8 h 15"/>
                    <a:gd name="T6" fmla="*/ 8 w 32"/>
                    <a:gd name="T7" fmla="*/ 0 h 15"/>
                    <a:gd name="T8" fmla="*/ 4 w 3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8"/>
                      </a:moveTo>
                      <a:cubicBezTo>
                        <a:pt x="8" y="12"/>
                        <a:pt x="17" y="15"/>
                        <a:pt x="23" y="15"/>
                      </a:cubicBezTo>
                      <a:cubicBezTo>
                        <a:pt x="30" y="15"/>
                        <a:pt x="32" y="12"/>
                        <a:pt x="27" y="8"/>
                      </a:cubicBezTo>
                      <a:cubicBezTo>
                        <a:pt x="23" y="3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0" name="Freeform 160"/>
                <p:cNvSpPr>
                  <a:spLocks/>
                </p:cNvSpPr>
                <p:nvPr/>
              </p:nvSpPr>
              <p:spPr bwMode="auto">
                <a:xfrm>
                  <a:off x="4004" y="2673"/>
                  <a:ext cx="57" cy="30"/>
                </a:xfrm>
                <a:custGeom>
                  <a:avLst/>
                  <a:gdLst>
                    <a:gd name="T0" fmla="*/ 4 w 31"/>
                    <a:gd name="T1" fmla="*/ 8 h 16"/>
                    <a:gd name="T2" fmla="*/ 23 w 31"/>
                    <a:gd name="T3" fmla="*/ 16 h 16"/>
                    <a:gd name="T4" fmla="*/ 27 w 31"/>
                    <a:gd name="T5" fmla="*/ 8 h 16"/>
                    <a:gd name="T6" fmla="*/ 8 w 31"/>
                    <a:gd name="T7" fmla="*/ 0 h 16"/>
                    <a:gd name="T8" fmla="*/ 4 w 31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6">
                      <a:moveTo>
                        <a:pt x="4" y="8"/>
                      </a:moveTo>
                      <a:cubicBezTo>
                        <a:pt x="8" y="12"/>
                        <a:pt x="16" y="16"/>
                        <a:pt x="23" y="16"/>
                      </a:cubicBezTo>
                      <a:cubicBezTo>
                        <a:pt x="29" y="16"/>
                        <a:pt x="31" y="12"/>
                        <a:pt x="27" y="8"/>
                      </a:cubicBezTo>
                      <a:cubicBezTo>
                        <a:pt x="23" y="4"/>
                        <a:pt x="14" y="0"/>
                        <a:pt x="8" y="0"/>
                      </a:cubicBezTo>
                      <a:cubicBezTo>
                        <a:pt x="2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1" name="Freeform 161"/>
                <p:cNvSpPr>
                  <a:spLocks/>
                </p:cNvSpPr>
                <p:nvPr/>
              </p:nvSpPr>
              <p:spPr bwMode="auto">
                <a:xfrm>
                  <a:off x="3029" y="2682"/>
                  <a:ext cx="44" cy="28"/>
                </a:xfrm>
                <a:custGeom>
                  <a:avLst/>
                  <a:gdLst>
                    <a:gd name="T0" fmla="*/ 2 w 24"/>
                    <a:gd name="T1" fmla="*/ 8 h 15"/>
                    <a:gd name="T2" fmla="*/ 14 w 24"/>
                    <a:gd name="T3" fmla="*/ 15 h 15"/>
                    <a:gd name="T4" fmla="*/ 22 w 24"/>
                    <a:gd name="T5" fmla="*/ 7 h 15"/>
                    <a:gd name="T6" fmla="*/ 10 w 24"/>
                    <a:gd name="T7" fmla="*/ 0 h 15"/>
                    <a:gd name="T8" fmla="*/ 2 w 24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5">
                      <a:moveTo>
                        <a:pt x="2" y="8"/>
                      </a:moveTo>
                      <a:cubicBezTo>
                        <a:pt x="3" y="12"/>
                        <a:pt x="8" y="15"/>
                        <a:pt x="14" y="15"/>
                      </a:cubicBezTo>
                      <a:cubicBezTo>
                        <a:pt x="20" y="15"/>
                        <a:pt x="24" y="12"/>
                        <a:pt x="22" y="7"/>
                      </a:cubicBezTo>
                      <a:cubicBezTo>
                        <a:pt x="21" y="3"/>
                        <a:pt x="15" y="0"/>
                        <a:pt x="10" y="0"/>
                      </a:cubicBezTo>
                      <a:cubicBezTo>
                        <a:pt x="4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2" name="Freeform 162"/>
                <p:cNvSpPr>
                  <a:spLocks/>
                </p:cNvSpPr>
                <p:nvPr/>
              </p:nvSpPr>
              <p:spPr bwMode="auto">
                <a:xfrm>
                  <a:off x="2991" y="2682"/>
                  <a:ext cx="43" cy="28"/>
                </a:xfrm>
                <a:custGeom>
                  <a:avLst/>
                  <a:gdLst>
                    <a:gd name="T0" fmla="*/ 1 w 23"/>
                    <a:gd name="T1" fmla="*/ 8 h 15"/>
                    <a:gd name="T2" fmla="*/ 13 w 23"/>
                    <a:gd name="T3" fmla="*/ 15 h 15"/>
                    <a:gd name="T4" fmla="*/ 21 w 23"/>
                    <a:gd name="T5" fmla="*/ 8 h 15"/>
                    <a:gd name="T6" fmla="*/ 9 w 23"/>
                    <a:gd name="T7" fmla="*/ 0 h 15"/>
                    <a:gd name="T8" fmla="*/ 1 w 23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1" y="8"/>
                      </a:moveTo>
                      <a:cubicBezTo>
                        <a:pt x="2" y="12"/>
                        <a:pt x="7" y="15"/>
                        <a:pt x="13" y="15"/>
                      </a:cubicBezTo>
                      <a:cubicBezTo>
                        <a:pt x="19" y="15"/>
                        <a:pt x="23" y="12"/>
                        <a:pt x="21" y="8"/>
                      </a:cubicBezTo>
                      <a:cubicBezTo>
                        <a:pt x="20" y="3"/>
                        <a:pt x="15" y="0"/>
                        <a:pt x="9" y="0"/>
                      </a:cubicBezTo>
                      <a:cubicBezTo>
                        <a:pt x="3" y="0"/>
                        <a:pt x="0" y="4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3" name="Freeform 163"/>
                <p:cNvSpPr>
                  <a:spLocks/>
                </p:cNvSpPr>
                <p:nvPr/>
              </p:nvSpPr>
              <p:spPr bwMode="auto">
                <a:xfrm>
                  <a:off x="2874" y="2684"/>
                  <a:ext cx="41" cy="28"/>
                </a:xfrm>
                <a:custGeom>
                  <a:avLst/>
                  <a:gdLst>
                    <a:gd name="T0" fmla="*/ 1 w 22"/>
                    <a:gd name="T1" fmla="*/ 7 h 15"/>
                    <a:gd name="T2" fmla="*/ 13 w 22"/>
                    <a:gd name="T3" fmla="*/ 15 h 15"/>
                    <a:gd name="T4" fmla="*/ 22 w 22"/>
                    <a:gd name="T5" fmla="*/ 7 h 15"/>
                    <a:gd name="T6" fmla="*/ 10 w 22"/>
                    <a:gd name="T7" fmla="*/ 0 h 15"/>
                    <a:gd name="T8" fmla="*/ 1 w 2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5">
                      <a:moveTo>
                        <a:pt x="1" y="7"/>
                      </a:moveTo>
                      <a:cubicBezTo>
                        <a:pt x="1" y="11"/>
                        <a:pt x="7" y="15"/>
                        <a:pt x="13" y="15"/>
                      </a:cubicBezTo>
                      <a:cubicBezTo>
                        <a:pt x="18" y="15"/>
                        <a:pt x="22" y="11"/>
                        <a:pt x="22" y="7"/>
                      </a:cubicBezTo>
                      <a:cubicBezTo>
                        <a:pt x="21" y="3"/>
                        <a:pt x="16" y="0"/>
                        <a:pt x="10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4" name="Freeform 164"/>
                <p:cNvSpPr>
                  <a:spLocks/>
                </p:cNvSpPr>
                <p:nvPr/>
              </p:nvSpPr>
              <p:spPr bwMode="auto">
                <a:xfrm>
                  <a:off x="2837" y="2684"/>
                  <a:ext cx="39" cy="28"/>
                </a:xfrm>
                <a:custGeom>
                  <a:avLst/>
                  <a:gdLst>
                    <a:gd name="T0" fmla="*/ 0 w 21"/>
                    <a:gd name="T1" fmla="*/ 7 h 15"/>
                    <a:gd name="T2" fmla="*/ 11 w 21"/>
                    <a:gd name="T3" fmla="*/ 15 h 15"/>
                    <a:gd name="T4" fmla="*/ 21 w 21"/>
                    <a:gd name="T5" fmla="*/ 7 h 15"/>
                    <a:gd name="T6" fmla="*/ 9 w 21"/>
                    <a:gd name="T7" fmla="*/ 0 h 15"/>
                    <a:gd name="T8" fmla="*/ 0 w 21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0" y="7"/>
                      </a:moveTo>
                      <a:cubicBezTo>
                        <a:pt x="1" y="12"/>
                        <a:pt x="6" y="15"/>
                        <a:pt x="11" y="15"/>
                      </a:cubicBezTo>
                      <a:cubicBezTo>
                        <a:pt x="17" y="15"/>
                        <a:pt x="21" y="11"/>
                        <a:pt x="21" y="7"/>
                      </a:cubicBezTo>
                      <a:cubicBezTo>
                        <a:pt x="20" y="3"/>
                        <a:pt x="15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5" name="Freeform 165"/>
                <p:cNvSpPr>
                  <a:spLocks/>
                </p:cNvSpPr>
                <p:nvPr/>
              </p:nvSpPr>
              <p:spPr bwMode="auto">
                <a:xfrm>
                  <a:off x="2797" y="2684"/>
                  <a:ext cx="40" cy="28"/>
                </a:xfrm>
                <a:custGeom>
                  <a:avLst/>
                  <a:gdLst>
                    <a:gd name="T0" fmla="*/ 0 w 21"/>
                    <a:gd name="T1" fmla="*/ 8 h 15"/>
                    <a:gd name="T2" fmla="*/ 11 w 21"/>
                    <a:gd name="T3" fmla="*/ 15 h 15"/>
                    <a:gd name="T4" fmla="*/ 21 w 21"/>
                    <a:gd name="T5" fmla="*/ 7 h 15"/>
                    <a:gd name="T6" fmla="*/ 10 w 21"/>
                    <a:gd name="T7" fmla="*/ 0 h 15"/>
                    <a:gd name="T8" fmla="*/ 0 w 2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0" y="8"/>
                      </a:moveTo>
                      <a:cubicBezTo>
                        <a:pt x="1" y="12"/>
                        <a:pt x="6" y="15"/>
                        <a:pt x="11" y="15"/>
                      </a:cubicBezTo>
                      <a:cubicBezTo>
                        <a:pt x="17" y="15"/>
                        <a:pt x="21" y="12"/>
                        <a:pt x="21" y="7"/>
                      </a:cubicBezTo>
                      <a:cubicBezTo>
                        <a:pt x="20" y="3"/>
                        <a:pt x="16" y="0"/>
                        <a:pt x="10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6" name="Freeform 166"/>
                <p:cNvSpPr>
                  <a:spLocks/>
                </p:cNvSpPr>
                <p:nvPr/>
              </p:nvSpPr>
              <p:spPr bwMode="auto">
                <a:xfrm>
                  <a:off x="2758" y="2684"/>
                  <a:ext cx="39" cy="28"/>
                </a:xfrm>
                <a:custGeom>
                  <a:avLst/>
                  <a:gdLst>
                    <a:gd name="T0" fmla="*/ 0 w 21"/>
                    <a:gd name="T1" fmla="*/ 8 h 15"/>
                    <a:gd name="T2" fmla="*/ 11 w 21"/>
                    <a:gd name="T3" fmla="*/ 15 h 15"/>
                    <a:gd name="T4" fmla="*/ 21 w 21"/>
                    <a:gd name="T5" fmla="*/ 8 h 15"/>
                    <a:gd name="T6" fmla="*/ 10 w 21"/>
                    <a:gd name="T7" fmla="*/ 0 h 15"/>
                    <a:gd name="T8" fmla="*/ 0 w 2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0" y="8"/>
                      </a:moveTo>
                      <a:cubicBezTo>
                        <a:pt x="1" y="12"/>
                        <a:pt x="5" y="15"/>
                        <a:pt x="11" y="15"/>
                      </a:cubicBezTo>
                      <a:cubicBezTo>
                        <a:pt x="17" y="15"/>
                        <a:pt x="21" y="12"/>
                        <a:pt x="21" y="8"/>
                      </a:cubicBezTo>
                      <a:cubicBezTo>
                        <a:pt x="21" y="4"/>
                        <a:pt x="16" y="0"/>
                        <a:pt x="10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7" name="Freeform 167"/>
                <p:cNvSpPr>
                  <a:spLocks/>
                </p:cNvSpPr>
                <p:nvPr/>
              </p:nvSpPr>
              <p:spPr bwMode="auto">
                <a:xfrm>
                  <a:off x="2721" y="2686"/>
                  <a:ext cx="39" cy="26"/>
                </a:xfrm>
                <a:custGeom>
                  <a:avLst/>
                  <a:gdLst>
                    <a:gd name="T0" fmla="*/ 0 w 21"/>
                    <a:gd name="T1" fmla="*/ 7 h 14"/>
                    <a:gd name="T2" fmla="*/ 10 w 21"/>
                    <a:gd name="T3" fmla="*/ 14 h 14"/>
                    <a:gd name="T4" fmla="*/ 20 w 21"/>
                    <a:gd name="T5" fmla="*/ 7 h 14"/>
                    <a:gd name="T6" fmla="*/ 10 w 21"/>
                    <a:gd name="T7" fmla="*/ 0 h 14"/>
                    <a:gd name="T8" fmla="*/ 0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10" y="14"/>
                      </a:cubicBezTo>
                      <a:cubicBezTo>
                        <a:pt x="16" y="14"/>
                        <a:pt x="21" y="11"/>
                        <a:pt x="20" y="7"/>
                      </a:cubicBezTo>
                      <a:cubicBezTo>
                        <a:pt x="20" y="3"/>
                        <a:pt x="15" y="0"/>
                        <a:pt x="10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8" name="Freeform 168"/>
                <p:cNvSpPr>
                  <a:spLocks/>
                </p:cNvSpPr>
                <p:nvPr/>
              </p:nvSpPr>
              <p:spPr bwMode="auto">
                <a:xfrm>
                  <a:off x="2682" y="2686"/>
                  <a:ext cx="39" cy="28"/>
                </a:xfrm>
                <a:custGeom>
                  <a:avLst/>
                  <a:gdLst>
                    <a:gd name="T0" fmla="*/ 0 w 21"/>
                    <a:gd name="T1" fmla="*/ 7 h 15"/>
                    <a:gd name="T2" fmla="*/ 10 w 21"/>
                    <a:gd name="T3" fmla="*/ 15 h 15"/>
                    <a:gd name="T4" fmla="*/ 21 w 21"/>
                    <a:gd name="T5" fmla="*/ 7 h 15"/>
                    <a:gd name="T6" fmla="*/ 10 w 21"/>
                    <a:gd name="T7" fmla="*/ 0 h 15"/>
                    <a:gd name="T8" fmla="*/ 0 w 21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0" y="7"/>
                      </a:moveTo>
                      <a:cubicBezTo>
                        <a:pt x="0" y="11"/>
                        <a:pt x="4" y="15"/>
                        <a:pt x="10" y="15"/>
                      </a:cubicBezTo>
                      <a:cubicBezTo>
                        <a:pt x="16" y="15"/>
                        <a:pt x="21" y="11"/>
                        <a:pt x="21" y="7"/>
                      </a:cubicBezTo>
                      <a:cubicBezTo>
                        <a:pt x="21" y="3"/>
                        <a:pt x="16" y="0"/>
                        <a:pt x="10" y="0"/>
                      </a:cubicBezTo>
                      <a:cubicBezTo>
                        <a:pt x="5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9" name="Freeform 169"/>
                <p:cNvSpPr>
                  <a:spLocks/>
                </p:cNvSpPr>
                <p:nvPr/>
              </p:nvSpPr>
              <p:spPr bwMode="auto">
                <a:xfrm>
                  <a:off x="2643" y="2686"/>
                  <a:ext cx="39" cy="28"/>
                </a:xfrm>
                <a:custGeom>
                  <a:avLst/>
                  <a:gdLst>
                    <a:gd name="T0" fmla="*/ 0 w 21"/>
                    <a:gd name="T1" fmla="*/ 7 h 15"/>
                    <a:gd name="T2" fmla="*/ 10 w 21"/>
                    <a:gd name="T3" fmla="*/ 15 h 15"/>
                    <a:gd name="T4" fmla="*/ 21 w 21"/>
                    <a:gd name="T5" fmla="*/ 7 h 15"/>
                    <a:gd name="T6" fmla="*/ 11 w 21"/>
                    <a:gd name="T7" fmla="*/ 0 h 15"/>
                    <a:gd name="T8" fmla="*/ 0 w 21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0" y="7"/>
                      </a:moveTo>
                      <a:cubicBezTo>
                        <a:pt x="0" y="11"/>
                        <a:pt x="4" y="15"/>
                        <a:pt x="10" y="15"/>
                      </a:cubicBezTo>
                      <a:cubicBezTo>
                        <a:pt x="16" y="15"/>
                        <a:pt x="21" y="11"/>
                        <a:pt x="21" y="7"/>
                      </a:cubicBezTo>
                      <a:cubicBezTo>
                        <a:pt x="21" y="3"/>
                        <a:pt x="16" y="0"/>
                        <a:pt x="11" y="0"/>
                      </a:cubicBezTo>
                      <a:cubicBezTo>
                        <a:pt x="5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0" name="Freeform 170"/>
                <p:cNvSpPr>
                  <a:spLocks/>
                </p:cNvSpPr>
                <p:nvPr/>
              </p:nvSpPr>
              <p:spPr bwMode="auto">
                <a:xfrm>
                  <a:off x="2604" y="2686"/>
                  <a:ext cx="39" cy="28"/>
                </a:xfrm>
                <a:custGeom>
                  <a:avLst/>
                  <a:gdLst>
                    <a:gd name="T0" fmla="*/ 0 w 21"/>
                    <a:gd name="T1" fmla="*/ 8 h 15"/>
                    <a:gd name="T2" fmla="*/ 10 w 21"/>
                    <a:gd name="T3" fmla="*/ 15 h 15"/>
                    <a:gd name="T4" fmla="*/ 21 w 21"/>
                    <a:gd name="T5" fmla="*/ 7 h 15"/>
                    <a:gd name="T6" fmla="*/ 11 w 21"/>
                    <a:gd name="T7" fmla="*/ 0 h 15"/>
                    <a:gd name="T8" fmla="*/ 0 w 2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0" y="8"/>
                      </a:moveTo>
                      <a:cubicBezTo>
                        <a:pt x="0" y="12"/>
                        <a:pt x="4" y="15"/>
                        <a:pt x="10" y="15"/>
                      </a:cubicBezTo>
                      <a:cubicBezTo>
                        <a:pt x="16" y="15"/>
                        <a:pt x="21" y="11"/>
                        <a:pt x="21" y="7"/>
                      </a:cubicBezTo>
                      <a:cubicBezTo>
                        <a:pt x="21" y="3"/>
                        <a:pt x="17" y="0"/>
                        <a:pt x="11" y="0"/>
                      </a:cubicBezTo>
                      <a:cubicBezTo>
                        <a:pt x="6" y="0"/>
                        <a:pt x="1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1" name="Freeform 171"/>
                <p:cNvSpPr>
                  <a:spLocks/>
                </p:cNvSpPr>
                <p:nvPr/>
              </p:nvSpPr>
              <p:spPr bwMode="auto">
                <a:xfrm>
                  <a:off x="1809" y="2693"/>
                  <a:ext cx="53" cy="28"/>
                </a:xfrm>
                <a:custGeom>
                  <a:avLst/>
                  <a:gdLst>
                    <a:gd name="T0" fmla="*/ 3 w 28"/>
                    <a:gd name="T1" fmla="*/ 7 h 15"/>
                    <a:gd name="T2" fmla="*/ 9 w 28"/>
                    <a:gd name="T3" fmla="*/ 14 h 15"/>
                    <a:gd name="T4" fmla="*/ 25 w 28"/>
                    <a:gd name="T5" fmla="*/ 7 h 15"/>
                    <a:gd name="T6" fmla="*/ 20 w 28"/>
                    <a:gd name="T7" fmla="*/ 0 h 15"/>
                    <a:gd name="T8" fmla="*/ 3 w 28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3" y="7"/>
                      </a:moveTo>
                      <a:cubicBezTo>
                        <a:pt x="0" y="11"/>
                        <a:pt x="3" y="15"/>
                        <a:pt x="9" y="14"/>
                      </a:cubicBezTo>
                      <a:cubicBezTo>
                        <a:pt x="15" y="14"/>
                        <a:pt x="22" y="11"/>
                        <a:pt x="25" y="7"/>
                      </a:cubicBezTo>
                      <a:cubicBezTo>
                        <a:pt x="28" y="3"/>
                        <a:pt x="26" y="0"/>
                        <a:pt x="20" y="0"/>
                      </a:cubicBezTo>
                      <a:cubicBezTo>
                        <a:pt x="14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2" name="Freeform 172"/>
                <p:cNvSpPr>
                  <a:spLocks/>
                </p:cNvSpPr>
                <p:nvPr/>
              </p:nvSpPr>
              <p:spPr bwMode="auto">
                <a:xfrm>
                  <a:off x="1768" y="2693"/>
                  <a:ext cx="53" cy="28"/>
                </a:xfrm>
                <a:custGeom>
                  <a:avLst/>
                  <a:gdLst>
                    <a:gd name="T0" fmla="*/ 4 w 28"/>
                    <a:gd name="T1" fmla="*/ 7 h 15"/>
                    <a:gd name="T2" fmla="*/ 9 w 28"/>
                    <a:gd name="T3" fmla="*/ 15 h 15"/>
                    <a:gd name="T4" fmla="*/ 25 w 28"/>
                    <a:gd name="T5" fmla="*/ 7 h 15"/>
                    <a:gd name="T6" fmla="*/ 20 w 28"/>
                    <a:gd name="T7" fmla="*/ 0 h 15"/>
                    <a:gd name="T8" fmla="*/ 4 w 28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4" y="7"/>
                      </a:moveTo>
                      <a:cubicBezTo>
                        <a:pt x="0" y="11"/>
                        <a:pt x="3" y="15"/>
                        <a:pt x="9" y="15"/>
                      </a:cubicBezTo>
                      <a:cubicBezTo>
                        <a:pt x="15" y="15"/>
                        <a:pt x="22" y="11"/>
                        <a:pt x="25" y="7"/>
                      </a:cubicBezTo>
                      <a:cubicBezTo>
                        <a:pt x="28" y="3"/>
                        <a:pt x="26" y="0"/>
                        <a:pt x="20" y="0"/>
                      </a:cubicBezTo>
                      <a:cubicBezTo>
                        <a:pt x="14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3" name="Freeform 173"/>
                <p:cNvSpPr>
                  <a:spLocks/>
                </p:cNvSpPr>
                <p:nvPr/>
              </p:nvSpPr>
              <p:spPr bwMode="auto">
                <a:xfrm>
                  <a:off x="1727" y="2693"/>
                  <a:ext cx="54" cy="28"/>
                </a:xfrm>
                <a:custGeom>
                  <a:avLst/>
                  <a:gdLst>
                    <a:gd name="T0" fmla="*/ 4 w 29"/>
                    <a:gd name="T1" fmla="*/ 8 h 15"/>
                    <a:gd name="T2" fmla="*/ 9 w 29"/>
                    <a:gd name="T3" fmla="*/ 15 h 15"/>
                    <a:gd name="T4" fmla="*/ 26 w 29"/>
                    <a:gd name="T5" fmla="*/ 7 h 15"/>
                    <a:gd name="T6" fmla="*/ 21 w 29"/>
                    <a:gd name="T7" fmla="*/ 0 h 15"/>
                    <a:gd name="T8" fmla="*/ 4 w 29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5">
                      <a:moveTo>
                        <a:pt x="4" y="8"/>
                      </a:moveTo>
                      <a:cubicBezTo>
                        <a:pt x="0" y="12"/>
                        <a:pt x="3" y="15"/>
                        <a:pt x="9" y="15"/>
                      </a:cubicBezTo>
                      <a:cubicBezTo>
                        <a:pt x="15" y="15"/>
                        <a:pt x="22" y="11"/>
                        <a:pt x="26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7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4" name="Freeform 174"/>
                <p:cNvSpPr>
                  <a:spLocks/>
                </p:cNvSpPr>
                <p:nvPr/>
              </p:nvSpPr>
              <p:spPr bwMode="auto">
                <a:xfrm>
                  <a:off x="1686" y="2693"/>
                  <a:ext cx="54" cy="28"/>
                </a:xfrm>
                <a:custGeom>
                  <a:avLst/>
                  <a:gdLst>
                    <a:gd name="T0" fmla="*/ 4 w 29"/>
                    <a:gd name="T1" fmla="*/ 8 h 15"/>
                    <a:gd name="T2" fmla="*/ 8 w 29"/>
                    <a:gd name="T3" fmla="*/ 15 h 15"/>
                    <a:gd name="T4" fmla="*/ 26 w 29"/>
                    <a:gd name="T5" fmla="*/ 8 h 15"/>
                    <a:gd name="T6" fmla="*/ 21 w 29"/>
                    <a:gd name="T7" fmla="*/ 1 h 15"/>
                    <a:gd name="T8" fmla="*/ 4 w 29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5">
                      <a:moveTo>
                        <a:pt x="4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5" y="15"/>
                        <a:pt x="22" y="12"/>
                        <a:pt x="26" y="8"/>
                      </a:cubicBezTo>
                      <a:cubicBezTo>
                        <a:pt x="29" y="4"/>
                        <a:pt x="27" y="0"/>
                        <a:pt x="21" y="1"/>
                      </a:cubicBezTo>
                      <a:cubicBezTo>
                        <a:pt x="15" y="1"/>
                        <a:pt x="7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5" name="Freeform 175"/>
                <p:cNvSpPr>
                  <a:spLocks/>
                </p:cNvSpPr>
                <p:nvPr/>
              </p:nvSpPr>
              <p:spPr bwMode="auto">
                <a:xfrm>
                  <a:off x="1645" y="2695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8 w 29"/>
                    <a:gd name="T3" fmla="*/ 14 h 14"/>
                    <a:gd name="T4" fmla="*/ 26 w 29"/>
                    <a:gd name="T5" fmla="*/ 7 h 14"/>
                    <a:gd name="T6" fmla="*/ 21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2" y="11"/>
                        <a:pt x="26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6" name="Freeform 176"/>
                <p:cNvSpPr>
                  <a:spLocks/>
                </p:cNvSpPr>
                <p:nvPr/>
              </p:nvSpPr>
              <p:spPr bwMode="auto">
                <a:xfrm>
                  <a:off x="1604" y="2695"/>
                  <a:ext cx="54" cy="26"/>
                </a:xfrm>
                <a:custGeom>
                  <a:avLst/>
                  <a:gdLst>
                    <a:gd name="T0" fmla="*/ 3 w 29"/>
                    <a:gd name="T1" fmla="*/ 7 h 14"/>
                    <a:gd name="T2" fmla="*/ 8 w 29"/>
                    <a:gd name="T3" fmla="*/ 14 h 14"/>
                    <a:gd name="T4" fmla="*/ 25 w 29"/>
                    <a:gd name="T5" fmla="*/ 7 h 14"/>
                    <a:gd name="T6" fmla="*/ 21 w 29"/>
                    <a:gd name="T7" fmla="*/ 0 h 14"/>
                    <a:gd name="T8" fmla="*/ 3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2" y="11"/>
                        <a:pt x="25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7" name="Freeform 177"/>
                <p:cNvSpPr>
                  <a:spLocks/>
                </p:cNvSpPr>
                <p:nvPr/>
              </p:nvSpPr>
              <p:spPr bwMode="auto">
                <a:xfrm>
                  <a:off x="1561" y="2695"/>
                  <a:ext cx="56" cy="28"/>
                </a:xfrm>
                <a:custGeom>
                  <a:avLst/>
                  <a:gdLst>
                    <a:gd name="T0" fmla="*/ 4 w 30"/>
                    <a:gd name="T1" fmla="*/ 7 h 15"/>
                    <a:gd name="T2" fmla="*/ 8 w 30"/>
                    <a:gd name="T3" fmla="*/ 15 h 15"/>
                    <a:gd name="T4" fmla="*/ 26 w 30"/>
                    <a:gd name="T5" fmla="*/ 7 h 15"/>
                    <a:gd name="T6" fmla="*/ 22 w 30"/>
                    <a:gd name="T7" fmla="*/ 0 h 15"/>
                    <a:gd name="T8" fmla="*/ 4 w 30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4" y="7"/>
                      </a:moveTo>
                      <a:cubicBezTo>
                        <a:pt x="0" y="11"/>
                        <a:pt x="2" y="15"/>
                        <a:pt x="8" y="15"/>
                      </a:cubicBezTo>
                      <a:cubicBezTo>
                        <a:pt x="15" y="15"/>
                        <a:pt x="23" y="11"/>
                        <a:pt x="26" y="7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8" name="Freeform 178"/>
                <p:cNvSpPr>
                  <a:spLocks/>
                </p:cNvSpPr>
                <p:nvPr/>
              </p:nvSpPr>
              <p:spPr bwMode="auto">
                <a:xfrm>
                  <a:off x="1520" y="2695"/>
                  <a:ext cx="56" cy="28"/>
                </a:xfrm>
                <a:custGeom>
                  <a:avLst/>
                  <a:gdLst>
                    <a:gd name="T0" fmla="*/ 3 w 30"/>
                    <a:gd name="T1" fmla="*/ 8 h 15"/>
                    <a:gd name="T2" fmla="*/ 8 w 30"/>
                    <a:gd name="T3" fmla="*/ 15 h 15"/>
                    <a:gd name="T4" fmla="*/ 26 w 30"/>
                    <a:gd name="T5" fmla="*/ 7 h 15"/>
                    <a:gd name="T6" fmla="*/ 22 w 30"/>
                    <a:gd name="T7" fmla="*/ 0 h 15"/>
                    <a:gd name="T8" fmla="*/ 3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3" y="8"/>
                      </a:moveTo>
                      <a:cubicBezTo>
                        <a:pt x="0" y="12"/>
                        <a:pt x="1" y="15"/>
                        <a:pt x="8" y="15"/>
                      </a:cubicBezTo>
                      <a:cubicBezTo>
                        <a:pt x="14" y="15"/>
                        <a:pt x="22" y="11"/>
                        <a:pt x="26" y="7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6" y="0"/>
                        <a:pt x="7" y="4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9" name="Freeform 179"/>
                <p:cNvSpPr>
                  <a:spLocks/>
                </p:cNvSpPr>
                <p:nvPr/>
              </p:nvSpPr>
              <p:spPr bwMode="auto">
                <a:xfrm>
                  <a:off x="1478" y="2695"/>
                  <a:ext cx="56" cy="28"/>
                </a:xfrm>
                <a:custGeom>
                  <a:avLst/>
                  <a:gdLst>
                    <a:gd name="T0" fmla="*/ 4 w 30"/>
                    <a:gd name="T1" fmla="*/ 8 h 15"/>
                    <a:gd name="T2" fmla="*/ 8 w 30"/>
                    <a:gd name="T3" fmla="*/ 15 h 15"/>
                    <a:gd name="T4" fmla="*/ 26 w 30"/>
                    <a:gd name="T5" fmla="*/ 8 h 15"/>
                    <a:gd name="T6" fmla="*/ 22 w 30"/>
                    <a:gd name="T7" fmla="*/ 0 h 15"/>
                    <a:gd name="T8" fmla="*/ 4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4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4" y="15"/>
                        <a:pt x="22" y="12"/>
                        <a:pt x="26" y="8"/>
                      </a:cubicBezTo>
                      <a:cubicBezTo>
                        <a:pt x="30" y="4"/>
                        <a:pt x="28" y="0"/>
                        <a:pt x="22" y="0"/>
                      </a:cubicBezTo>
                      <a:cubicBezTo>
                        <a:pt x="16" y="1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0" name="Freeform 180"/>
                <p:cNvSpPr>
                  <a:spLocks/>
                </p:cNvSpPr>
                <p:nvPr/>
              </p:nvSpPr>
              <p:spPr bwMode="auto">
                <a:xfrm>
                  <a:off x="1435" y="2697"/>
                  <a:ext cx="58" cy="26"/>
                </a:xfrm>
                <a:custGeom>
                  <a:avLst/>
                  <a:gdLst>
                    <a:gd name="T0" fmla="*/ 4 w 31"/>
                    <a:gd name="T1" fmla="*/ 7 h 14"/>
                    <a:gd name="T2" fmla="*/ 8 w 31"/>
                    <a:gd name="T3" fmla="*/ 14 h 14"/>
                    <a:gd name="T4" fmla="*/ 27 w 31"/>
                    <a:gd name="T5" fmla="*/ 7 h 14"/>
                    <a:gd name="T6" fmla="*/ 23 w 31"/>
                    <a:gd name="T7" fmla="*/ 0 h 14"/>
                    <a:gd name="T8" fmla="*/ 4 w 3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3" y="11"/>
                        <a:pt x="27" y="7"/>
                      </a:cubicBezTo>
                      <a:cubicBezTo>
                        <a:pt x="31" y="3"/>
                        <a:pt x="29" y="0"/>
                        <a:pt x="23" y="0"/>
                      </a:cubicBezTo>
                      <a:cubicBezTo>
                        <a:pt x="17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1" name="Freeform 181"/>
                <p:cNvSpPr>
                  <a:spLocks/>
                </p:cNvSpPr>
                <p:nvPr/>
              </p:nvSpPr>
              <p:spPr bwMode="auto">
                <a:xfrm>
                  <a:off x="1392" y="2697"/>
                  <a:ext cx="58" cy="26"/>
                </a:xfrm>
                <a:custGeom>
                  <a:avLst/>
                  <a:gdLst>
                    <a:gd name="T0" fmla="*/ 4 w 31"/>
                    <a:gd name="T1" fmla="*/ 7 h 14"/>
                    <a:gd name="T2" fmla="*/ 8 w 31"/>
                    <a:gd name="T3" fmla="*/ 14 h 14"/>
                    <a:gd name="T4" fmla="*/ 27 w 31"/>
                    <a:gd name="T5" fmla="*/ 7 h 14"/>
                    <a:gd name="T6" fmla="*/ 23 w 31"/>
                    <a:gd name="T7" fmla="*/ 0 h 14"/>
                    <a:gd name="T8" fmla="*/ 4 w 3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3" y="11"/>
                        <a:pt x="27" y="7"/>
                      </a:cubicBezTo>
                      <a:cubicBezTo>
                        <a:pt x="31" y="3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2" name="Freeform 182"/>
                <p:cNvSpPr>
                  <a:spLocks/>
                </p:cNvSpPr>
                <p:nvPr/>
              </p:nvSpPr>
              <p:spPr bwMode="auto">
                <a:xfrm>
                  <a:off x="4509" y="2641"/>
                  <a:ext cx="65" cy="28"/>
                </a:xfrm>
                <a:custGeom>
                  <a:avLst/>
                  <a:gdLst>
                    <a:gd name="T0" fmla="*/ 5 w 35"/>
                    <a:gd name="T1" fmla="*/ 8 h 15"/>
                    <a:gd name="T2" fmla="*/ 26 w 35"/>
                    <a:gd name="T3" fmla="*/ 15 h 15"/>
                    <a:gd name="T4" fmla="*/ 30 w 35"/>
                    <a:gd name="T5" fmla="*/ 7 h 15"/>
                    <a:gd name="T6" fmla="*/ 9 w 35"/>
                    <a:gd name="T7" fmla="*/ 0 h 15"/>
                    <a:gd name="T8" fmla="*/ 5 w 35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5">
                      <a:moveTo>
                        <a:pt x="5" y="8"/>
                      </a:moveTo>
                      <a:cubicBezTo>
                        <a:pt x="10" y="12"/>
                        <a:pt x="19" y="15"/>
                        <a:pt x="26" y="15"/>
                      </a:cubicBezTo>
                      <a:cubicBezTo>
                        <a:pt x="33" y="15"/>
                        <a:pt x="35" y="11"/>
                        <a:pt x="30" y="7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3" name="Freeform 183"/>
                <p:cNvSpPr>
                  <a:spLocks/>
                </p:cNvSpPr>
                <p:nvPr/>
              </p:nvSpPr>
              <p:spPr bwMode="auto">
                <a:xfrm>
                  <a:off x="4462" y="2641"/>
                  <a:ext cx="65" cy="28"/>
                </a:xfrm>
                <a:custGeom>
                  <a:avLst/>
                  <a:gdLst>
                    <a:gd name="T0" fmla="*/ 5 w 35"/>
                    <a:gd name="T1" fmla="*/ 8 h 15"/>
                    <a:gd name="T2" fmla="*/ 26 w 35"/>
                    <a:gd name="T3" fmla="*/ 15 h 15"/>
                    <a:gd name="T4" fmla="*/ 30 w 35"/>
                    <a:gd name="T5" fmla="*/ 8 h 15"/>
                    <a:gd name="T6" fmla="*/ 9 w 35"/>
                    <a:gd name="T7" fmla="*/ 0 h 15"/>
                    <a:gd name="T8" fmla="*/ 5 w 35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5">
                      <a:moveTo>
                        <a:pt x="5" y="8"/>
                      </a:moveTo>
                      <a:cubicBezTo>
                        <a:pt x="10" y="12"/>
                        <a:pt x="19" y="15"/>
                        <a:pt x="26" y="15"/>
                      </a:cubicBezTo>
                      <a:cubicBezTo>
                        <a:pt x="33" y="15"/>
                        <a:pt x="35" y="12"/>
                        <a:pt x="30" y="8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4" name="Freeform 184"/>
                <p:cNvSpPr>
                  <a:spLocks/>
                </p:cNvSpPr>
                <p:nvPr/>
              </p:nvSpPr>
              <p:spPr bwMode="auto">
                <a:xfrm>
                  <a:off x="4417" y="2641"/>
                  <a:ext cx="64" cy="28"/>
                </a:xfrm>
                <a:custGeom>
                  <a:avLst/>
                  <a:gdLst>
                    <a:gd name="T0" fmla="*/ 4 w 34"/>
                    <a:gd name="T1" fmla="*/ 8 h 15"/>
                    <a:gd name="T2" fmla="*/ 25 w 34"/>
                    <a:gd name="T3" fmla="*/ 15 h 15"/>
                    <a:gd name="T4" fmla="*/ 29 w 34"/>
                    <a:gd name="T5" fmla="*/ 8 h 15"/>
                    <a:gd name="T6" fmla="*/ 8 w 34"/>
                    <a:gd name="T7" fmla="*/ 0 h 15"/>
                    <a:gd name="T8" fmla="*/ 4 w 34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4" y="8"/>
                      </a:moveTo>
                      <a:cubicBezTo>
                        <a:pt x="9" y="12"/>
                        <a:pt x="18" y="15"/>
                        <a:pt x="25" y="15"/>
                      </a:cubicBezTo>
                      <a:cubicBezTo>
                        <a:pt x="32" y="15"/>
                        <a:pt x="34" y="12"/>
                        <a:pt x="29" y="8"/>
                      </a:cubicBezTo>
                      <a:cubicBezTo>
                        <a:pt x="24" y="4"/>
                        <a:pt x="15" y="0"/>
                        <a:pt x="8" y="0"/>
                      </a:cubicBezTo>
                      <a:cubicBezTo>
                        <a:pt x="1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5" name="Freeform 185"/>
                <p:cNvSpPr>
                  <a:spLocks/>
                </p:cNvSpPr>
                <p:nvPr/>
              </p:nvSpPr>
              <p:spPr bwMode="auto">
                <a:xfrm>
                  <a:off x="4371" y="2643"/>
                  <a:ext cx="63" cy="28"/>
                </a:xfrm>
                <a:custGeom>
                  <a:avLst/>
                  <a:gdLst>
                    <a:gd name="T0" fmla="*/ 5 w 34"/>
                    <a:gd name="T1" fmla="*/ 7 h 15"/>
                    <a:gd name="T2" fmla="*/ 26 w 34"/>
                    <a:gd name="T3" fmla="*/ 15 h 15"/>
                    <a:gd name="T4" fmla="*/ 29 w 34"/>
                    <a:gd name="T5" fmla="*/ 7 h 15"/>
                    <a:gd name="T6" fmla="*/ 8 w 34"/>
                    <a:gd name="T7" fmla="*/ 0 h 15"/>
                    <a:gd name="T8" fmla="*/ 5 w 34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5" y="7"/>
                      </a:moveTo>
                      <a:cubicBezTo>
                        <a:pt x="9" y="11"/>
                        <a:pt x="19" y="15"/>
                        <a:pt x="26" y="15"/>
                      </a:cubicBezTo>
                      <a:cubicBezTo>
                        <a:pt x="32" y="15"/>
                        <a:pt x="34" y="11"/>
                        <a:pt x="29" y="7"/>
                      </a:cubicBezTo>
                      <a:cubicBezTo>
                        <a:pt x="25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6" name="Freeform 186"/>
                <p:cNvSpPr>
                  <a:spLocks/>
                </p:cNvSpPr>
                <p:nvPr/>
              </p:nvSpPr>
              <p:spPr bwMode="auto">
                <a:xfrm>
                  <a:off x="4326" y="2643"/>
                  <a:ext cx="62" cy="28"/>
                </a:xfrm>
                <a:custGeom>
                  <a:avLst/>
                  <a:gdLst>
                    <a:gd name="T0" fmla="*/ 4 w 33"/>
                    <a:gd name="T1" fmla="*/ 7 h 15"/>
                    <a:gd name="T2" fmla="*/ 25 w 33"/>
                    <a:gd name="T3" fmla="*/ 15 h 15"/>
                    <a:gd name="T4" fmla="*/ 29 w 33"/>
                    <a:gd name="T5" fmla="*/ 7 h 15"/>
                    <a:gd name="T6" fmla="*/ 8 w 33"/>
                    <a:gd name="T7" fmla="*/ 0 h 15"/>
                    <a:gd name="T8" fmla="*/ 4 w 33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5">
                      <a:moveTo>
                        <a:pt x="4" y="7"/>
                      </a:moveTo>
                      <a:cubicBezTo>
                        <a:pt x="9" y="11"/>
                        <a:pt x="18" y="15"/>
                        <a:pt x="25" y="15"/>
                      </a:cubicBezTo>
                      <a:cubicBezTo>
                        <a:pt x="32" y="15"/>
                        <a:pt x="33" y="11"/>
                        <a:pt x="29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7" name="Freeform 187"/>
                <p:cNvSpPr>
                  <a:spLocks/>
                </p:cNvSpPr>
                <p:nvPr/>
              </p:nvSpPr>
              <p:spPr bwMode="auto">
                <a:xfrm>
                  <a:off x="4281" y="2643"/>
                  <a:ext cx="62" cy="28"/>
                </a:xfrm>
                <a:custGeom>
                  <a:avLst/>
                  <a:gdLst>
                    <a:gd name="T0" fmla="*/ 4 w 33"/>
                    <a:gd name="T1" fmla="*/ 8 h 15"/>
                    <a:gd name="T2" fmla="*/ 25 w 33"/>
                    <a:gd name="T3" fmla="*/ 15 h 15"/>
                    <a:gd name="T4" fmla="*/ 28 w 33"/>
                    <a:gd name="T5" fmla="*/ 7 h 15"/>
                    <a:gd name="T6" fmla="*/ 8 w 33"/>
                    <a:gd name="T7" fmla="*/ 0 h 15"/>
                    <a:gd name="T8" fmla="*/ 4 w 33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5">
                      <a:moveTo>
                        <a:pt x="4" y="8"/>
                      </a:moveTo>
                      <a:cubicBezTo>
                        <a:pt x="9" y="12"/>
                        <a:pt x="18" y="15"/>
                        <a:pt x="25" y="15"/>
                      </a:cubicBezTo>
                      <a:cubicBezTo>
                        <a:pt x="31" y="15"/>
                        <a:pt x="33" y="11"/>
                        <a:pt x="28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1" y="0"/>
                        <a:pt x="0" y="3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8" name="Freeform 188"/>
                <p:cNvSpPr>
                  <a:spLocks/>
                </p:cNvSpPr>
                <p:nvPr/>
              </p:nvSpPr>
              <p:spPr bwMode="auto">
                <a:xfrm>
                  <a:off x="4237" y="2643"/>
                  <a:ext cx="61" cy="28"/>
                </a:xfrm>
                <a:custGeom>
                  <a:avLst/>
                  <a:gdLst>
                    <a:gd name="T0" fmla="*/ 4 w 33"/>
                    <a:gd name="T1" fmla="*/ 8 h 15"/>
                    <a:gd name="T2" fmla="*/ 24 w 33"/>
                    <a:gd name="T3" fmla="*/ 15 h 15"/>
                    <a:gd name="T4" fmla="*/ 28 w 33"/>
                    <a:gd name="T5" fmla="*/ 8 h 15"/>
                    <a:gd name="T6" fmla="*/ 8 w 33"/>
                    <a:gd name="T7" fmla="*/ 0 h 15"/>
                    <a:gd name="T8" fmla="*/ 4 w 33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5">
                      <a:moveTo>
                        <a:pt x="4" y="8"/>
                      </a:moveTo>
                      <a:cubicBezTo>
                        <a:pt x="9" y="12"/>
                        <a:pt x="18" y="15"/>
                        <a:pt x="24" y="15"/>
                      </a:cubicBezTo>
                      <a:cubicBezTo>
                        <a:pt x="31" y="15"/>
                        <a:pt x="33" y="12"/>
                        <a:pt x="28" y="8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9" name="Freeform 189"/>
                <p:cNvSpPr>
                  <a:spLocks/>
                </p:cNvSpPr>
                <p:nvPr/>
              </p:nvSpPr>
              <p:spPr bwMode="auto">
                <a:xfrm>
                  <a:off x="4192" y="2643"/>
                  <a:ext cx="61" cy="28"/>
                </a:xfrm>
                <a:custGeom>
                  <a:avLst/>
                  <a:gdLst>
                    <a:gd name="T0" fmla="*/ 5 w 33"/>
                    <a:gd name="T1" fmla="*/ 8 h 15"/>
                    <a:gd name="T2" fmla="*/ 24 w 33"/>
                    <a:gd name="T3" fmla="*/ 15 h 15"/>
                    <a:gd name="T4" fmla="*/ 28 w 33"/>
                    <a:gd name="T5" fmla="*/ 8 h 15"/>
                    <a:gd name="T6" fmla="*/ 8 w 33"/>
                    <a:gd name="T7" fmla="*/ 0 h 15"/>
                    <a:gd name="T8" fmla="*/ 5 w 33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5">
                      <a:moveTo>
                        <a:pt x="5" y="8"/>
                      </a:moveTo>
                      <a:cubicBezTo>
                        <a:pt x="9" y="12"/>
                        <a:pt x="18" y="15"/>
                        <a:pt x="24" y="15"/>
                      </a:cubicBezTo>
                      <a:cubicBezTo>
                        <a:pt x="31" y="15"/>
                        <a:pt x="33" y="12"/>
                        <a:pt x="28" y="8"/>
                      </a:cubicBezTo>
                      <a:cubicBezTo>
                        <a:pt x="24" y="4"/>
                        <a:pt x="15" y="0"/>
                        <a:pt x="8" y="0"/>
                      </a:cubicBezTo>
                      <a:cubicBezTo>
                        <a:pt x="2" y="1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0" name="Freeform 190"/>
                <p:cNvSpPr>
                  <a:spLocks/>
                </p:cNvSpPr>
                <p:nvPr/>
              </p:nvSpPr>
              <p:spPr bwMode="auto">
                <a:xfrm>
                  <a:off x="4149" y="2645"/>
                  <a:ext cx="60" cy="28"/>
                </a:xfrm>
                <a:custGeom>
                  <a:avLst/>
                  <a:gdLst>
                    <a:gd name="T0" fmla="*/ 4 w 32"/>
                    <a:gd name="T1" fmla="*/ 7 h 15"/>
                    <a:gd name="T2" fmla="*/ 24 w 32"/>
                    <a:gd name="T3" fmla="*/ 15 h 15"/>
                    <a:gd name="T4" fmla="*/ 27 w 32"/>
                    <a:gd name="T5" fmla="*/ 7 h 15"/>
                    <a:gd name="T6" fmla="*/ 8 w 32"/>
                    <a:gd name="T7" fmla="*/ 0 h 15"/>
                    <a:gd name="T8" fmla="*/ 4 w 3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7"/>
                      </a:moveTo>
                      <a:cubicBezTo>
                        <a:pt x="8" y="11"/>
                        <a:pt x="17" y="15"/>
                        <a:pt x="24" y="15"/>
                      </a:cubicBezTo>
                      <a:cubicBezTo>
                        <a:pt x="30" y="15"/>
                        <a:pt x="32" y="11"/>
                        <a:pt x="27" y="7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1" name="Freeform 191"/>
                <p:cNvSpPr>
                  <a:spLocks/>
                </p:cNvSpPr>
                <p:nvPr/>
              </p:nvSpPr>
              <p:spPr bwMode="auto">
                <a:xfrm>
                  <a:off x="4104" y="2645"/>
                  <a:ext cx="60" cy="28"/>
                </a:xfrm>
                <a:custGeom>
                  <a:avLst/>
                  <a:gdLst>
                    <a:gd name="T0" fmla="*/ 4 w 32"/>
                    <a:gd name="T1" fmla="*/ 7 h 15"/>
                    <a:gd name="T2" fmla="*/ 24 w 32"/>
                    <a:gd name="T3" fmla="*/ 15 h 15"/>
                    <a:gd name="T4" fmla="*/ 28 w 32"/>
                    <a:gd name="T5" fmla="*/ 7 h 15"/>
                    <a:gd name="T6" fmla="*/ 8 w 32"/>
                    <a:gd name="T7" fmla="*/ 0 h 15"/>
                    <a:gd name="T8" fmla="*/ 4 w 3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7"/>
                      </a:moveTo>
                      <a:cubicBezTo>
                        <a:pt x="9" y="12"/>
                        <a:pt x="17" y="15"/>
                        <a:pt x="24" y="15"/>
                      </a:cubicBezTo>
                      <a:cubicBezTo>
                        <a:pt x="30" y="15"/>
                        <a:pt x="32" y="11"/>
                        <a:pt x="28" y="7"/>
                      </a:cubicBezTo>
                      <a:cubicBezTo>
                        <a:pt x="23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2" name="Freeform 192"/>
                <p:cNvSpPr>
                  <a:spLocks/>
                </p:cNvSpPr>
                <p:nvPr/>
              </p:nvSpPr>
              <p:spPr bwMode="auto">
                <a:xfrm>
                  <a:off x="4061" y="2645"/>
                  <a:ext cx="60" cy="28"/>
                </a:xfrm>
                <a:custGeom>
                  <a:avLst/>
                  <a:gdLst>
                    <a:gd name="T0" fmla="*/ 4 w 32"/>
                    <a:gd name="T1" fmla="*/ 8 h 15"/>
                    <a:gd name="T2" fmla="*/ 23 w 32"/>
                    <a:gd name="T3" fmla="*/ 15 h 15"/>
                    <a:gd name="T4" fmla="*/ 27 w 32"/>
                    <a:gd name="T5" fmla="*/ 7 h 15"/>
                    <a:gd name="T6" fmla="*/ 8 w 32"/>
                    <a:gd name="T7" fmla="*/ 0 h 15"/>
                    <a:gd name="T8" fmla="*/ 4 w 3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8"/>
                      </a:moveTo>
                      <a:cubicBezTo>
                        <a:pt x="8" y="12"/>
                        <a:pt x="17" y="15"/>
                        <a:pt x="23" y="15"/>
                      </a:cubicBezTo>
                      <a:cubicBezTo>
                        <a:pt x="30" y="15"/>
                        <a:pt x="32" y="12"/>
                        <a:pt x="27" y="7"/>
                      </a:cubicBezTo>
                      <a:cubicBezTo>
                        <a:pt x="23" y="3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3" name="Freeform 193"/>
                <p:cNvSpPr>
                  <a:spLocks/>
                </p:cNvSpPr>
                <p:nvPr/>
              </p:nvSpPr>
              <p:spPr bwMode="auto">
                <a:xfrm>
                  <a:off x="3021" y="2654"/>
                  <a:ext cx="43" cy="28"/>
                </a:xfrm>
                <a:custGeom>
                  <a:avLst/>
                  <a:gdLst>
                    <a:gd name="T0" fmla="*/ 1 w 23"/>
                    <a:gd name="T1" fmla="*/ 8 h 15"/>
                    <a:gd name="T2" fmla="*/ 14 w 23"/>
                    <a:gd name="T3" fmla="*/ 15 h 15"/>
                    <a:gd name="T4" fmla="*/ 22 w 23"/>
                    <a:gd name="T5" fmla="*/ 8 h 15"/>
                    <a:gd name="T6" fmla="*/ 9 w 23"/>
                    <a:gd name="T7" fmla="*/ 0 h 15"/>
                    <a:gd name="T8" fmla="*/ 1 w 23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1" y="8"/>
                      </a:moveTo>
                      <a:cubicBezTo>
                        <a:pt x="2" y="12"/>
                        <a:pt x="8" y="15"/>
                        <a:pt x="14" y="15"/>
                      </a:cubicBezTo>
                      <a:cubicBezTo>
                        <a:pt x="19" y="15"/>
                        <a:pt x="23" y="12"/>
                        <a:pt x="22" y="8"/>
                      </a:cubicBezTo>
                      <a:cubicBezTo>
                        <a:pt x="20" y="4"/>
                        <a:pt x="15" y="0"/>
                        <a:pt x="9" y="0"/>
                      </a:cubicBezTo>
                      <a:cubicBezTo>
                        <a:pt x="4" y="0"/>
                        <a:pt x="0" y="4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4" name="Freeform 194"/>
                <p:cNvSpPr>
                  <a:spLocks/>
                </p:cNvSpPr>
                <p:nvPr/>
              </p:nvSpPr>
              <p:spPr bwMode="auto">
                <a:xfrm>
                  <a:off x="2870" y="2656"/>
                  <a:ext cx="41" cy="28"/>
                </a:xfrm>
                <a:custGeom>
                  <a:avLst/>
                  <a:gdLst>
                    <a:gd name="T0" fmla="*/ 1 w 22"/>
                    <a:gd name="T1" fmla="*/ 8 h 15"/>
                    <a:gd name="T2" fmla="*/ 12 w 22"/>
                    <a:gd name="T3" fmla="*/ 15 h 15"/>
                    <a:gd name="T4" fmla="*/ 21 w 22"/>
                    <a:gd name="T5" fmla="*/ 7 h 15"/>
                    <a:gd name="T6" fmla="*/ 10 w 22"/>
                    <a:gd name="T7" fmla="*/ 0 h 15"/>
                    <a:gd name="T8" fmla="*/ 1 w 2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5">
                      <a:moveTo>
                        <a:pt x="1" y="8"/>
                      </a:moveTo>
                      <a:cubicBezTo>
                        <a:pt x="1" y="12"/>
                        <a:pt x="6" y="15"/>
                        <a:pt x="12" y="15"/>
                      </a:cubicBezTo>
                      <a:cubicBezTo>
                        <a:pt x="18" y="15"/>
                        <a:pt x="22" y="11"/>
                        <a:pt x="21" y="7"/>
                      </a:cubicBezTo>
                      <a:cubicBezTo>
                        <a:pt x="20" y="3"/>
                        <a:pt x="15" y="0"/>
                        <a:pt x="10" y="0"/>
                      </a:cubicBezTo>
                      <a:cubicBezTo>
                        <a:pt x="4" y="0"/>
                        <a:pt x="0" y="4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5" name="Freeform 195"/>
                <p:cNvSpPr>
                  <a:spLocks/>
                </p:cNvSpPr>
                <p:nvPr/>
              </p:nvSpPr>
              <p:spPr bwMode="auto">
                <a:xfrm>
                  <a:off x="2833" y="2656"/>
                  <a:ext cx="39" cy="28"/>
                </a:xfrm>
                <a:custGeom>
                  <a:avLst/>
                  <a:gdLst>
                    <a:gd name="T0" fmla="*/ 0 w 21"/>
                    <a:gd name="T1" fmla="*/ 8 h 15"/>
                    <a:gd name="T2" fmla="*/ 11 w 21"/>
                    <a:gd name="T3" fmla="*/ 15 h 15"/>
                    <a:gd name="T4" fmla="*/ 21 w 21"/>
                    <a:gd name="T5" fmla="*/ 8 h 15"/>
                    <a:gd name="T6" fmla="*/ 10 w 21"/>
                    <a:gd name="T7" fmla="*/ 0 h 15"/>
                    <a:gd name="T8" fmla="*/ 0 w 2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0" y="8"/>
                      </a:moveTo>
                      <a:cubicBezTo>
                        <a:pt x="1" y="12"/>
                        <a:pt x="6" y="15"/>
                        <a:pt x="11" y="15"/>
                      </a:cubicBezTo>
                      <a:cubicBezTo>
                        <a:pt x="17" y="15"/>
                        <a:pt x="21" y="12"/>
                        <a:pt x="21" y="8"/>
                      </a:cubicBezTo>
                      <a:cubicBezTo>
                        <a:pt x="20" y="4"/>
                        <a:pt x="15" y="0"/>
                        <a:pt x="10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6" name="Freeform 196"/>
                <p:cNvSpPr>
                  <a:spLocks/>
                </p:cNvSpPr>
                <p:nvPr/>
              </p:nvSpPr>
              <p:spPr bwMode="auto">
                <a:xfrm>
                  <a:off x="2796" y="2658"/>
                  <a:ext cx="39" cy="26"/>
                </a:xfrm>
                <a:custGeom>
                  <a:avLst/>
                  <a:gdLst>
                    <a:gd name="T0" fmla="*/ 0 w 21"/>
                    <a:gd name="T1" fmla="*/ 7 h 14"/>
                    <a:gd name="T2" fmla="*/ 11 w 21"/>
                    <a:gd name="T3" fmla="*/ 14 h 14"/>
                    <a:gd name="T4" fmla="*/ 20 w 21"/>
                    <a:gd name="T5" fmla="*/ 7 h 14"/>
                    <a:gd name="T6" fmla="*/ 10 w 21"/>
                    <a:gd name="T7" fmla="*/ 0 h 14"/>
                    <a:gd name="T8" fmla="*/ 0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0" y="7"/>
                      </a:moveTo>
                      <a:cubicBezTo>
                        <a:pt x="0" y="11"/>
                        <a:pt x="5" y="14"/>
                        <a:pt x="11" y="14"/>
                      </a:cubicBezTo>
                      <a:cubicBezTo>
                        <a:pt x="17" y="14"/>
                        <a:pt x="21" y="11"/>
                        <a:pt x="20" y="7"/>
                      </a:cubicBezTo>
                      <a:cubicBezTo>
                        <a:pt x="20" y="3"/>
                        <a:pt x="15" y="0"/>
                        <a:pt x="10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7" name="Freeform 197"/>
                <p:cNvSpPr>
                  <a:spLocks/>
                </p:cNvSpPr>
                <p:nvPr/>
              </p:nvSpPr>
              <p:spPr bwMode="auto">
                <a:xfrm>
                  <a:off x="2758" y="2658"/>
                  <a:ext cx="38" cy="26"/>
                </a:xfrm>
                <a:custGeom>
                  <a:avLst/>
                  <a:gdLst>
                    <a:gd name="T0" fmla="*/ 0 w 20"/>
                    <a:gd name="T1" fmla="*/ 7 h 14"/>
                    <a:gd name="T2" fmla="*/ 10 w 20"/>
                    <a:gd name="T3" fmla="*/ 14 h 14"/>
                    <a:gd name="T4" fmla="*/ 20 w 20"/>
                    <a:gd name="T5" fmla="*/ 7 h 14"/>
                    <a:gd name="T6" fmla="*/ 10 w 20"/>
                    <a:gd name="T7" fmla="*/ 0 h 14"/>
                    <a:gd name="T8" fmla="*/ 0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0" y="7"/>
                      </a:moveTo>
                      <a:cubicBezTo>
                        <a:pt x="0" y="11"/>
                        <a:pt x="5" y="14"/>
                        <a:pt x="10" y="14"/>
                      </a:cubicBezTo>
                      <a:cubicBezTo>
                        <a:pt x="16" y="14"/>
                        <a:pt x="20" y="11"/>
                        <a:pt x="20" y="7"/>
                      </a:cubicBezTo>
                      <a:cubicBezTo>
                        <a:pt x="20" y="3"/>
                        <a:pt x="15" y="0"/>
                        <a:pt x="10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8" name="Freeform 198"/>
                <p:cNvSpPr>
                  <a:spLocks/>
                </p:cNvSpPr>
                <p:nvPr/>
              </p:nvSpPr>
              <p:spPr bwMode="auto">
                <a:xfrm>
                  <a:off x="2721" y="2658"/>
                  <a:ext cx="37" cy="28"/>
                </a:xfrm>
                <a:custGeom>
                  <a:avLst/>
                  <a:gdLst>
                    <a:gd name="T0" fmla="*/ 0 w 20"/>
                    <a:gd name="T1" fmla="*/ 7 h 15"/>
                    <a:gd name="T2" fmla="*/ 10 w 20"/>
                    <a:gd name="T3" fmla="*/ 15 h 15"/>
                    <a:gd name="T4" fmla="*/ 20 w 20"/>
                    <a:gd name="T5" fmla="*/ 7 h 15"/>
                    <a:gd name="T6" fmla="*/ 9 w 20"/>
                    <a:gd name="T7" fmla="*/ 0 h 15"/>
                    <a:gd name="T8" fmla="*/ 0 w 20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5">
                      <a:moveTo>
                        <a:pt x="0" y="7"/>
                      </a:moveTo>
                      <a:cubicBezTo>
                        <a:pt x="0" y="11"/>
                        <a:pt x="4" y="15"/>
                        <a:pt x="10" y="15"/>
                      </a:cubicBezTo>
                      <a:cubicBezTo>
                        <a:pt x="15" y="14"/>
                        <a:pt x="20" y="11"/>
                        <a:pt x="20" y="7"/>
                      </a:cubicBezTo>
                      <a:cubicBezTo>
                        <a:pt x="20" y="3"/>
                        <a:pt x="15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9" name="Freeform 199"/>
                <p:cNvSpPr>
                  <a:spLocks/>
                </p:cNvSpPr>
                <p:nvPr/>
              </p:nvSpPr>
              <p:spPr bwMode="auto">
                <a:xfrm>
                  <a:off x="2682" y="2658"/>
                  <a:ext cx="37" cy="28"/>
                </a:xfrm>
                <a:custGeom>
                  <a:avLst/>
                  <a:gdLst>
                    <a:gd name="T0" fmla="*/ 0 w 20"/>
                    <a:gd name="T1" fmla="*/ 8 h 15"/>
                    <a:gd name="T2" fmla="*/ 10 w 20"/>
                    <a:gd name="T3" fmla="*/ 15 h 15"/>
                    <a:gd name="T4" fmla="*/ 20 w 20"/>
                    <a:gd name="T5" fmla="*/ 7 h 15"/>
                    <a:gd name="T6" fmla="*/ 10 w 20"/>
                    <a:gd name="T7" fmla="*/ 0 h 15"/>
                    <a:gd name="T8" fmla="*/ 0 w 2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5">
                      <a:moveTo>
                        <a:pt x="0" y="8"/>
                      </a:moveTo>
                      <a:cubicBezTo>
                        <a:pt x="0" y="12"/>
                        <a:pt x="5" y="15"/>
                        <a:pt x="10" y="15"/>
                      </a:cubicBezTo>
                      <a:cubicBezTo>
                        <a:pt x="16" y="15"/>
                        <a:pt x="20" y="11"/>
                        <a:pt x="20" y="7"/>
                      </a:cubicBezTo>
                      <a:cubicBezTo>
                        <a:pt x="20" y="3"/>
                        <a:pt x="16" y="0"/>
                        <a:pt x="10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70" name="Freeform 200"/>
                <p:cNvSpPr>
                  <a:spLocks/>
                </p:cNvSpPr>
                <p:nvPr/>
              </p:nvSpPr>
              <p:spPr bwMode="auto">
                <a:xfrm>
                  <a:off x="2645" y="2658"/>
                  <a:ext cx="37" cy="28"/>
                </a:xfrm>
                <a:custGeom>
                  <a:avLst/>
                  <a:gdLst>
                    <a:gd name="T0" fmla="*/ 0 w 20"/>
                    <a:gd name="T1" fmla="*/ 8 h 15"/>
                    <a:gd name="T2" fmla="*/ 10 w 20"/>
                    <a:gd name="T3" fmla="*/ 15 h 15"/>
                    <a:gd name="T4" fmla="*/ 20 w 20"/>
                    <a:gd name="T5" fmla="*/ 8 h 15"/>
                    <a:gd name="T6" fmla="*/ 10 w 20"/>
                    <a:gd name="T7" fmla="*/ 0 h 15"/>
                    <a:gd name="T8" fmla="*/ 0 w 2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5">
                      <a:moveTo>
                        <a:pt x="0" y="8"/>
                      </a:moveTo>
                      <a:cubicBezTo>
                        <a:pt x="0" y="12"/>
                        <a:pt x="4" y="15"/>
                        <a:pt x="10" y="15"/>
                      </a:cubicBezTo>
                      <a:cubicBezTo>
                        <a:pt x="15" y="15"/>
                        <a:pt x="20" y="12"/>
                        <a:pt x="20" y="8"/>
                      </a:cubicBezTo>
                      <a:cubicBezTo>
                        <a:pt x="20" y="4"/>
                        <a:pt x="16" y="0"/>
                        <a:pt x="10" y="0"/>
                      </a:cubicBezTo>
                      <a:cubicBezTo>
                        <a:pt x="5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71" name="Freeform 201"/>
                <p:cNvSpPr>
                  <a:spLocks/>
                </p:cNvSpPr>
                <p:nvPr/>
              </p:nvSpPr>
              <p:spPr bwMode="auto">
                <a:xfrm>
                  <a:off x="2605" y="2660"/>
                  <a:ext cx="40" cy="26"/>
                </a:xfrm>
                <a:custGeom>
                  <a:avLst/>
                  <a:gdLst>
                    <a:gd name="T0" fmla="*/ 1 w 21"/>
                    <a:gd name="T1" fmla="*/ 7 h 14"/>
                    <a:gd name="T2" fmla="*/ 10 w 21"/>
                    <a:gd name="T3" fmla="*/ 14 h 14"/>
                    <a:gd name="T4" fmla="*/ 21 w 21"/>
                    <a:gd name="T5" fmla="*/ 7 h 14"/>
                    <a:gd name="T6" fmla="*/ 11 w 21"/>
                    <a:gd name="T7" fmla="*/ 0 h 14"/>
                    <a:gd name="T8" fmla="*/ 1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1" y="7"/>
                      </a:moveTo>
                      <a:cubicBezTo>
                        <a:pt x="0" y="11"/>
                        <a:pt x="5" y="14"/>
                        <a:pt x="10" y="14"/>
                      </a:cubicBezTo>
                      <a:cubicBezTo>
                        <a:pt x="16" y="14"/>
                        <a:pt x="21" y="11"/>
                        <a:pt x="21" y="7"/>
                      </a:cubicBezTo>
                      <a:cubicBezTo>
                        <a:pt x="21" y="3"/>
                        <a:pt x="17" y="0"/>
                        <a:pt x="11" y="0"/>
                      </a:cubicBezTo>
                      <a:cubicBezTo>
                        <a:pt x="6" y="0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72" name="Freeform 202"/>
                <p:cNvSpPr>
                  <a:spLocks/>
                </p:cNvSpPr>
                <p:nvPr/>
              </p:nvSpPr>
              <p:spPr bwMode="auto">
                <a:xfrm>
                  <a:off x="2568" y="2660"/>
                  <a:ext cx="39" cy="26"/>
                </a:xfrm>
                <a:custGeom>
                  <a:avLst/>
                  <a:gdLst>
                    <a:gd name="T0" fmla="*/ 0 w 21"/>
                    <a:gd name="T1" fmla="*/ 7 h 14"/>
                    <a:gd name="T2" fmla="*/ 10 w 21"/>
                    <a:gd name="T3" fmla="*/ 14 h 14"/>
                    <a:gd name="T4" fmla="*/ 21 w 21"/>
                    <a:gd name="T5" fmla="*/ 7 h 14"/>
                    <a:gd name="T6" fmla="*/ 11 w 21"/>
                    <a:gd name="T7" fmla="*/ 0 h 14"/>
                    <a:gd name="T8" fmla="*/ 0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10" y="14"/>
                      </a:cubicBezTo>
                      <a:cubicBezTo>
                        <a:pt x="15" y="14"/>
                        <a:pt x="20" y="11"/>
                        <a:pt x="21" y="7"/>
                      </a:cubicBezTo>
                      <a:cubicBezTo>
                        <a:pt x="21" y="3"/>
                        <a:pt x="17" y="0"/>
                        <a:pt x="11" y="0"/>
                      </a:cubicBezTo>
                      <a:cubicBezTo>
                        <a:pt x="6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73" name="Freeform 203"/>
                <p:cNvSpPr>
                  <a:spLocks/>
                </p:cNvSpPr>
                <p:nvPr/>
              </p:nvSpPr>
              <p:spPr bwMode="auto">
                <a:xfrm>
                  <a:off x="1832" y="2667"/>
                  <a:ext cx="50" cy="26"/>
                </a:xfrm>
                <a:custGeom>
                  <a:avLst/>
                  <a:gdLst>
                    <a:gd name="T0" fmla="*/ 3 w 27"/>
                    <a:gd name="T1" fmla="*/ 7 h 14"/>
                    <a:gd name="T2" fmla="*/ 8 w 27"/>
                    <a:gd name="T3" fmla="*/ 14 h 14"/>
                    <a:gd name="T4" fmla="*/ 24 w 27"/>
                    <a:gd name="T5" fmla="*/ 7 h 14"/>
                    <a:gd name="T6" fmla="*/ 19 w 27"/>
                    <a:gd name="T7" fmla="*/ 0 h 14"/>
                    <a:gd name="T8" fmla="*/ 3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1" y="11"/>
                        <a:pt x="24" y="7"/>
                      </a:cubicBezTo>
                      <a:cubicBezTo>
                        <a:pt x="27" y="3"/>
                        <a:pt x="25" y="0"/>
                        <a:pt x="19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74" name="Freeform 204"/>
                <p:cNvSpPr>
                  <a:spLocks/>
                </p:cNvSpPr>
                <p:nvPr/>
              </p:nvSpPr>
              <p:spPr bwMode="auto">
                <a:xfrm>
                  <a:off x="1791" y="2667"/>
                  <a:ext cx="52" cy="26"/>
                </a:xfrm>
                <a:custGeom>
                  <a:avLst/>
                  <a:gdLst>
                    <a:gd name="T0" fmla="*/ 3 w 28"/>
                    <a:gd name="T1" fmla="*/ 7 h 14"/>
                    <a:gd name="T2" fmla="*/ 8 w 28"/>
                    <a:gd name="T3" fmla="*/ 14 h 14"/>
                    <a:gd name="T4" fmla="*/ 25 w 28"/>
                    <a:gd name="T5" fmla="*/ 7 h 14"/>
                    <a:gd name="T6" fmla="*/ 20 w 28"/>
                    <a:gd name="T7" fmla="*/ 0 h 14"/>
                    <a:gd name="T8" fmla="*/ 3 w 28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2" y="11"/>
                        <a:pt x="25" y="7"/>
                      </a:cubicBezTo>
                      <a:cubicBezTo>
                        <a:pt x="28" y="3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6" name="Group 406"/>
              <p:cNvGrpSpPr>
                <a:grpSpLocks/>
              </p:cNvGrpSpPr>
              <p:nvPr/>
            </p:nvGrpSpPr>
            <p:grpSpPr bwMode="auto">
              <a:xfrm>
                <a:off x="2195513" y="3943350"/>
                <a:ext cx="5551488" cy="338137"/>
                <a:chOff x="1383" y="2484"/>
                <a:chExt cx="3497" cy="213"/>
              </a:xfrm>
              <a:grpFill/>
            </p:grpSpPr>
            <p:sp>
              <p:nvSpPr>
                <p:cNvPr id="1675" name="Freeform 206"/>
                <p:cNvSpPr>
                  <a:spLocks/>
                </p:cNvSpPr>
                <p:nvPr/>
              </p:nvSpPr>
              <p:spPr bwMode="auto">
                <a:xfrm>
                  <a:off x="1750" y="2667"/>
                  <a:ext cx="52" cy="26"/>
                </a:xfrm>
                <a:custGeom>
                  <a:avLst/>
                  <a:gdLst>
                    <a:gd name="T0" fmla="*/ 4 w 28"/>
                    <a:gd name="T1" fmla="*/ 7 h 14"/>
                    <a:gd name="T2" fmla="*/ 9 w 28"/>
                    <a:gd name="T3" fmla="*/ 14 h 14"/>
                    <a:gd name="T4" fmla="*/ 25 w 28"/>
                    <a:gd name="T5" fmla="*/ 7 h 14"/>
                    <a:gd name="T6" fmla="*/ 20 w 28"/>
                    <a:gd name="T7" fmla="*/ 0 h 14"/>
                    <a:gd name="T8" fmla="*/ 4 w 28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4" y="7"/>
                      </a:moveTo>
                      <a:cubicBezTo>
                        <a:pt x="0" y="11"/>
                        <a:pt x="3" y="14"/>
                        <a:pt x="9" y="14"/>
                      </a:cubicBezTo>
                      <a:cubicBezTo>
                        <a:pt x="15" y="14"/>
                        <a:pt x="22" y="11"/>
                        <a:pt x="25" y="7"/>
                      </a:cubicBezTo>
                      <a:cubicBezTo>
                        <a:pt x="28" y="3"/>
                        <a:pt x="26" y="0"/>
                        <a:pt x="20" y="0"/>
                      </a:cubicBezTo>
                      <a:cubicBezTo>
                        <a:pt x="15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6" name="Freeform 207"/>
                <p:cNvSpPr>
                  <a:spLocks/>
                </p:cNvSpPr>
                <p:nvPr/>
              </p:nvSpPr>
              <p:spPr bwMode="auto">
                <a:xfrm>
                  <a:off x="1711" y="2667"/>
                  <a:ext cx="52" cy="28"/>
                </a:xfrm>
                <a:custGeom>
                  <a:avLst/>
                  <a:gdLst>
                    <a:gd name="T0" fmla="*/ 3 w 28"/>
                    <a:gd name="T1" fmla="*/ 7 h 15"/>
                    <a:gd name="T2" fmla="*/ 8 w 28"/>
                    <a:gd name="T3" fmla="*/ 14 h 15"/>
                    <a:gd name="T4" fmla="*/ 25 w 28"/>
                    <a:gd name="T5" fmla="*/ 7 h 15"/>
                    <a:gd name="T6" fmla="*/ 20 w 28"/>
                    <a:gd name="T7" fmla="*/ 0 h 15"/>
                    <a:gd name="T8" fmla="*/ 3 w 28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5">
                      <a:moveTo>
                        <a:pt x="3" y="7"/>
                      </a:moveTo>
                      <a:cubicBezTo>
                        <a:pt x="0" y="11"/>
                        <a:pt x="2" y="15"/>
                        <a:pt x="8" y="14"/>
                      </a:cubicBezTo>
                      <a:cubicBezTo>
                        <a:pt x="14" y="14"/>
                        <a:pt x="21" y="11"/>
                        <a:pt x="25" y="7"/>
                      </a:cubicBezTo>
                      <a:cubicBezTo>
                        <a:pt x="28" y="3"/>
                        <a:pt x="26" y="0"/>
                        <a:pt x="20" y="0"/>
                      </a:cubicBezTo>
                      <a:cubicBezTo>
                        <a:pt x="14" y="0"/>
                        <a:pt x="7" y="4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7" name="Freeform 208"/>
                <p:cNvSpPr>
                  <a:spLocks/>
                </p:cNvSpPr>
                <p:nvPr/>
              </p:nvSpPr>
              <p:spPr bwMode="auto">
                <a:xfrm>
                  <a:off x="1670" y="2667"/>
                  <a:ext cx="54" cy="28"/>
                </a:xfrm>
                <a:custGeom>
                  <a:avLst/>
                  <a:gdLst>
                    <a:gd name="T0" fmla="*/ 3 w 29"/>
                    <a:gd name="T1" fmla="*/ 8 h 15"/>
                    <a:gd name="T2" fmla="*/ 8 w 29"/>
                    <a:gd name="T3" fmla="*/ 15 h 15"/>
                    <a:gd name="T4" fmla="*/ 25 w 29"/>
                    <a:gd name="T5" fmla="*/ 7 h 15"/>
                    <a:gd name="T6" fmla="*/ 21 w 29"/>
                    <a:gd name="T7" fmla="*/ 0 h 15"/>
                    <a:gd name="T8" fmla="*/ 3 w 29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5">
                      <a:moveTo>
                        <a:pt x="3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4" y="15"/>
                        <a:pt x="22" y="11"/>
                        <a:pt x="25" y="7"/>
                      </a:cubicBezTo>
                      <a:cubicBezTo>
                        <a:pt x="29" y="4"/>
                        <a:pt x="27" y="0"/>
                        <a:pt x="21" y="0"/>
                      </a:cubicBezTo>
                      <a:cubicBezTo>
                        <a:pt x="15" y="1"/>
                        <a:pt x="7" y="4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8" name="Freeform 209"/>
                <p:cNvSpPr>
                  <a:spLocks/>
                </p:cNvSpPr>
                <p:nvPr/>
              </p:nvSpPr>
              <p:spPr bwMode="auto">
                <a:xfrm>
                  <a:off x="1629" y="2669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8 w 29"/>
                    <a:gd name="T3" fmla="*/ 14 h 14"/>
                    <a:gd name="T4" fmla="*/ 25 w 29"/>
                    <a:gd name="T5" fmla="*/ 7 h 14"/>
                    <a:gd name="T6" fmla="*/ 21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2" y="11"/>
                        <a:pt x="25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9" name="Freeform 210"/>
                <p:cNvSpPr>
                  <a:spLocks/>
                </p:cNvSpPr>
                <p:nvPr/>
              </p:nvSpPr>
              <p:spPr bwMode="auto">
                <a:xfrm>
                  <a:off x="1588" y="2669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8 w 29"/>
                    <a:gd name="T3" fmla="*/ 14 h 14"/>
                    <a:gd name="T4" fmla="*/ 26 w 29"/>
                    <a:gd name="T5" fmla="*/ 7 h 14"/>
                    <a:gd name="T6" fmla="*/ 21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2" y="11"/>
                        <a:pt x="26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0" name="Freeform 211"/>
                <p:cNvSpPr>
                  <a:spLocks/>
                </p:cNvSpPr>
                <p:nvPr/>
              </p:nvSpPr>
              <p:spPr bwMode="auto">
                <a:xfrm>
                  <a:off x="1547" y="2669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8 w 29"/>
                    <a:gd name="T3" fmla="*/ 14 h 14"/>
                    <a:gd name="T4" fmla="*/ 26 w 29"/>
                    <a:gd name="T5" fmla="*/ 7 h 14"/>
                    <a:gd name="T6" fmla="*/ 22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2" y="11"/>
                        <a:pt x="26" y="7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1" name="Freeform 212"/>
                <p:cNvSpPr>
                  <a:spLocks/>
                </p:cNvSpPr>
                <p:nvPr/>
              </p:nvSpPr>
              <p:spPr bwMode="auto">
                <a:xfrm>
                  <a:off x="1504" y="2669"/>
                  <a:ext cx="56" cy="28"/>
                </a:xfrm>
                <a:custGeom>
                  <a:avLst/>
                  <a:gdLst>
                    <a:gd name="T0" fmla="*/ 4 w 30"/>
                    <a:gd name="T1" fmla="*/ 7 h 15"/>
                    <a:gd name="T2" fmla="*/ 8 w 30"/>
                    <a:gd name="T3" fmla="*/ 14 h 15"/>
                    <a:gd name="T4" fmla="*/ 27 w 30"/>
                    <a:gd name="T5" fmla="*/ 7 h 15"/>
                    <a:gd name="T6" fmla="*/ 23 w 30"/>
                    <a:gd name="T7" fmla="*/ 0 h 15"/>
                    <a:gd name="T8" fmla="*/ 4 w 30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4" y="7"/>
                      </a:moveTo>
                      <a:cubicBezTo>
                        <a:pt x="0" y="11"/>
                        <a:pt x="2" y="15"/>
                        <a:pt x="8" y="14"/>
                      </a:cubicBezTo>
                      <a:cubicBezTo>
                        <a:pt x="15" y="14"/>
                        <a:pt x="23" y="11"/>
                        <a:pt x="27" y="7"/>
                      </a:cubicBezTo>
                      <a:cubicBezTo>
                        <a:pt x="30" y="3"/>
                        <a:pt x="29" y="0"/>
                        <a:pt x="23" y="0"/>
                      </a:cubicBezTo>
                      <a:cubicBezTo>
                        <a:pt x="17" y="0"/>
                        <a:pt x="8" y="4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2" name="Freeform 213"/>
                <p:cNvSpPr>
                  <a:spLocks/>
                </p:cNvSpPr>
                <p:nvPr/>
              </p:nvSpPr>
              <p:spPr bwMode="auto">
                <a:xfrm>
                  <a:off x="1463" y="2669"/>
                  <a:ext cx="56" cy="28"/>
                </a:xfrm>
                <a:custGeom>
                  <a:avLst/>
                  <a:gdLst>
                    <a:gd name="T0" fmla="*/ 4 w 30"/>
                    <a:gd name="T1" fmla="*/ 8 h 15"/>
                    <a:gd name="T2" fmla="*/ 8 w 30"/>
                    <a:gd name="T3" fmla="*/ 15 h 15"/>
                    <a:gd name="T4" fmla="*/ 26 w 30"/>
                    <a:gd name="T5" fmla="*/ 7 h 15"/>
                    <a:gd name="T6" fmla="*/ 23 w 30"/>
                    <a:gd name="T7" fmla="*/ 0 h 15"/>
                    <a:gd name="T8" fmla="*/ 4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4" y="8"/>
                      </a:moveTo>
                      <a:cubicBezTo>
                        <a:pt x="0" y="12"/>
                        <a:pt x="2" y="15"/>
                        <a:pt x="8" y="15"/>
                      </a:cubicBezTo>
                      <a:cubicBezTo>
                        <a:pt x="14" y="15"/>
                        <a:pt x="22" y="11"/>
                        <a:pt x="26" y="7"/>
                      </a:cubicBezTo>
                      <a:cubicBezTo>
                        <a:pt x="30" y="4"/>
                        <a:pt x="29" y="0"/>
                        <a:pt x="23" y="0"/>
                      </a:cubicBezTo>
                      <a:cubicBezTo>
                        <a:pt x="16" y="1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3" name="Freeform 214"/>
                <p:cNvSpPr>
                  <a:spLocks/>
                </p:cNvSpPr>
                <p:nvPr/>
              </p:nvSpPr>
              <p:spPr bwMode="auto">
                <a:xfrm>
                  <a:off x="1420" y="2671"/>
                  <a:ext cx="58" cy="26"/>
                </a:xfrm>
                <a:custGeom>
                  <a:avLst/>
                  <a:gdLst>
                    <a:gd name="T0" fmla="*/ 5 w 31"/>
                    <a:gd name="T1" fmla="*/ 7 h 14"/>
                    <a:gd name="T2" fmla="*/ 8 w 31"/>
                    <a:gd name="T3" fmla="*/ 14 h 14"/>
                    <a:gd name="T4" fmla="*/ 27 w 31"/>
                    <a:gd name="T5" fmla="*/ 7 h 14"/>
                    <a:gd name="T6" fmla="*/ 23 w 31"/>
                    <a:gd name="T7" fmla="*/ 0 h 14"/>
                    <a:gd name="T8" fmla="*/ 5 w 3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">
                      <a:moveTo>
                        <a:pt x="5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5" y="14"/>
                        <a:pt x="23" y="11"/>
                        <a:pt x="27" y="7"/>
                      </a:cubicBezTo>
                      <a:cubicBezTo>
                        <a:pt x="31" y="3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4" name="Freeform 215"/>
                <p:cNvSpPr>
                  <a:spLocks/>
                </p:cNvSpPr>
                <p:nvPr/>
              </p:nvSpPr>
              <p:spPr bwMode="auto">
                <a:xfrm>
                  <a:off x="4813" y="2611"/>
                  <a:ext cx="67" cy="26"/>
                </a:xfrm>
                <a:custGeom>
                  <a:avLst/>
                  <a:gdLst>
                    <a:gd name="T0" fmla="*/ 5 w 36"/>
                    <a:gd name="T1" fmla="*/ 7 h 14"/>
                    <a:gd name="T2" fmla="*/ 27 w 36"/>
                    <a:gd name="T3" fmla="*/ 14 h 14"/>
                    <a:gd name="T4" fmla="*/ 31 w 36"/>
                    <a:gd name="T5" fmla="*/ 7 h 14"/>
                    <a:gd name="T6" fmla="*/ 9 w 36"/>
                    <a:gd name="T7" fmla="*/ 0 h 14"/>
                    <a:gd name="T8" fmla="*/ 5 w 36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4">
                      <a:moveTo>
                        <a:pt x="5" y="7"/>
                      </a:moveTo>
                      <a:cubicBezTo>
                        <a:pt x="10" y="11"/>
                        <a:pt x="20" y="14"/>
                        <a:pt x="27" y="14"/>
                      </a:cubicBezTo>
                      <a:cubicBezTo>
                        <a:pt x="34" y="14"/>
                        <a:pt x="36" y="11"/>
                        <a:pt x="31" y="7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5" name="Freeform 216"/>
                <p:cNvSpPr>
                  <a:spLocks/>
                </p:cNvSpPr>
                <p:nvPr/>
              </p:nvSpPr>
              <p:spPr bwMode="auto">
                <a:xfrm>
                  <a:off x="4431" y="2613"/>
                  <a:ext cx="63" cy="28"/>
                </a:xfrm>
                <a:custGeom>
                  <a:avLst/>
                  <a:gdLst>
                    <a:gd name="T0" fmla="*/ 5 w 34"/>
                    <a:gd name="T1" fmla="*/ 8 h 15"/>
                    <a:gd name="T2" fmla="*/ 26 w 34"/>
                    <a:gd name="T3" fmla="*/ 15 h 15"/>
                    <a:gd name="T4" fmla="*/ 30 w 34"/>
                    <a:gd name="T5" fmla="*/ 8 h 15"/>
                    <a:gd name="T6" fmla="*/ 9 w 34"/>
                    <a:gd name="T7" fmla="*/ 1 h 15"/>
                    <a:gd name="T8" fmla="*/ 5 w 34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5" y="8"/>
                      </a:moveTo>
                      <a:cubicBezTo>
                        <a:pt x="10" y="12"/>
                        <a:pt x="19" y="15"/>
                        <a:pt x="26" y="15"/>
                      </a:cubicBezTo>
                      <a:cubicBezTo>
                        <a:pt x="33" y="15"/>
                        <a:pt x="34" y="12"/>
                        <a:pt x="30" y="8"/>
                      </a:cubicBezTo>
                      <a:cubicBezTo>
                        <a:pt x="25" y="4"/>
                        <a:pt x="15" y="0"/>
                        <a:pt x="9" y="1"/>
                      </a:cubicBezTo>
                      <a:cubicBezTo>
                        <a:pt x="2" y="1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6" name="Freeform 217"/>
                <p:cNvSpPr>
                  <a:spLocks/>
                </p:cNvSpPr>
                <p:nvPr/>
              </p:nvSpPr>
              <p:spPr bwMode="auto">
                <a:xfrm>
                  <a:off x="4386" y="2615"/>
                  <a:ext cx="61" cy="26"/>
                </a:xfrm>
                <a:custGeom>
                  <a:avLst/>
                  <a:gdLst>
                    <a:gd name="T0" fmla="*/ 4 w 33"/>
                    <a:gd name="T1" fmla="*/ 7 h 14"/>
                    <a:gd name="T2" fmla="*/ 25 w 33"/>
                    <a:gd name="T3" fmla="*/ 14 h 14"/>
                    <a:gd name="T4" fmla="*/ 29 w 33"/>
                    <a:gd name="T5" fmla="*/ 7 h 14"/>
                    <a:gd name="T6" fmla="*/ 8 w 33"/>
                    <a:gd name="T7" fmla="*/ 0 h 14"/>
                    <a:gd name="T8" fmla="*/ 4 w 33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">
                      <a:moveTo>
                        <a:pt x="4" y="7"/>
                      </a:moveTo>
                      <a:cubicBezTo>
                        <a:pt x="9" y="11"/>
                        <a:pt x="18" y="14"/>
                        <a:pt x="25" y="14"/>
                      </a:cubicBezTo>
                      <a:cubicBezTo>
                        <a:pt x="32" y="14"/>
                        <a:pt x="33" y="11"/>
                        <a:pt x="29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7" name="Freeform 218"/>
                <p:cNvSpPr>
                  <a:spLocks/>
                </p:cNvSpPr>
                <p:nvPr/>
              </p:nvSpPr>
              <p:spPr bwMode="auto">
                <a:xfrm>
                  <a:off x="4339" y="2615"/>
                  <a:ext cx="64" cy="28"/>
                </a:xfrm>
                <a:custGeom>
                  <a:avLst/>
                  <a:gdLst>
                    <a:gd name="T0" fmla="*/ 5 w 34"/>
                    <a:gd name="T1" fmla="*/ 7 h 15"/>
                    <a:gd name="T2" fmla="*/ 25 w 34"/>
                    <a:gd name="T3" fmla="*/ 15 h 15"/>
                    <a:gd name="T4" fmla="*/ 29 w 34"/>
                    <a:gd name="T5" fmla="*/ 7 h 15"/>
                    <a:gd name="T6" fmla="*/ 9 w 34"/>
                    <a:gd name="T7" fmla="*/ 0 h 15"/>
                    <a:gd name="T8" fmla="*/ 5 w 34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5" y="7"/>
                      </a:moveTo>
                      <a:cubicBezTo>
                        <a:pt x="10" y="11"/>
                        <a:pt x="19" y="15"/>
                        <a:pt x="25" y="15"/>
                      </a:cubicBezTo>
                      <a:cubicBezTo>
                        <a:pt x="32" y="15"/>
                        <a:pt x="34" y="11"/>
                        <a:pt x="29" y="7"/>
                      </a:cubicBezTo>
                      <a:cubicBezTo>
                        <a:pt x="25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8" name="Freeform 219"/>
                <p:cNvSpPr>
                  <a:spLocks/>
                </p:cNvSpPr>
                <p:nvPr/>
              </p:nvSpPr>
              <p:spPr bwMode="auto">
                <a:xfrm>
                  <a:off x="4294" y="2615"/>
                  <a:ext cx="62" cy="28"/>
                </a:xfrm>
                <a:custGeom>
                  <a:avLst/>
                  <a:gdLst>
                    <a:gd name="T0" fmla="*/ 5 w 33"/>
                    <a:gd name="T1" fmla="*/ 8 h 15"/>
                    <a:gd name="T2" fmla="*/ 25 w 33"/>
                    <a:gd name="T3" fmla="*/ 15 h 15"/>
                    <a:gd name="T4" fmla="*/ 29 w 33"/>
                    <a:gd name="T5" fmla="*/ 7 h 15"/>
                    <a:gd name="T6" fmla="*/ 9 w 33"/>
                    <a:gd name="T7" fmla="*/ 0 h 15"/>
                    <a:gd name="T8" fmla="*/ 5 w 33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5">
                      <a:moveTo>
                        <a:pt x="5" y="8"/>
                      </a:moveTo>
                      <a:cubicBezTo>
                        <a:pt x="9" y="12"/>
                        <a:pt x="18" y="15"/>
                        <a:pt x="25" y="15"/>
                      </a:cubicBezTo>
                      <a:cubicBezTo>
                        <a:pt x="32" y="15"/>
                        <a:pt x="33" y="11"/>
                        <a:pt x="29" y="7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9" name="Freeform 220"/>
                <p:cNvSpPr>
                  <a:spLocks/>
                </p:cNvSpPr>
                <p:nvPr/>
              </p:nvSpPr>
              <p:spPr bwMode="auto">
                <a:xfrm>
                  <a:off x="4250" y="2615"/>
                  <a:ext cx="61" cy="28"/>
                </a:xfrm>
                <a:custGeom>
                  <a:avLst/>
                  <a:gdLst>
                    <a:gd name="T0" fmla="*/ 5 w 33"/>
                    <a:gd name="T1" fmla="*/ 8 h 15"/>
                    <a:gd name="T2" fmla="*/ 25 w 33"/>
                    <a:gd name="T3" fmla="*/ 15 h 15"/>
                    <a:gd name="T4" fmla="*/ 29 w 33"/>
                    <a:gd name="T5" fmla="*/ 8 h 15"/>
                    <a:gd name="T6" fmla="*/ 9 w 33"/>
                    <a:gd name="T7" fmla="*/ 0 h 15"/>
                    <a:gd name="T8" fmla="*/ 5 w 33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5">
                      <a:moveTo>
                        <a:pt x="5" y="8"/>
                      </a:moveTo>
                      <a:cubicBezTo>
                        <a:pt x="9" y="12"/>
                        <a:pt x="18" y="15"/>
                        <a:pt x="25" y="15"/>
                      </a:cubicBezTo>
                      <a:cubicBezTo>
                        <a:pt x="32" y="15"/>
                        <a:pt x="33" y="12"/>
                        <a:pt x="29" y="8"/>
                      </a:cubicBezTo>
                      <a:cubicBezTo>
                        <a:pt x="24" y="4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0" name="Freeform 221"/>
                <p:cNvSpPr>
                  <a:spLocks/>
                </p:cNvSpPr>
                <p:nvPr/>
              </p:nvSpPr>
              <p:spPr bwMode="auto">
                <a:xfrm>
                  <a:off x="4207" y="2617"/>
                  <a:ext cx="59" cy="26"/>
                </a:xfrm>
                <a:custGeom>
                  <a:avLst/>
                  <a:gdLst>
                    <a:gd name="T0" fmla="*/ 4 w 32"/>
                    <a:gd name="T1" fmla="*/ 7 h 14"/>
                    <a:gd name="T2" fmla="*/ 24 w 32"/>
                    <a:gd name="T3" fmla="*/ 14 h 14"/>
                    <a:gd name="T4" fmla="*/ 28 w 32"/>
                    <a:gd name="T5" fmla="*/ 7 h 14"/>
                    <a:gd name="T6" fmla="*/ 8 w 32"/>
                    <a:gd name="T7" fmla="*/ 0 h 14"/>
                    <a:gd name="T8" fmla="*/ 4 w 3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4">
                      <a:moveTo>
                        <a:pt x="4" y="7"/>
                      </a:moveTo>
                      <a:cubicBezTo>
                        <a:pt x="9" y="11"/>
                        <a:pt x="17" y="14"/>
                        <a:pt x="24" y="14"/>
                      </a:cubicBezTo>
                      <a:cubicBezTo>
                        <a:pt x="31" y="14"/>
                        <a:pt x="32" y="11"/>
                        <a:pt x="28" y="7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1" name="Freeform 222"/>
                <p:cNvSpPr>
                  <a:spLocks/>
                </p:cNvSpPr>
                <p:nvPr/>
              </p:nvSpPr>
              <p:spPr bwMode="auto">
                <a:xfrm>
                  <a:off x="4162" y="2617"/>
                  <a:ext cx="60" cy="28"/>
                </a:xfrm>
                <a:custGeom>
                  <a:avLst/>
                  <a:gdLst>
                    <a:gd name="T0" fmla="*/ 5 w 32"/>
                    <a:gd name="T1" fmla="*/ 7 h 15"/>
                    <a:gd name="T2" fmla="*/ 24 w 32"/>
                    <a:gd name="T3" fmla="*/ 14 h 15"/>
                    <a:gd name="T4" fmla="*/ 28 w 32"/>
                    <a:gd name="T5" fmla="*/ 7 h 15"/>
                    <a:gd name="T6" fmla="*/ 8 w 32"/>
                    <a:gd name="T7" fmla="*/ 0 h 15"/>
                    <a:gd name="T8" fmla="*/ 5 w 3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5" y="7"/>
                      </a:moveTo>
                      <a:cubicBezTo>
                        <a:pt x="9" y="11"/>
                        <a:pt x="18" y="15"/>
                        <a:pt x="24" y="14"/>
                      </a:cubicBezTo>
                      <a:cubicBezTo>
                        <a:pt x="31" y="14"/>
                        <a:pt x="32" y="11"/>
                        <a:pt x="28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2" name="Freeform 223"/>
                <p:cNvSpPr>
                  <a:spLocks/>
                </p:cNvSpPr>
                <p:nvPr/>
              </p:nvSpPr>
              <p:spPr bwMode="auto">
                <a:xfrm>
                  <a:off x="4119" y="2617"/>
                  <a:ext cx="60" cy="28"/>
                </a:xfrm>
                <a:custGeom>
                  <a:avLst/>
                  <a:gdLst>
                    <a:gd name="T0" fmla="*/ 4 w 32"/>
                    <a:gd name="T1" fmla="*/ 7 h 15"/>
                    <a:gd name="T2" fmla="*/ 24 w 32"/>
                    <a:gd name="T3" fmla="*/ 15 h 15"/>
                    <a:gd name="T4" fmla="*/ 28 w 32"/>
                    <a:gd name="T5" fmla="*/ 7 h 15"/>
                    <a:gd name="T6" fmla="*/ 8 w 32"/>
                    <a:gd name="T7" fmla="*/ 0 h 15"/>
                    <a:gd name="T8" fmla="*/ 4 w 32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7"/>
                      </a:moveTo>
                      <a:cubicBezTo>
                        <a:pt x="9" y="11"/>
                        <a:pt x="17" y="15"/>
                        <a:pt x="24" y="15"/>
                      </a:cubicBezTo>
                      <a:cubicBezTo>
                        <a:pt x="30" y="15"/>
                        <a:pt x="32" y="11"/>
                        <a:pt x="28" y="7"/>
                      </a:cubicBezTo>
                      <a:cubicBezTo>
                        <a:pt x="23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3" name="Freeform 224"/>
                <p:cNvSpPr>
                  <a:spLocks/>
                </p:cNvSpPr>
                <p:nvPr/>
              </p:nvSpPr>
              <p:spPr bwMode="auto">
                <a:xfrm>
                  <a:off x="4076" y="2617"/>
                  <a:ext cx="58" cy="28"/>
                </a:xfrm>
                <a:custGeom>
                  <a:avLst/>
                  <a:gdLst>
                    <a:gd name="T0" fmla="*/ 4 w 31"/>
                    <a:gd name="T1" fmla="*/ 8 h 15"/>
                    <a:gd name="T2" fmla="*/ 23 w 31"/>
                    <a:gd name="T3" fmla="*/ 15 h 15"/>
                    <a:gd name="T4" fmla="*/ 27 w 31"/>
                    <a:gd name="T5" fmla="*/ 7 h 15"/>
                    <a:gd name="T6" fmla="*/ 8 w 31"/>
                    <a:gd name="T7" fmla="*/ 0 h 15"/>
                    <a:gd name="T8" fmla="*/ 4 w 3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4" y="8"/>
                      </a:moveTo>
                      <a:cubicBezTo>
                        <a:pt x="8" y="12"/>
                        <a:pt x="17" y="15"/>
                        <a:pt x="23" y="15"/>
                      </a:cubicBezTo>
                      <a:cubicBezTo>
                        <a:pt x="30" y="15"/>
                        <a:pt x="31" y="11"/>
                        <a:pt x="27" y="7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2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4" name="Freeform 225"/>
                <p:cNvSpPr>
                  <a:spLocks/>
                </p:cNvSpPr>
                <p:nvPr/>
              </p:nvSpPr>
              <p:spPr bwMode="auto">
                <a:xfrm>
                  <a:off x="3051" y="2628"/>
                  <a:ext cx="43" cy="26"/>
                </a:xfrm>
                <a:custGeom>
                  <a:avLst/>
                  <a:gdLst>
                    <a:gd name="T0" fmla="*/ 1 w 23"/>
                    <a:gd name="T1" fmla="*/ 7 h 14"/>
                    <a:gd name="T2" fmla="*/ 14 w 23"/>
                    <a:gd name="T3" fmla="*/ 14 h 14"/>
                    <a:gd name="T4" fmla="*/ 21 w 23"/>
                    <a:gd name="T5" fmla="*/ 7 h 14"/>
                    <a:gd name="T6" fmla="*/ 9 w 23"/>
                    <a:gd name="T7" fmla="*/ 0 h 14"/>
                    <a:gd name="T8" fmla="*/ 1 w 23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4">
                      <a:moveTo>
                        <a:pt x="1" y="7"/>
                      </a:moveTo>
                      <a:cubicBezTo>
                        <a:pt x="3" y="11"/>
                        <a:pt x="8" y="14"/>
                        <a:pt x="14" y="14"/>
                      </a:cubicBezTo>
                      <a:cubicBezTo>
                        <a:pt x="19" y="14"/>
                        <a:pt x="23" y="11"/>
                        <a:pt x="21" y="7"/>
                      </a:cubicBezTo>
                      <a:cubicBezTo>
                        <a:pt x="20" y="3"/>
                        <a:pt x="14" y="0"/>
                        <a:pt x="9" y="0"/>
                      </a:cubicBezTo>
                      <a:cubicBezTo>
                        <a:pt x="3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5" name="Freeform 226"/>
                <p:cNvSpPr>
                  <a:spLocks/>
                </p:cNvSpPr>
                <p:nvPr/>
              </p:nvSpPr>
              <p:spPr bwMode="auto">
                <a:xfrm>
                  <a:off x="3014" y="2628"/>
                  <a:ext cx="41" cy="26"/>
                </a:xfrm>
                <a:custGeom>
                  <a:avLst/>
                  <a:gdLst>
                    <a:gd name="T0" fmla="*/ 1 w 22"/>
                    <a:gd name="T1" fmla="*/ 7 h 14"/>
                    <a:gd name="T2" fmla="*/ 13 w 22"/>
                    <a:gd name="T3" fmla="*/ 14 h 14"/>
                    <a:gd name="T4" fmla="*/ 21 w 22"/>
                    <a:gd name="T5" fmla="*/ 7 h 14"/>
                    <a:gd name="T6" fmla="*/ 9 w 22"/>
                    <a:gd name="T7" fmla="*/ 0 h 14"/>
                    <a:gd name="T8" fmla="*/ 1 w 2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">
                      <a:moveTo>
                        <a:pt x="1" y="7"/>
                      </a:moveTo>
                      <a:cubicBezTo>
                        <a:pt x="2" y="11"/>
                        <a:pt x="8" y="14"/>
                        <a:pt x="13" y="14"/>
                      </a:cubicBezTo>
                      <a:cubicBezTo>
                        <a:pt x="19" y="14"/>
                        <a:pt x="22" y="11"/>
                        <a:pt x="21" y="7"/>
                      </a:cubicBezTo>
                      <a:cubicBezTo>
                        <a:pt x="20" y="3"/>
                        <a:pt x="15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6" name="Freeform 227"/>
                <p:cNvSpPr>
                  <a:spLocks/>
                </p:cNvSpPr>
                <p:nvPr/>
              </p:nvSpPr>
              <p:spPr bwMode="auto">
                <a:xfrm>
                  <a:off x="2904" y="2630"/>
                  <a:ext cx="39" cy="26"/>
                </a:xfrm>
                <a:custGeom>
                  <a:avLst/>
                  <a:gdLst>
                    <a:gd name="T0" fmla="*/ 1 w 21"/>
                    <a:gd name="T1" fmla="*/ 7 h 14"/>
                    <a:gd name="T2" fmla="*/ 12 w 21"/>
                    <a:gd name="T3" fmla="*/ 14 h 14"/>
                    <a:gd name="T4" fmla="*/ 20 w 21"/>
                    <a:gd name="T5" fmla="*/ 7 h 14"/>
                    <a:gd name="T6" fmla="*/ 9 w 21"/>
                    <a:gd name="T7" fmla="*/ 0 h 14"/>
                    <a:gd name="T8" fmla="*/ 1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1" y="7"/>
                      </a:moveTo>
                      <a:cubicBezTo>
                        <a:pt x="1" y="11"/>
                        <a:pt x="6" y="14"/>
                        <a:pt x="12" y="14"/>
                      </a:cubicBezTo>
                      <a:cubicBezTo>
                        <a:pt x="17" y="14"/>
                        <a:pt x="21" y="11"/>
                        <a:pt x="20" y="7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7" name="Freeform 228"/>
                <p:cNvSpPr>
                  <a:spLocks/>
                </p:cNvSpPr>
                <p:nvPr/>
              </p:nvSpPr>
              <p:spPr bwMode="auto">
                <a:xfrm>
                  <a:off x="2866" y="2630"/>
                  <a:ext cx="40" cy="26"/>
                </a:xfrm>
                <a:custGeom>
                  <a:avLst/>
                  <a:gdLst>
                    <a:gd name="T0" fmla="*/ 1 w 21"/>
                    <a:gd name="T1" fmla="*/ 7 h 14"/>
                    <a:gd name="T2" fmla="*/ 12 w 21"/>
                    <a:gd name="T3" fmla="*/ 14 h 14"/>
                    <a:gd name="T4" fmla="*/ 20 w 21"/>
                    <a:gd name="T5" fmla="*/ 7 h 14"/>
                    <a:gd name="T6" fmla="*/ 9 w 21"/>
                    <a:gd name="T7" fmla="*/ 0 h 14"/>
                    <a:gd name="T8" fmla="*/ 1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1" y="7"/>
                      </a:moveTo>
                      <a:cubicBezTo>
                        <a:pt x="1" y="11"/>
                        <a:pt x="6" y="14"/>
                        <a:pt x="12" y="14"/>
                      </a:cubicBezTo>
                      <a:cubicBezTo>
                        <a:pt x="17" y="14"/>
                        <a:pt x="21" y="11"/>
                        <a:pt x="20" y="7"/>
                      </a:cubicBezTo>
                      <a:cubicBezTo>
                        <a:pt x="20" y="3"/>
                        <a:pt x="15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8" name="Freeform 229"/>
                <p:cNvSpPr>
                  <a:spLocks/>
                </p:cNvSpPr>
                <p:nvPr/>
              </p:nvSpPr>
              <p:spPr bwMode="auto">
                <a:xfrm>
                  <a:off x="2829" y="2630"/>
                  <a:ext cx="39" cy="26"/>
                </a:xfrm>
                <a:custGeom>
                  <a:avLst/>
                  <a:gdLst>
                    <a:gd name="T0" fmla="*/ 1 w 21"/>
                    <a:gd name="T1" fmla="*/ 7 h 14"/>
                    <a:gd name="T2" fmla="*/ 12 w 21"/>
                    <a:gd name="T3" fmla="*/ 14 h 14"/>
                    <a:gd name="T4" fmla="*/ 21 w 21"/>
                    <a:gd name="T5" fmla="*/ 7 h 14"/>
                    <a:gd name="T6" fmla="*/ 10 w 21"/>
                    <a:gd name="T7" fmla="*/ 0 h 14"/>
                    <a:gd name="T8" fmla="*/ 1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1" y="7"/>
                      </a:moveTo>
                      <a:cubicBezTo>
                        <a:pt x="1" y="11"/>
                        <a:pt x="6" y="14"/>
                        <a:pt x="12" y="14"/>
                      </a:cubicBezTo>
                      <a:cubicBezTo>
                        <a:pt x="17" y="14"/>
                        <a:pt x="21" y="11"/>
                        <a:pt x="21" y="7"/>
                      </a:cubicBezTo>
                      <a:cubicBezTo>
                        <a:pt x="20" y="3"/>
                        <a:pt x="15" y="0"/>
                        <a:pt x="10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9" name="Freeform 230"/>
                <p:cNvSpPr>
                  <a:spLocks/>
                </p:cNvSpPr>
                <p:nvPr/>
              </p:nvSpPr>
              <p:spPr bwMode="auto">
                <a:xfrm>
                  <a:off x="2794" y="2630"/>
                  <a:ext cx="37" cy="28"/>
                </a:xfrm>
                <a:custGeom>
                  <a:avLst/>
                  <a:gdLst>
                    <a:gd name="T0" fmla="*/ 0 w 20"/>
                    <a:gd name="T1" fmla="*/ 8 h 15"/>
                    <a:gd name="T2" fmla="*/ 11 w 20"/>
                    <a:gd name="T3" fmla="*/ 15 h 15"/>
                    <a:gd name="T4" fmla="*/ 20 w 20"/>
                    <a:gd name="T5" fmla="*/ 7 h 15"/>
                    <a:gd name="T6" fmla="*/ 9 w 20"/>
                    <a:gd name="T7" fmla="*/ 0 h 15"/>
                    <a:gd name="T8" fmla="*/ 0 w 2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5">
                      <a:moveTo>
                        <a:pt x="0" y="8"/>
                      </a:moveTo>
                      <a:cubicBezTo>
                        <a:pt x="0" y="11"/>
                        <a:pt x="5" y="15"/>
                        <a:pt x="11" y="15"/>
                      </a:cubicBezTo>
                      <a:cubicBezTo>
                        <a:pt x="16" y="15"/>
                        <a:pt x="20" y="11"/>
                        <a:pt x="20" y="7"/>
                      </a:cubicBezTo>
                      <a:cubicBezTo>
                        <a:pt x="19" y="3"/>
                        <a:pt x="15" y="0"/>
                        <a:pt x="9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0" name="Freeform 231"/>
                <p:cNvSpPr>
                  <a:spLocks/>
                </p:cNvSpPr>
                <p:nvPr/>
              </p:nvSpPr>
              <p:spPr bwMode="auto">
                <a:xfrm>
                  <a:off x="2756" y="2632"/>
                  <a:ext cx="38" cy="26"/>
                </a:xfrm>
                <a:custGeom>
                  <a:avLst/>
                  <a:gdLst>
                    <a:gd name="T0" fmla="*/ 0 w 20"/>
                    <a:gd name="T1" fmla="*/ 7 h 14"/>
                    <a:gd name="T2" fmla="*/ 11 w 20"/>
                    <a:gd name="T3" fmla="*/ 14 h 14"/>
                    <a:gd name="T4" fmla="*/ 20 w 20"/>
                    <a:gd name="T5" fmla="*/ 7 h 14"/>
                    <a:gd name="T6" fmla="*/ 10 w 20"/>
                    <a:gd name="T7" fmla="*/ 0 h 14"/>
                    <a:gd name="T8" fmla="*/ 0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0" y="7"/>
                      </a:moveTo>
                      <a:cubicBezTo>
                        <a:pt x="0" y="11"/>
                        <a:pt x="5" y="14"/>
                        <a:pt x="11" y="14"/>
                      </a:cubicBezTo>
                      <a:cubicBezTo>
                        <a:pt x="16" y="14"/>
                        <a:pt x="20" y="10"/>
                        <a:pt x="20" y="7"/>
                      </a:cubicBezTo>
                      <a:cubicBezTo>
                        <a:pt x="20" y="3"/>
                        <a:pt x="15" y="0"/>
                        <a:pt x="10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1" name="Oval 232"/>
                <p:cNvSpPr>
                  <a:spLocks noChangeArrowheads="1"/>
                </p:cNvSpPr>
                <p:nvPr/>
              </p:nvSpPr>
              <p:spPr bwMode="auto">
                <a:xfrm>
                  <a:off x="2721" y="2632"/>
                  <a:ext cx="35" cy="26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2" name="Freeform 233"/>
                <p:cNvSpPr>
                  <a:spLocks/>
                </p:cNvSpPr>
                <p:nvPr/>
              </p:nvSpPr>
              <p:spPr bwMode="auto">
                <a:xfrm>
                  <a:off x="2684" y="2632"/>
                  <a:ext cx="35" cy="26"/>
                </a:xfrm>
                <a:custGeom>
                  <a:avLst/>
                  <a:gdLst>
                    <a:gd name="T0" fmla="*/ 0 w 19"/>
                    <a:gd name="T1" fmla="*/ 7 h 14"/>
                    <a:gd name="T2" fmla="*/ 9 w 19"/>
                    <a:gd name="T3" fmla="*/ 14 h 14"/>
                    <a:gd name="T4" fmla="*/ 19 w 19"/>
                    <a:gd name="T5" fmla="*/ 7 h 14"/>
                    <a:gd name="T6" fmla="*/ 10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5" y="14"/>
                        <a:pt x="19" y="11"/>
                        <a:pt x="19" y="7"/>
                      </a:cubicBezTo>
                      <a:cubicBezTo>
                        <a:pt x="19" y="3"/>
                        <a:pt x="15" y="0"/>
                        <a:pt x="10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3" name="Freeform 234"/>
                <p:cNvSpPr>
                  <a:spLocks/>
                </p:cNvSpPr>
                <p:nvPr/>
              </p:nvSpPr>
              <p:spPr bwMode="auto">
                <a:xfrm>
                  <a:off x="2646" y="2632"/>
                  <a:ext cx="38" cy="26"/>
                </a:xfrm>
                <a:custGeom>
                  <a:avLst/>
                  <a:gdLst>
                    <a:gd name="T0" fmla="*/ 0 w 20"/>
                    <a:gd name="T1" fmla="*/ 7 h 14"/>
                    <a:gd name="T2" fmla="*/ 9 w 20"/>
                    <a:gd name="T3" fmla="*/ 14 h 14"/>
                    <a:gd name="T4" fmla="*/ 20 w 20"/>
                    <a:gd name="T5" fmla="*/ 7 h 14"/>
                    <a:gd name="T6" fmla="*/ 10 w 20"/>
                    <a:gd name="T7" fmla="*/ 0 h 14"/>
                    <a:gd name="T8" fmla="*/ 0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5" y="14"/>
                        <a:pt x="20" y="11"/>
                        <a:pt x="20" y="7"/>
                      </a:cubicBezTo>
                      <a:cubicBezTo>
                        <a:pt x="20" y="3"/>
                        <a:pt x="16" y="0"/>
                        <a:pt x="10" y="0"/>
                      </a:cubicBezTo>
                      <a:cubicBezTo>
                        <a:pt x="5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4" name="Freeform 235"/>
                <p:cNvSpPr>
                  <a:spLocks/>
                </p:cNvSpPr>
                <p:nvPr/>
              </p:nvSpPr>
              <p:spPr bwMode="auto">
                <a:xfrm>
                  <a:off x="2609" y="2632"/>
                  <a:ext cx="37" cy="28"/>
                </a:xfrm>
                <a:custGeom>
                  <a:avLst/>
                  <a:gdLst>
                    <a:gd name="T0" fmla="*/ 0 w 20"/>
                    <a:gd name="T1" fmla="*/ 8 h 15"/>
                    <a:gd name="T2" fmla="*/ 9 w 20"/>
                    <a:gd name="T3" fmla="*/ 15 h 15"/>
                    <a:gd name="T4" fmla="*/ 20 w 20"/>
                    <a:gd name="T5" fmla="*/ 7 h 15"/>
                    <a:gd name="T6" fmla="*/ 11 w 20"/>
                    <a:gd name="T7" fmla="*/ 0 h 15"/>
                    <a:gd name="T8" fmla="*/ 0 w 2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5">
                      <a:moveTo>
                        <a:pt x="0" y="8"/>
                      </a:moveTo>
                      <a:cubicBezTo>
                        <a:pt x="0" y="11"/>
                        <a:pt x="4" y="15"/>
                        <a:pt x="9" y="15"/>
                      </a:cubicBezTo>
                      <a:cubicBezTo>
                        <a:pt x="15" y="15"/>
                        <a:pt x="20" y="11"/>
                        <a:pt x="20" y="7"/>
                      </a:cubicBezTo>
                      <a:cubicBezTo>
                        <a:pt x="20" y="3"/>
                        <a:pt x="16" y="0"/>
                        <a:pt x="11" y="0"/>
                      </a:cubicBezTo>
                      <a:cubicBezTo>
                        <a:pt x="5" y="0"/>
                        <a:pt x="1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5" name="Freeform 236"/>
                <p:cNvSpPr>
                  <a:spLocks/>
                </p:cNvSpPr>
                <p:nvPr/>
              </p:nvSpPr>
              <p:spPr bwMode="auto">
                <a:xfrm>
                  <a:off x="2572" y="2634"/>
                  <a:ext cx="39" cy="26"/>
                </a:xfrm>
                <a:custGeom>
                  <a:avLst/>
                  <a:gdLst>
                    <a:gd name="T0" fmla="*/ 0 w 21"/>
                    <a:gd name="T1" fmla="*/ 7 h 14"/>
                    <a:gd name="T2" fmla="*/ 9 w 21"/>
                    <a:gd name="T3" fmla="*/ 14 h 14"/>
                    <a:gd name="T4" fmla="*/ 20 w 21"/>
                    <a:gd name="T5" fmla="*/ 7 h 14"/>
                    <a:gd name="T6" fmla="*/ 11 w 21"/>
                    <a:gd name="T7" fmla="*/ 0 h 14"/>
                    <a:gd name="T8" fmla="*/ 0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5" y="14"/>
                        <a:pt x="20" y="10"/>
                        <a:pt x="20" y="7"/>
                      </a:cubicBezTo>
                      <a:cubicBezTo>
                        <a:pt x="21" y="3"/>
                        <a:pt x="17" y="0"/>
                        <a:pt x="11" y="0"/>
                      </a:cubicBezTo>
                      <a:cubicBezTo>
                        <a:pt x="6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6" name="Freeform 237"/>
                <p:cNvSpPr>
                  <a:spLocks/>
                </p:cNvSpPr>
                <p:nvPr/>
              </p:nvSpPr>
              <p:spPr bwMode="auto">
                <a:xfrm>
                  <a:off x="1852" y="2641"/>
                  <a:ext cx="51" cy="26"/>
                </a:xfrm>
                <a:custGeom>
                  <a:avLst/>
                  <a:gdLst>
                    <a:gd name="T0" fmla="*/ 3 w 27"/>
                    <a:gd name="T1" fmla="*/ 7 h 14"/>
                    <a:gd name="T2" fmla="*/ 8 w 27"/>
                    <a:gd name="T3" fmla="*/ 14 h 14"/>
                    <a:gd name="T4" fmla="*/ 24 w 27"/>
                    <a:gd name="T5" fmla="*/ 6 h 14"/>
                    <a:gd name="T6" fmla="*/ 19 w 27"/>
                    <a:gd name="T7" fmla="*/ 0 h 14"/>
                    <a:gd name="T8" fmla="*/ 3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1" y="10"/>
                        <a:pt x="24" y="6"/>
                      </a:cubicBezTo>
                      <a:cubicBezTo>
                        <a:pt x="27" y="3"/>
                        <a:pt x="24" y="0"/>
                        <a:pt x="19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7" name="Freeform 238"/>
                <p:cNvSpPr>
                  <a:spLocks/>
                </p:cNvSpPr>
                <p:nvPr/>
              </p:nvSpPr>
              <p:spPr bwMode="auto">
                <a:xfrm>
                  <a:off x="1813" y="2641"/>
                  <a:ext cx="50" cy="26"/>
                </a:xfrm>
                <a:custGeom>
                  <a:avLst/>
                  <a:gdLst>
                    <a:gd name="T0" fmla="*/ 3 w 27"/>
                    <a:gd name="T1" fmla="*/ 7 h 14"/>
                    <a:gd name="T2" fmla="*/ 8 w 27"/>
                    <a:gd name="T3" fmla="*/ 14 h 14"/>
                    <a:gd name="T4" fmla="*/ 24 w 27"/>
                    <a:gd name="T5" fmla="*/ 7 h 14"/>
                    <a:gd name="T6" fmla="*/ 19 w 27"/>
                    <a:gd name="T7" fmla="*/ 0 h 14"/>
                    <a:gd name="T8" fmla="*/ 3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1" y="11"/>
                        <a:pt x="24" y="7"/>
                      </a:cubicBezTo>
                      <a:cubicBezTo>
                        <a:pt x="27" y="3"/>
                        <a:pt x="25" y="0"/>
                        <a:pt x="19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8" name="Freeform 239"/>
                <p:cNvSpPr>
                  <a:spLocks/>
                </p:cNvSpPr>
                <p:nvPr/>
              </p:nvSpPr>
              <p:spPr bwMode="auto">
                <a:xfrm>
                  <a:off x="1774" y="2641"/>
                  <a:ext cx="50" cy="26"/>
                </a:xfrm>
                <a:custGeom>
                  <a:avLst/>
                  <a:gdLst>
                    <a:gd name="T0" fmla="*/ 3 w 27"/>
                    <a:gd name="T1" fmla="*/ 7 h 14"/>
                    <a:gd name="T2" fmla="*/ 7 w 27"/>
                    <a:gd name="T3" fmla="*/ 14 h 14"/>
                    <a:gd name="T4" fmla="*/ 24 w 27"/>
                    <a:gd name="T5" fmla="*/ 7 h 14"/>
                    <a:gd name="T6" fmla="*/ 19 w 27"/>
                    <a:gd name="T7" fmla="*/ 0 h 14"/>
                    <a:gd name="T8" fmla="*/ 3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7" y="14"/>
                      </a:cubicBezTo>
                      <a:cubicBezTo>
                        <a:pt x="13" y="14"/>
                        <a:pt x="21" y="11"/>
                        <a:pt x="24" y="7"/>
                      </a:cubicBezTo>
                      <a:cubicBezTo>
                        <a:pt x="27" y="3"/>
                        <a:pt x="25" y="0"/>
                        <a:pt x="19" y="0"/>
                      </a:cubicBezTo>
                      <a:cubicBezTo>
                        <a:pt x="14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9" name="Freeform 240"/>
                <p:cNvSpPr>
                  <a:spLocks/>
                </p:cNvSpPr>
                <p:nvPr/>
              </p:nvSpPr>
              <p:spPr bwMode="auto">
                <a:xfrm>
                  <a:off x="1733" y="2641"/>
                  <a:ext cx="52" cy="26"/>
                </a:xfrm>
                <a:custGeom>
                  <a:avLst/>
                  <a:gdLst>
                    <a:gd name="T0" fmla="*/ 4 w 28"/>
                    <a:gd name="T1" fmla="*/ 7 h 14"/>
                    <a:gd name="T2" fmla="*/ 8 w 28"/>
                    <a:gd name="T3" fmla="*/ 14 h 14"/>
                    <a:gd name="T4" fmla="*/ 25 w 28"/>
                    <a:gd name="T5" fmla="*/ 7 h 14"/>
                    <a:gd name="T6" fmla="*/ 20 w 28"/>
                    <a:gd name="T7" fmla="*/ 0 h 14"/>
                    <a:gd name="T8" fmla="*/ 4 w 28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1" y="11"/>
                        <a:pt x="25" y="7"/>
                      </a:cubicBezTo>
                      <a:cubicBezTo>
                        <a:pt x="28" y="3"/>
                        <a:pt x="26" y="0"/>
                        <a:pt x="20" y="0"/>
                      </a:cubicBezTo>
                      <a:cubicBezTo>
                        <a:pt x="15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0" name="Freeform 241"/>
                <p:cNvSpPr>
                  <a:spLocks/>
                </p:cNvSpPr>
                <p:nvPr/>
              </p:nvSpPr>
              <p:spPr bwMode="auto">
                <a:xfrm>
                  <a:off x="1694" y="2641"/>
                  <a:ext cx="52" cy="26"/>
                </a:xfrm>
                <a:custGeom>
                  <a:avLst/>
                  <a:gdLst>
                    <a:gd name="T0" fmla="*/ 3 w 28"/>
                    <a:gd name="T1" fmla="*/ 8 h 14"/>
                    <a:gd name="T2" fmla="*/ 8 w 28"/>
                    <a:gd name="T3" fmla="*/ 14 h 14"/>
                    <a:gd name="T4" fmla="*/ 25 w 28"/>
                    <a:gd name="T5" fmla="*/ 7 h 14"/>
                    <a:gd name="T6" fmla="*/ 20 w 28"/>
                    <a:gd name="T7" fmla="*/ 0 h 14"/>
                    <a:gd name="T8" fmla="*/ 3 w 28"/>
                    <a:gd name="T9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3" y="8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1" y="11"/>
                        <a:pt x="25" y="7"/>
                      </a:cubicBezTo>
                      <a:cubicBezTo>
                        <a:pt x="28" y="3"/>
                        <a:pt x="26" y="0"/>
                        <a:pt x="20" y="0"/>
                      </a:cubicBezTo>
                      <a:cubicBezTo>
                        <a:pt x="15" y="1"/>
                        <a:pt x="7" y="4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1" name="Freeform 242"/>
                <p:cNvSpPr>
                  <a:spLocks/>
                </p:cNvSpPr>
                <p:nvPr/>
              </p:nvSpPr>
              <p:spPr bwMode="auto">
                <a:xfrm>
                  <a:off x="1653" y="2643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8 w 29"/>
                    <a:gd name="T3" fmla="*/ 14 h 14"/>
                    <a:gd name="T4" fmla="*/ 25 w 29"/>
                    <a:gd name="T5" fmla="*/ 7 h 14"/>
                    <a:gd name="T6" fmla="*/ 21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2" y="10"/>
                        <a:pt x="25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2" name="Freeform 243"/>
                <p:cNvSpPr>
                  <a:spLocks/>
                </p:cNvSpPr>
                <p:nvPr/>
              </p:nvSpPr>
              <p:spPr bwMode="auto">
                <a:xfrm>
                  <a:off x="1614" y="2643"/>
                  <a:ext cx="54" cy="26"/>
                </a:xfrm>
                <a:custGeom>
                  <a:avLst/>
                  <a:gdLst>
                    <a:gd name="T0" fmla="*/ 3 w 29"/>
                    <a:gd name="T1" fmla="*/ 7 h 14"/>
                    <a:gd name="T2" fmla="*/ 7 w 29"/>
                    <a:gd name="T3" fmla="*/ 14 h 14"/>
                    <a:gd name="T4" fmla="*/ 25 w 29"/>
                    <a:gd name="T5" fmla="*/ 7 h 14"/>
                    <a:gd name="T6" fmla="*/ 21 w 29"/>
                    <a:gd name="T7" fmla="*/ 0 h 14"/>
                    <a:gd name="T8" fmla="*/ 3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3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3" y="14"/>
                        <a:pt x="21" y="11"/>
                        <a:pt x="25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3" name="Freeform 244"/>
                <p:cNvSpPr>
                  <a:spLocks/>
                </p:cNvSpPr>
                <p:nvPr/>
              </p:nvSpPr>
              <p:spPr bwMode="auto">
                <a:xfrm>
                  <a:off x="1573" y="2643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8 w 29"/>
                    <a:gd name="T3" fmla="*/ 14 h 14"/>
                    <a:gd name="T4" fmla="*/ 25 w 29"/>
                    <a:gd name="T5" fmla="*/ 7 h 14"/>
                    <a:gd name="T6" fmla="*/ 21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2" y="11"/>
                        <a:pt x="25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4" name="Freeform 245"/>
                <p:cNvSpPr>
                  <a:spLocks/>
                </p:cNvSpPr>
                <p:nvPr/>
              </p:nvSpPr>
              <p:spPr bwMode="auto">
                <a:xfrm>
                  <a:off x="1532" y="2643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8 w 29"/>
                    <a:gd name="T3" fmla="*/ 14 h 14"/>
                    <a:gd name="T4" fmla="*/ 26 w 29"/>
                    <a:gd name="T5" fmla="*/ 7 h 14"/>
                    <a:gd name="T6" fmla="*/ 22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2" y="11"/>
                        <a:pt x="26" y="7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0"/>
                        <a:pt x="8" y="4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5" name="Freeform 246"/>
                <p:cNvSpPr>
                  <a:spLocks/>
                </p:cNvSpPr>
                <p:nvPr/>
              </p:nvSpPr>
              <p:spPr bwMode="auto">
                <a:xfrm>
                  <a:off x="1491" y="2643"/>
                  <a:ext cx="56" cy="28"/>
                </a:xfrm>
                <a:custGeom>
                  <a:avLst/>
                  <a:gdLst>
                    <a:gd name="T0" fmla="*/ 4 w 30"/>
                    <a:gd name="T1" fmla="*/ 8 h 15"/>
                    <a:gd name="T2" fmla="*/ 8 w 30"/>
                    <a:gd name="T3" fmla="*/ 14 h 15"/>
                    <a:gd name="T4" fmla="*/ 26 w 30"/>
                    <a:gd name="T5" fmla="*/ 7 h 15"/>
                    <a:gd name="T6" fmla="*/ 22 w 30"/>
                    <a:gd name="T7" fmla="*/ 1 h 15"/>
                    <a:gd name="T8" fmla="*/ 4 w 30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5">
                      <a:moveTo>
                        <a:pt x="4" y="8"/>
                      </a:moveTo>
                      <a:cubicBezTo>
                        <a:pt x="0" y="11"/>
                        <a:pt x="1" y="15"/>
                        <a:pt x="8" y="14"/>
                      </a:cubicBezTo>
                      <a:cubicBezTo>
                        <a:pt x="14" y="14"/>
                        <a:pt x="22" y="11"/>
                        <a:pt x="26" y="7"/>
                      </a:cubicBezTo>
                      <a:cubicBezTo>
                        <a:pt x="30" y="4"/>
                        <a:pt x="28" y="0"/>
                        <a:pt x="22" y="1"/>
                      </a:cubicBezTo>
                      <a:cubicBezTo>
                        <a:pt x="16" y="1"/>
                        <a:pt x="8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6" name="Freeform 247"/>
                <p:cNvSpPr>
                  <a:spLocks/>
                </p:cNvSpPr>
                <p:nvPr/>
              </p:nvSpPr>
              <p:spPr bwMode="auto">
                <a:xfrm>
                  <a:off x="1450" y="2645"/>
                  <a:ext cx="56" cy="26"/>
                </a:xfrm>
                <a:custGeom>
                  <a:avLst/>
                  <a:gdLst>
                    <a:gd name="T0" fmla="*/ 4 w 30"/>
                    <a:gd name="T1" fmla="*/ 7 h 14"/>
                    <a:gd name="T2" fmla="*/ 7 w 30"/>
                    <a:gd name="T3" fmla="*/ 14 h 14"/>
                    <a:gd name="T4" fmla="*/ 26 w 30"/>
                    <a:gd name="T5" fmla="*/ 7 h 14"/>
                    <a:gd name="T6" fmla="*/ 22 w 30"/>
                    <a:gd name="T7" fmla="*/ 0 h 14"/>
                    <a:gd name="T8" fmla="*/ 4 w 3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4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3" y="14"/>
                        <a:pt x="22" y="10"/>
                        <a:pt x="26" y="7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7" name="Freeform 248"/>
                <p:cNvSpPr>
                  <a:spLocks/>
                </p:cNvSpPr>
                <p:nvPr/>
              </p:nvSpPr>
              <p:spPr bwMode="auto">
                <a:xfrm>
                  <a:off x="4779" y="2583"/>
                  <a:ext cx="67" cy="28"/>
                </a:xfrm>
                <a:custGeom>
                  <a:avLst/>
                  <a:gdLst>
                    <a:gd name="T0" fmla="*/ 5 w 36"/>
                    <a:gd name="T1" fmla="*/ 8 h 15"/>
                    <a:gd name="T2" fmla="*/ 27 w 36"/>
                    <a:gd name="T3" fmla="*/ 15 h 15"/>
                    <a:gd name="T4" fmla="*/ 31 w 36"/>
                    <a:gd name="T5" fmla="*/ 7 h 15"/>
                    <a:gd name="T6" fmla="*/ 9 w 36"/>
                    <a:gd name="T7" fmla="*/ 0 h 15"/>
                    <a:gd name="T8" fmla="*/ 5 w 36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5">
                      <a:moveTo>
                        <a:pt x="5" y="8"/>
                      </a:moveTo>
                      <a:cubicBezTo>
                        <a:pt x="10" y="12"/>
                        <a:pt x="19" y="15"/>
                        <a:pt x="27" y="15"/>
                      </a:cubicBezTo>
                      <a:cubicBezTo>
                        <a:pt x="34" y="15"/>
                        <a:pt x="36" y="11"/>
                        <a:pt x="31" y="7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2" y="0"/>
                        <a:pt x="0" y="4"/>
                        <a:pt x="5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8" name="Freeform 249"/>
                <p:cNvSpPr>
                  <a:spLocks/>
                </p:cNvSpPr>
                <p:nvPr/>
              </p:nvSpPr>
              <p:spPr bwMode="auto">
                <a:xfrm>
                  <a:off x="4399" y="2587"/>
                  <a:ext cx="63" cy="28"/>
                </a:xfrm>
                <a:custGeom>
                  <a:avLst/>
                  <a:gdLst>
                    <a:gd name="T0" fmla="*/ 5 w 34"/>
                    <a:gd name="T1" fmla="*/ 7 h 15"/>
                    <a:gd name="T2" fmla="*/ 26 w 34"/>
                    <a:gd name="T3" fmla="*/ 14 h 15"/>
                    <a:gd name="T4" fmla="*/ 29 w 34"/>
                    <a:gd name="T5" fmla="*/ 7 h 15"/>
                    <a:gd name="T6" fmla="*/ 9 w 34"/>
                    <a:gd name="T7" fmla="*/ 0 h 15"/>
                    <a:gd name="T8" fmla="*/ 5 w 34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5">
                      <a:moveTo>
                        <a:pt x="5" y="7"/>
                      </a:moveTo>
                      <a:cubicBezTo>
                        <a:pt x="9" y="11"/>
                        <a:pt x="19" y="15"/>
                        <a:pt x="26" y="14"/>
                      </a:cubicBezTo>
                      <a:cubicBezTo>
                        <a:pt x="32" y="14"/>
                        <a:pt x="34" y="11"/>
                        <a:pt x="29" y="7"/>
                      </a:cubicBezTo>
                      <a:cubicBezTo>
                        <a:pt x="25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9" name="Freeform 250"/>
                <p:cNvSpPr>
                  <a:spLocks/>
                </p:cNvSpPr>
                <p:nvPr/>
              </p:nvSpPr>
              <p:spPr bwMode="auto">
                <a:xfrm>
                  <a:off x="4265" y="2589"/>
                  <a:ext cx="61" cy="26"/>
                </a:xfrm>
                <a:custGeom>
                  <a:avLst/>
                  <a:gdLst>
                    <a:gd name="T0" fmla="*/ 4 w 33"/>
                    <a:gd name="T1" fmla="*/ 7 h 14"/>
                    <a:gd name="T2" fmla="*/ 25 w 33"/>
                    <a:gd name="T3" fmla="*/ 14 h 14"/>
                    <a:gd name="T4" fmla="*/ 28 w 33"/>
                    <a:gd name="T5" fmla="*/ 7 h 14"/>
                    <a:gd name="T6" fmla="*/ 8 w 33"/>
                    <a:gd name="T7" fmla="*/ 0 h 14"/>
                    <a:gd name="T8" fmla="*/ 4 w 33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">
                      <a:moveTo>
                        <a:pt x="4" y="7"/>
                      </a:moveTo>
                      <a:cubicBezTo>
                        <a:pt x="9" y="11"/>
                        <a:pt x="18" y="14"/>
                        <a:pt x="25" y="14"/>
                      </a:cubicBezTo>
                      <a:cubicBezTo>
                        <a:pt x="31" y="14"/>
                        <a:pt x="33" y="11"/>
                        <a:pt x="28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0" name="Freeform 251"/>
                <p:cNvSpPr>
                  <a:spLocks/>
                </p:cNvSpPr>
                <p:nvPr/>
              </p:nvSpPr>
              <p:spPr bwMode="auto">
                <a:xfrm>
                  <a:off x="4220" y="2589"/>
                  <a:ext cx="61" cy="26"/>
                </a:xfrm>
                <a:custGeom>
                  <a:avLst/>
                  <a:gdLst>
                    <a:gd name="T0" fmla="*/ 5 w 33"/>
                    <a:gd name="T1" fmla="*/ 7 h 14"/>
                    <a:gd name="T2" fmla="*/ 25 w 33"/>
                    <a:gd name="T3" fmla="*/ 14 h 14"/>
                    <a:gd name="T4" fmla="*/ 28 w 33"/>
                    <a:gd name="T5" fmla="*/ 7 h 14"/>
                    <a:gd name="T6" fmla="*/ 9 w 33"/>
                    <a:gd name="T7" fmla="*/ 0 h 14"/>
                    <a:gd name="T8" fmla="*/ 5 w 33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">
                      <a:moveTo>
                        <a:pt x="5" y="7"/>
                      </a:moveTo>
                      <a:cubicBezTo>
                        <a:pt x="9" y="11"/>
                        <a:pt x="18" y="14"/>
                        <a:pt x="25" y="14"/>
                      </a:cubicBezTo>
                      <a:cubicBezTo>
                        <a:pt x="31" y="14"/>
                        <a:pt x="33" y="11"/>
                        <a:pt x="28" y="7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1" name="Freeform 252"/>
                <p:cNvSpPr>
                  <a:spLocks/>
                </p:cNvSpPr>
                <p:nvPr/>
              </p:nvSpPr>
              <p:spPr bwMode="auto">
                <a:xfrm>
                  <a:off x="4177" y="2589"/>
                  <a:ext cx="60" cy="28"/>
                </a:xfrm>
                <a:custGeom>
                  <a:avLst/>
                  <a:gdLst>
                    <a:gd name="T0" fmla="*/ 4 w 32"/>
                    <a:gd name="T1" fmla="*/ 8 h 15"/>
                    <a:gd name="T2" fmla="*/ 24 w 32"/>
                    <a:gd name="T3" fmla="*/ 15 h 15"/>
                    <a:gd name="T4" fmla="*/ 28 w 32"/>
                    <a:gd name="T5" fmla="*/ 7 h 15"/>
                    <a:gd name="T6" fmla="*/ 8 w 32"/>
                    <a:gd name="T7" fmla="*/ 0 h 15"/>
                    <a:gd name="T8" fmla="*/ 4 w 32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5">
                      <a:moveTo>
                        <a:pt x="4" y="8"/>
                      </a:moveTo>
                      <a:cubicBezTo>
                        <a:pt x="9" y="12"/>
                        <a:pt x="17" y="15"/>
                        <a:pt x="24" y="15"/>
                      </a:cubicBezTo>
                      <a:cubicBezTo>
                        <a:pt x="30" y="15"/>
                        <a:pt x="32" y="11"/>
                        <a:pt x="28" y="7"/>
                      </a:cubicBezTo>
                      <a:cubicBezTo>
                        <a:pt x="23" y="3"/>
                        <a:pt x="15" y="0"/>
                        <a:pt x="8" y="0"/>
                      </a:cubicBezTo>
                      <a:cubicBezTo>
                        <a:pt x="2" y="0"/>
                        <a:pt x="0" y="4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2" name="Freeform 253"/>
                <p:cNvSpPr>
                  <a:spLocks/>
                </p:cNvSpPr>
                <p:nvPr/>
              </p:nvSpPr>
              <p:spPr bwMode="auto">
                <a:xfrm>
                  <a:off x="4134" y="2591"/>
                  <a:ext cx="60" cy="26"/>
                </a:xfrm>
                <a:custGeom>
                  <a:avLst/>
                  <a:gdLst>
                    <a:gd name="T0" fmla="*/ 4 w 32"/>
                    <a:gd name="T1" fmla="*/ 7 h 14"/>
                    <a:gd name="T2" fmla="*/ 23 w 32"/>
                    <a:gd name="T3" fmla="*/ 14 h 14"/>
                    <a:gd name="T4" fmla="*/ 27 w 32"/>
                    <a:gd name="T5" fmla="*/ 7 h 14"/>
                    <a:gd name="T6" fmla="*/ 8 w 32"/>
                    <a:gd name="T7" fmla="*/ 0 h 14"/>
                    <a:gd name="T8" fmla="*/ 4 w 3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4">
                      <a:moveTo>
                        <a:pt x="4" y="7"/>
                      </a:moveTo>
                      <a:cubicBezTo>
                        <a:pt x="8" y="11"/>
                        <a:pt x="17" y="14"/>
                        <a:pt x="23" y="14"/>
                      </a:cubicBezTo>
                      <a:cubicBezTo>
                        <a:pt x="30" y="14"/>
                        <a:pt x="32" y="11"/>
                        <a:pt x="27" y="7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3" name="Freeform 254"/>
                <p:cNvSpPr>
                  <a:spLocks/>
                </p:cNvSpPr>
                <p:nvPr/>
              </p:nvSpPr>
              <p:spPr bwMode="auto">
                <a:xfrm>
                  <a:off x="4091" y="2591"/>
                  <a:ext cx="58" cy="26"/>
                </a:xfrm>
                <a:custGeom>
                  <a:avLst/>
                  <a:gdLst>
                    <a:gd name="T0" fmla="*/ 4 w 31"/>
                    <a:gd name="T1" fmla="*/ 7 h 14"/>
                    <a:gd name="T2" fmla="*/ 23 w 31"/>
                    <a:gd name="T3" fmla="*/ 14 h 14"/>
                    <a:gd name="T4" fmla="*/ 27 w 31"/>
                    <a:gd name="T5" fmla="*/ 7 h 14"/>
                    <a:gd name="T6" fmla="*/ 8 w 31"/>
                    <a:gd name="T7" fmla="*/ 0 h 14"/>
                    <a:gd name="T8" fmla="*/ 4 w 3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">
                      <a:moveTo>
                        <a:pt x="4" y="7"/>
                      </a:moveTo>
                      <a:cubicBezTo>
                        <a:pt x="8" y="11"/>
                        <a:pt x="17" y="14"/>
                        <a:pt x="23" y="14"/>
                      </a:cubicBezTo>
                      <a:cubicBezTo>
                        <a:pt x="29" y="14"/>
                        <a:pt x="31" y="11"/>
                        <a:pt x="27" y="7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4" name="Freeform 255"/>
                <p:cNvSpPr>
                  <a:spLocks/>
                </p:cNvSpPr>
                <p:nvPr/>
              </p:nvSpPr>
              <p:spPr bwMode="auto">
                <a:xfrm>
                  <a:off x="3044" y="2602"/>
                  <a:ext cx="41" cy="26"/>
                </a:xfrm>
                <a:custGeom>
                  <a:avLst/>
                  <a:gdLst>
                    <a:gd name="T0" fmla="*/ 1 w 22"/>
                    <a:gd name="T1" fmla="*/ 7 h 14"/>
                    <a:gd name="T2" fmla="*/ 13 w 22"/>
                    <a:gd name="T3" fmla="*/ 14 h 14"/>
                    <a:gd name="T4" fmla="*/ 20 w 22"/>
                    <a:gd name="T5" fmla="*/ 7 h 14"/>
                    <a:gd name="T6" fmla="*/ 8 w 22"/>
                    <a:gd name="T7" fmla="*/ 0 h 14"/>
                    <a:gd name="T8" fmla="*/ 1 w 2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">
                      <a:moveTo>
                        <a:pt x="1" y="7"/>
                      </a:moveTo>
                      <a:cubicBezTo>
                        <a:pt x="2" y="11"/>
                        <a:pt x="7" y="14"/>
                        <a:pt x="13" y="14"/>
                      </a:cubicBezTo>
                      <a:cubicBezTo>
                        <a:pt x="18" y="14"/>
                        <a:pt x="22" y="11"/>
                        <a:pt x="20" y="7"/>
                      </a:cubicBezTo>
                      <a:cubicBezTo>
                        <a:pt x="19" y="3"/>
                        <a:pt x="14" y="0"/>
                        <a:pt x="8" y="0"/>
                      </a:cubicBezTo>
                      <a:cubicBezTo>
                        <a:pt x="3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5" name="Freeform 256"/>
                <p:cNvSpPr>
                  <a:spLocks/>
                </p:cNvSpPr>
                <p:nvPr/>
              </p:nvSpPr>
              <p:spPr bwMode="auto">
                <a:xfrm>
                  <a:off x="3006" y="2602"/>
                  <a:ext cx="41" cy="26"/>
                </a:xfrm>
                <a:custGeom>
                  <a:avLst/>
                  <a:gdLst>
                    <a:gd name="T0" fmla="*/ 1 w 22"/>
                    <a:gd name="T1" fmla="*/ 7 h 14"/>
                    <a:gd name="T2" fmla="*/ 13 w 22"/>
                    <a:gd name="T3" fmla="*/ 14 h 14"/>
                    <a:gd name="T4" fmla="*/ 21 w 22"/>
                    <a:gd name="T5" fmla="*/ 7 h 14"/>
                    <a:gd name="T6" fmla="*/ 9 w 22"/>
                    <a:gd name="T7" fmla="*/ 0 h 14"/>
                    <a:gd name="T8" fmla="*/ 1 w 2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">
                      <a:moveTo>
                        <a:pt x="1" y="7"/>
                      </a:moveTo>
                      <a:cubicBezTo>
                        <a:pt x="2" y="11"/>
                        <a:pt x="8" y="14"/>
                        <a:pt x="13" y="14"/>
                      </a:cubicBezTo>
                      <a:cubicBezTo>
                        <a:pt x="19" y="14"/>
                        <a:pt x="22" y="11"/>
                        <a:pt x="21" y="7"/>
                      </a:cubicBezTo>
                      <a:cubicBezTo>
                        <a:pt x="20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6" name="Freeform 257"/>
                <p:cNvSpPr>
                  <a:spLocks/>
                </p:cNvSpPr>
                <p:nvPr/>
              </p:nvSpPr>
              <p:spPr bwMode="auto">
                <a:xfrm>
                  <a:off x="2935" y="2602"/>
                  <a:ext cx="40" cy="28"/>
                </a:xfrm>
                <a:custGeom>
                  <a:avLst/>
                  <a:gdLst>
                    <a:gd name="T0" fmla="*/ 0 w 21"/>
                    <a:gd name="T1" fmla="*/ 8 h 15"/>
                    <a:gd name="T2" fmla="*/ 12 w 21"/>
                    <a:gd name="T3" fmla="*/ 14 h 15"/>
                    <a:gd name="T4" fmla="*/ 20 w 21"/>
                    <a:gd name="T5" fmla="*/ 7 h 15"/>
                    <a:gd name="T6" fmla="*/ 9 w 21"/>
                    <a:gd name="T7" fmla="*/ 1 h 15"/>
                    <a:gd name="T8" fmla="*/ 0 w 21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0" y="8"/>
                      </a:moveTo>
                      <a:cubicBezTo>
                        <a:pt x="1" y="11"/>
                        <a:pt x="6" y="15"/>
                        <a:pt x="12" y="14"/>
                      </a:cubicBezTo>
                      <a:cubicBezTo>
                        <a:pt x="17" y="14"/>
                        <a:pt x="21" y="11"/>
                        <a:pt x="20" y="7"/>
                      </a:cubicBezTo>
                      <a:cubicBezTo>
                        <a:pt x="19" y="4"/>
                        <a:pt x="14" y="0"/>
                        <a:pt x="9" y="1"/>
                      </a:cubicBezTo>
                      <a:cubicBezTo>
                        <a:pt x="3" y="1"/>
                        <a:pt x="0" y="4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7" name="Freeform 258"/>
                <p:cNvSpPr>
                  <a:spLocks/>
                </p:cNvSpPr>
                <p:nvPr/>
              </p:nvSpPr>
              <p:spPr bwMode="auto">
                <a:xfrm>
                  <a:off x="2898" y="2604"/>
                  <a:ext cx="39" cy="26"/>
                </a:xfrm>
                <a:custGeom>
                  <a:avLst/>
                  <a:gdLst>
                    <a:gd name="T0" fmla="*/ 1 w 21"/>
                    <a:gd name="T1" fmla="*/ 7 h 14"/>
                    <a:gd name="T2" fmla="*/ 12 w 21"/>
                    <a:gd name="T3" fmla="*/ 14 h 14"/>
                    <a:gd name="T4" fmla="*/ 20 w 21"/>
                    <a:gd name="T5" fmla="*/ 7 h 14"/>
                    <a:gd name="T6" fmla="*/ 9 w 21"/>
                    <a:gd name="T7" fmla="*/ 0 h 14"/>
                    <a:gd name="T8" fmla="*/ 1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1" y="7"/>
                      </a:moveTo>
                      <a:cubicBezTo>
                        <a:pt x="2" y="11"/>
                        <a:pt x="7" y="14"/>
                        <a:pt x="12" y="14"/>
                      </a:cubicBezTo>
                      <a:cubicBezTo>
                        <a:pt x="17" y="14"/>
                        <a:pt x="21" y="10"/>
                        <a:pt x="20" y="7"/>
                      </a:cubicBezTo>
                      <a:cubicBezTo>
                        <a:pt x="20" y="3"/>
                        <a:pt x="15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8" name="Freeform 259"/>
                <p:cNvSpPr>
                  <a:spLocks/>
                </p:cNvSpPr>
                <p:nvPr/>
              </p:nvSpPr>
              <p:spPr bwMode="auto">
                <a:xfrm>
                  <a:off x="2863" y="2604"/>
                  <a:ext cx="39" cy="26"/>
                </a:xfrm>
                <a:custGeom>
                  <a:avLst/>
                  <a:gdLst>
                    <a:gd name="T0" fmla="*/ 1 w 21"/>
                    <a:gd name="T1" fmla="*/ 7 h 14"/>
                    <a:gd name="T2" fmla="*/ 11 w 21"/>
                    <a:gd name="T3" fmla="*/ 14 h 14"/>
                    <a:gd name="T4" fmla="*/ 20 w 21"/>
                    <a:gd name="T5" fmla="*/ 7 h 14"/>
                    <a:gd name="T6" fmla="*/ 9 w 21"/>
                    <a:gd name="T7" fmla="*/ 0 h 14"/>
                    <a:gd name="T8" fmla="*/ 1 w 2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1" y="7"/>
                      </a:moveTo>
                      <a:cubicBezTo>
                        <a:pt x="1" y="11"/>
                        <a:pt x="6" y="14"/>
                        <a:pt x="11" y="14"/>
                      </a:cubicBezTo>
                      <a:cubicBezTo>
                        <a:pt x="17" y="14"/>
                        <a:pt x="21" y="11"/>
                        <a:pt x="20" y="7"/>
                      </a:cubicBezTo>
                      <a:cubicBezTo>
                        <a:pt x="19" y="3"/>
                        <a:pt x="15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9" name="Freeform 260"/>
                <p:cNvSpPr>
                  <a:spLocks/>
                </p:cNvSpPr>
                <p:nvPr/>
              </p:nvSpPr>
              <p:spPr bwMode="auto">
                <a:xfrm>
                  <a:off x="2827" y="2604"/>
                  <a:ext cx="38" cy="26"/>
                </a:xfrm>
                <a:custGeom>
                  <a:avLst/>
                  <a:gdLst>
                    <a:gd name="T0" fmla="*/ 0 w 20"/>
                    <a:gd name="T1" fmla="*/ 7 h 14"/>
                    <a:gd name="T2" fmla="*/ 11 w 20"/>
                    <a:gd name="T3" fmla="*/ 14 h 14"/>
                    <a:gd name="T4" fmla="*/ 20 w 20"/>
                    <a:gd name="T5" fmla="*/ 7 h 14"/>
                    <a:gd name="T6" fmla="*/ 9 w 20"/>
                    <a:gd name="T7" fmla="*/ 0 h 14"/>
                    <a:gd name="T8" fmla="*/ 0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0" y="7"/>
                      </a:moveTo>
                      <a:cubicBezTo>
                        <a:pt x="1" y="11"/>
                        <a:pt x="5" y="14"/>
                        <a:pt x="11" y="14"/>
                      </a:cubicBezTo>
                      <a:cubicBezTo>
                        <a:pt x="16" y="14"/>
                        <a:pt x="20" y="11"/>
                        <a:pt x="20" y="7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0" name="Freeform 261"/>
                <p:cNvSpPr>
                  <a:spLocks/>
                </p:cNvSpPr>
                <p:nvPr/>
              </p:nvSpPr>
              <p:spPr bwMode="auto">
                <a:xfrm>
                  <a:off x="2792" y="2604"/>
                  <a:ext cx="37" cy="26"/>
                </a:xfrm>
                <a:custGeom>
                  <a:avLst/>
                  <a:gdLst>
                    <a:gd name="T0" fmla="*/ 0 w 20"/>
                    <a:gd name="T1" fmla="*/ 7 h 14"/>
                    <a:gd name="T2" fmla="*/ 10 w 20"/>
                    <a:gd name="T3" fmla="*/ 14 h 14"/>
                    <a:gd name="T4" fmla="*/ 19 w 20"/>
                    <a:gd name="T5" fmla="*/ 7 h 14"/>
                    <a:gd name="T6" fmla="*/ 9 w 20"/>
                    <a:gd name="T7" fmla="*/ 0 h 14"/>
                    <a:gd name="T8" fmla="*/ 0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0" y="7"/>
                      </a:moveTo>
                      <a:cubicBezTo>
                        <a:pt x="0" y="11"/>
                        <a:pt x="5" y="14"/>
                        <a:pt x="10" y="14"/>
                      </a:cubicBezTo>
                      <a:cubicBezTo>
                        <a:pt x="16" y="14"/>
                        <a:pt x="20" y="11"/>
                        <a:pt x="19" y="7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4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1" name="Freeform 262"/>
                <p:cNvSpPr>
                  <a:spLocks/>
                </p:cNvSpPr>
                <p:nvPr/>
              </p:nvSpPr>
              <p:spPr bwMode="auto">
                <a:xfrm>
                  <a:off x="2756" y="2606"/>
                  <a:ext cx="36" cy="26"/>
                </a:xfrm>
                <a:custGeom>
                  <a:avLst/>
                  <a:gdLst>
                    <a:gd name="T0" fmla="*/ 0 w 19"/>
                    <a:gd name="T1" fmla="*/ 7 h 14"/>
                    <a:gd name="T2" fmla="*/ 10 w 19"/>
                    <a:gd name="T3" fmla="*/ 14 h 14"/>
                    <a:gd name="T4" fmla="*/ 19 w 19"/>
                    <a:gd name="T5" fmla="*/ 6 h 14"/>
                    <a:gd name="T6" fmla="*/ 9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0"/>
                        <a:pt x="4" y="14"/>
                        <a:pt x="10" y="14"/>
                      </a:cubicBezTo>
                      <a:cubicBezTo>
                        <a:pt x="15" y="13"/>
                        <a:pt x="19" y="10"/>
                        <a:pt x="19" y="6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2" name="Freeform 263"/>
                <p:cNvSpPr>
                  <a:spLocks/>
                </p:cNvSpPr>
                <p:nvPr/>
              </p:nvSpPr>
              <p:spPr bwMode="auto">
                <a:xfrm>
                  <a:off x="2721" y="2606"/>
                  <a:ext cx="35" cy="26"/>
                </a:xfrm>
                <a:custGeom>
                  <a:avLst/>
                  <a:gdLst>
                    <a:gd name="T0" fmla="*/ 0 w 19"/>
                    <a:gd name="T1" fmla="*/ 7 h 14"/>
                    <a:gd name="T2" fmla="*/ 9 w 19"/>
                    <a:gd name="T3" fmla="*/ 14 h 14"/>
                    <a:gd name="T4" fmla="*/ 19 w 19"/>
                    <a:gd name="T5" fmla="*/ 7 h 14"/>
                    <a:gd name="T6" fmla="*/ 9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5" y="14"/>
                        <a:pt x="19" y="11"/>
                        <a:pt x="19" y="7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3" name="Freeform 264"/>
                <p:cNvSpPr>
                  <a:spLocks/>
                </p:cNvSpPr>
                <p:nvPr/>
              </p:nvSpPr>
              <p:spPr bwMode="auto">
                <a:xfrm>
                  <a:off x="2684" y="2606"/>
                  <a:ext cx="37" cy="26"/>
                </a:xfrm>
                <a:custGeom>
                  <a:avLst/>
                  <a:gdLst>
                    <a:gd name="T0" fmla="*/ 0 w 20"/>
                    <a:gd name="T1" fmla="*/ 7 h 14"/>
                    <a:gd name="T2" fmla="*/ 10 w 20"/>
                    <a:gd name="T3" fmla="*/ 14 h 14"/>
                    <a:gd name="T4" fmla="*/ 19 w 20"/>
                    <a:gd name="T5" fmla="*/ 7 h 14"/>
                    <a:gd name="T6" fmla="*/ 10 w 20"/>
                    <a:gd name="T7" fmla="*/ 0 h 14"/>
                    <a:gd name="T8" fmla="*/ 0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10" y="14"/>
                      </a:cubicBezTo>
                      <a:cubicBezTo>
                        <a:pt x="15" y="14"/>
                        <a:pt x="19" y="11"/>
                        <a:pt x="19" y="7"/>
                      </a:cubicBezTo>
                      <a:cubicBezTo>
                        <a:pt x="20" y="3"/>
                        <a:pt x="15" y="0"/>
                        <a:pt x="10" y="0"/>
                      </a:cubicBezTo>
                      <a:cubicBezTo>
                        <a:pt x="5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4" name="Freeform 265"/>
                <p:cNvSpPr>
                  <a:spLocks/>
                </p:cNvSpPr>
                <p:nvPr/>
              </p:nvSpPr>
              <p:spPr bwMode="auto">
                <a:xfrm>
                  <a:off x="2648" y="2606"/>
                  <a:ext cx="36" cy="26"/>
                </a:xfrm>
                <a:custGeom>
                  <a:avLst/>
                  <a:gdLst>
                    <a:gd name="T0" fmla="*/ 0 w 19"/>
                    <a:gd name="T1" fmla="*/ 7 h 14"/>
                    <a:gd name="T2" fmla="*/ 9 w 19"/>
                    <a:gd name="T3" fmla="*/ 14 h 14"/>
                    <a:gd name="T4" fmla="*/ 19 w 19"/>
                    <a:gd name="T5" fmla="*/ 7 h 14"/>
                    <a:gd name="T6" fmla="*/ 10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5" y="14"/>
                        <a:pt x="19" y="11"/>
                        <a:pt x="19" y="7"/>
                      </a:cubicBezTo>
                      <a:cubicBezTo>
                        <a:pt x="19" y="3"/>
                        <a:pt x="15" y="0"/>
                        <a:pt x="10" y="0"/>
                      </a:cubicBezTo>
                      <a:cubicBezTo>
                        <a:pt x="5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5" name="Freeform 266"/>
                <p:cNvSpPr>
                  <a:spLocks/>
                </p:cNvSpPr>
                <p:nvPr/>
              </p:nvSpPr>
              <p:spPr bwMode="auto">
                <a:xfrm>
                  <a:off x="2611" y="2606"/>
                  <a:ext cx="37" cy="26"/>
                </a:xfrm>
                <a:custGeom>
                  <a:avLst/>
                  <a:gdLst>
                    <a:gd name="T0" fmla="*/ 1 w 20"/>
                    <a:gd name="T1" fmla="*/ 8 h 14"/>
                    <a:gd name="T2" fmla="*/ 10 w 20"/>
                    <a:gd name="T3" fmla="*/ 14 h 14"/>
                    <a:gd name="T4" fmla="*/ 20 w 20"/>
                    <a:gd name="T5" fmla="*/ 7 h 14"/>
                    <a:gd name="T6" fmla="*/ 11 w 20"/>
                    <a:gd name="T7" fmla="*/ 0 h 14"/>
                    <a:gd name="T8" fmla="*/ 1 w 20"/>
                    <a:gd name="T9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1" y="8"/>
                      </a:moveTo>
                      <a:cubicBezTo>
                        <a:pt x="0" y="11"/>
                        <a:pt x="4" y="14"/>
                        <a:pt x="10" y="14"/>
                      </a:cubicBezTo>
                      <a:cubicBezTo>
                        <a:pt x="15" y="14"/>
                        <a:pt x="20" y="11"/>
                        <a:pt x="20" y="7"/>
                      </a:cubicBezTo>
                      <a:cubicBezTo>
                        <a:pt x="20" y="3"/>
                        <a:pt x="16" y="0"/>
                        <a:pt x="11" y="0"/>
                      </a:cubicBezTo>
                      <a:cubicBezTo>
                        <a:pt x="6" y="1"/>
                        <a:pt x="1" y="4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6" name="Freeform 267"/>
                <p:cNvSpPr>
                  <a:spLocks/>
                </p:cNvSpPr>
                <p:nvPr/>
              </p:nvSpPr>
              <p:spPr bwMode="auto">
                <a:xfrm>
                  <a:off x="2576" y="2607"/>
                  <a:ext cx="37" cy="27"/>
                </a:xfrm>
                <a:custGeom>
                  <a:avLst/>
                  <a:gdLst>
                    <a:gd name="T0" fmla="*/ 1 w 20"/>
                    <a:gd name="T1" fmla="*/ 7 h 14"/>
                    <a:gd name="T2" fmla="*/ 9 w 20"/>
                    <a:gd name="T3" fmla="*/ 14 h 14"/>
                    <a:gd name="T4" fmla="*/ 20 w 20"/>
                    <a:gd name="T5" fmla="*/ 7 h 14"/>
                    <a:gd name="T6" fmla="*/ 11 w 20"/>
                    <a:gd name="T7" fmla="*/ 0 h 14"/>
                    <a:gd name="T8" fmla="*/ 1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1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5" y="14"/>
                        <a:pt x="19" y="10"/>
                        <a:pt x="20" y="7"/>
                      </a:cubicBezTo>
                      <a:cubicBezTo>
                        <a:pt x="20" y="3"/>
                        <a:pt x="16" y="0"/>
                        <a:pt x="11" y="0"/>
                      </a:cubicBezTo>
                      <a:cubicBezTo>
                        <a:pt x="6" y="0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7" name="Freeform 268"/>
                <p:cNvSpPr>
                  <a:spLocks/>
                </p:cNvSpPr>
                <p:nvPr/>
              </p:nvSpPr>
              <p:spPr bwMode="auto">
                <a:xfrm>
                  <a:off x="1912" y="2615"/>
                  <a:ext cx="48" cy="24"/>
                </a:xfrm>
                <a:custGeom>
                  <a:avLst/>
                  <a:gdLst>
                    <a:gd name="T0" fmla="*/ 2 w 26"/>
                    <a:gd name="T1" fmla="*/ 7 h 13"/>
                    <a:gd name="T2" fmla="*/ 7 w 26"/>
                    <a:gd name="T3" fmla="*/ 13 h 13"/>
                    <a:gd name="T4" fmla="*/ 23 w 26"/>
                    <a:gd name="T5" fmla="*/ 6 h 13"/>
                    <a:gd name="T6" fmla="*/ 18 w 26"/>
                    <a:gd name="T7" fmla="*/ 0 h 13"/>
                    <a:gd name="T8" fmla="*/ 2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2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0" y="10"/>
                        <a:pt x="23" y="6"/>
                      </a:cubicBezTo>
                      <a:cubicBezTo>
                        <a:pt x="26" y="3"/>
                        <a:pt x="23" y="0"/>
                        <a:pt x="18" y="0"/>
                      </a:cubicBezTo>
                      <a:cubicBezTo>
                        <a:pt x="12" y="0"/>
                        <a:pt x="5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8" name="Freeform 269"/>
                <p:cNvSpPr>
                  <a:spLocks/>
                </p:cNvSpPr>
                <p:nvPr/>
              </p:nvSpPr>
              <p:spPr bwMode="auto">
                <a:xfrm>
                  <a:off x="1873" y="2615"/>
                  <a:ext cx="48" cy="26"/>
                </a:xfrm>
                <a:custGeom>
                  <a:avLst/>
                  <a:gdLst>
                    <a:gd name="T0" fmla="*/ 3 w 26"/>
                    <a:gd name="T1" fmla="*/ 7 h 14"/>
                    <a:gd name="T2" fmla="*/ 8 w 26"/>
                    <a:gd name="T3" fmla="*/ 14 h 14"/>
                    <a:gd name="T4" fmla="*/ 23 w 26"/>
                    <a:gd name="T5" fmla="*/ 7 h 14"/>
                    <a:gd name="T6" fmla="*/ 19 w 26"/>
                    <a:gd name="T7" fmla="*/ 0 h 14"/>
                    <a:gd name="T8" fmla="*/ 3 w 26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3" y="14"/>
                        <a:pt x="20" y="10"/>
                        <a:pt x="23" y="7"/>
                      </a:cubicBezTo>
                      <a:cubicBezTo>
                        <a:pt x="26" y="3"/>
                        <a:pt x="24" y="0"/>
                        <a:pt x="19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9" name="Freeform 270"/>
                <p:cNvSpPr>
                  <a:spLocks/>
                </p:cNvSpPr>
                <p:nvPr/>
              </p:nvSpPr>
              <p:spPr bwMode="auto">
                <a:xfrm>
                  <a:off x="1834" y="2615"/>
                  <a:ext cx="50" cy="26"/>
                </a:xfrm>
                <a:custGeom>
                  <a:avLst/>
                  <a:gdLst>
                    <a:gd name="T0" fmla="*/ 4 w 27"/>
                    <a:gd name="T1" fmla="*/ 7 h 14"/>
                    <a:gd name="T2" fmla="*/ 8 w 27"/>
                    <a:gd name="T3" fmla="*/ 14 h 14"/>
                    <a:gd name="T4" fmla="*/ 24 w 27"/>
                    <a:gd name="T5" fmla="*/ 7 h 14"/>
                    <a:gd name="T6" fmla="*/ 19 w 27"/>
                    <a:gd name="T7" fmla="*/ 0 h 14"/>
                    <a:gd name="T8" fmla="*/ 4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1" y="11"/>
                        <a:pt x="24" y="7"/>
                      </a:cubicBezTo>
                      <a:cubicBezTo>
                        <a:pt x="27" y="3"/>
                        <a:pt x="25" y="0"/>
                        <a:pt x="19" y="0"/>
                      </a:cubicBezTo>
                      <a:cubicBezTo>
                        <a:pt x="14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0" name="Freeform 271"/>
                <p:cNvSpPr>
                  <a:spLocks/>
                </p:cNvSpPr>
                <p:nvPr/>
              </p:nvSpPr>
              <p:spPr bwMode="auto">
                <a:xfrm>
                  <a:off x="1796" y="2615"/>
                  <a:ext cx="51" cy="26"/>
                </a:xfrm>
                <a:custGeom>
                  <a:avLst/>
                  <a:gdLst>
                    <a:gd name="T0" fmla="*/ 3 w 27"/>
                    <a:gd name="T1" fmla="*/ 7 h 14"/>
                    <a:gd name="T2" fmla="*/ 7 w 27"/>
                    <a:gd name="T3" fmla="*/ 14 h 14"/>
                    <a:gd name="T4" fmla="*/ 23 w 27"/>
                    <a:gd name="T5" fmla="*/ 7 h 14"/>
                    <a:gd name="T6" fmla="*/ 19 w 27"/>
                    <a:gd name="T7" fmla="*/ 0 h 14"/>
                    <a:gd name="T8" fmla="*/ 3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7" y="14"/>
                      </a:cubicBezTo>
                      <a:cubicBezTo>
                        <a:pt x="13" y="14"/>
                        <a:pt x="20" y="11"/>
                        <a:pt x="23" y="7"/>
                      </a:cubicBezTo>
                      <a:cubicBezTo>
                        <a:pt x="27" y="3"/>
                        <a:pt x="25" y="0"/>
                        <a:pt x="19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1" name="Freeform 272"/>
                <p:cNvSpPr>
                  <a:spLocks/>
                </p:cNvSpPr>
                <p:nvPr/>
              </p:nvSpPr>
              <p:spPr bwMode="auto">
                <a:xfrm>
                  <a:off x="1757" y="2615"/>
                  <a:ext cx="51" cy="26"/>
                </a:xfrm>
                <a:custGeom>
                  <a:avLst/>
                  <a:gdLst>
                    <a:gd name="T0" fmla="*/ 3 w 27"/>
                    <a:gd name="T1" fmla="*/ 7 h 14"/>
                    <a:gd name="T2" fmla="*/ 7 w 27"/>
                    <a:gd name="T3" fmla="*/ 14 h 14"/>
                    <a:gd name="T4" fmla="*/ 24 w 27"/>
                    <a:gd name="T5" fmla="*/ 7 h 14"/>
                    <a:gd name="T6" fmla="*/ 20 w 27"/>
                    <a:gd name="T7" fmla="*/ 1 h 14"/>
                    <a:gd name="T8" fmla="*/ 3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7" y="14"/>
                      </a:cubicBezTo>
                      <a:cubicBezTo>
                        <a:pt x="13" y="14"/>
                        <a:pt x="20" y="11"/>
                        <a:pt x="24" y="7"/>
                      </a:cubicBezTo>
                      <a:cubicBezTo>
                        <a:pt x="27" y="3"/>
                        <a:pt x="25" y="0"/>
                        <a:pt x="20" y="1"/>
                      </a:cubicBezTo>
                      <a:cubicBezTo>
                        <a:pt x="14" y="1"/>
                        <a:pt x="7" y="4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2" name="Freeform 273"/>
                <p:cNvSpPr>
                  <a:spLocks/>
                </p:cNvSpPr>
                <p:nvPr/>
              </p:nvSpPr>
              <p:spPr bwMode="auto">
                <a:xfrm>
                  <a:off x="1718" y="2617"/>
                  <a:ext cx="50" cy="24"/>
                </a:xfrm>
                <a:custGeom>
                  <a:avLst/>
                  <a:gdLst>
                    <a:gd name="T0" fmla="*/ 3 w 27"/>
                    <a:gd name="T1" fmla="*/ 7 h 13"/>
                    <a:gd name="T2" fmla="*/ 7 w 27"/>
                    <a:gd name="T3" fmla="*/ 13 h 13"/>
                    <a:gd name="T4" fmla="*/ 24 w 27"/>
                    <a:gd name="T5" fmla="*/ 6 h 13"/>
                    <a:gd name="T6" fmla="*/ 20 w 27"/>
                    <a:gd name="T7" fmla="*/ 0 h 13"/>
                    <a:gd name="T8" fmla="*/ 3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3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1" y="10"/>
                        <a:pt x="24" y="6"/>
                      </a:cubicBezTo>
                      <a:cubicBezTo>
                        <a:pt x="27" y="3"/>
                        <a:pt x="26" y="0"/>
                        <a:pt x="20" y="0"/>
                      </a:cubicBezTo>
                      <a:cubicBezTo>
                        <a:pt x="14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3" name="Freeform 274"/>
                <p:cNvSpPr>
                  <a:spLocks/>
                </p:cNvSpPr>
                <p:nvPr/>
              </p:nvSpPr>
              <p:spPr bwMode="auto">
                <a:xfrm>
                  <a:off x="1679" y="2617"/>
                  <a:ext cx="52" cy="26"/>
                </a:xfrm>
                <a:custGeom>
                  <a:avLst/>
                  <a:gdLst>
                    <a:gd name="T0" fmla="*/ 3 w 28"/>
                    <a:gd name="T1" fmla="*/ 7 h 14"/>
                    <a:gd name="T2" fmla="*/ 7 w 28"/>
                    <a:gd name="T3" fmla="*/ 14 h 14"/>
                    <a:gd name="T4" fmla="*/ 24 w 28"/>
                    <a:gd name="T5" fmla="*/ 7 h 14"/>
                    <a:gd name="T6" fmla="*/ 20 w 28"/>
                    <a:gd name="T7" fmla="*/ 0 h 14"/>
                    <a:gd name="T8" fmla="*/ 3 w 28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3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3" y="14"/>
                        <a:pt x="21" y="10"/>
                        <a:pt x="24" y="7"/>
                      </a:cubicBezTo>
                      <a:cubicBezTo>
                        <a:pt x="28" y="3"/>
                        <a:pt x="26" y="0"/>
                        <a:pt x="20" y="0"/>
                      </a:cubicBezTo>
                      <a:cubicBezTo>
                        <a:pt x="14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4" name="Freeform 275"/>
                <p:cNvSpPr>
                  <a:spLocks/>
                </p:cNvSpPr>
                <p:nvPr/>
              </p:nvSpPr>
              <p:spPr bwMode="auto">
                <a:xfrm>
                  <a:off x="1638" y="2617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8 w 29"/>
                    <a:gd name="T3" fmla="*/ 14 h 14"/>
                    <a:gd name="T4" fmla="*/ 25 w 29"/>
                    <a:gd name="T5" fmla="*/ 7 h 14"/>
                    <a:gd name="T6" fmla="*/ 21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1" y="11"/>
                        <a:pt x="25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5" name="Freeform 276"/>
                <p:cNvSpPr>
                  <a:spLocks/>
                </p:cNvSpPr>
                <p:nvPr/>
              </p:nvSpPr>
              <p:spPr bwMode="auto">
                <a:xfrm>
                  <a:off x="1599" y="2617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7 w 29"/>
                    <a:gd name="T3" fmla="*/ 14 h 14"/>
                    <a:gd name="T4" fmla="*/ 25 w 29"/>
                    <a:gd name="T5" fmla="*/ 7 h 14"/>
                    <a:gd name="T6" fmla="*/ 21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7" y="14"/>
                      </a:cubicBezTo>
                      <a:cubicBezTo>
                        <a:pt x="13" y="14"/>
                        <a:pt x="21" y="11"/>
                        <a:pt x="25" y="7"/>
                      </a:cubicBezTo>
                      <a:cubicBezTo>
                        <a:pt x="29" y="3"/>
                        <a:pt x="27" y="0"/>
                        <a:pt x="21" y="0"/>
                      </a:cubicBezTo>
                      <a:cubicBezTo>
                        <a:pt x="15" y="0"/>
                        <a:pt x="8" y="4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6" name="Freeform 277"/>
                <p:cNvSpPr>
                  <a:spLocks/>
                </p:cNvSpPr>
                <p:nvPr/>
              </p:nvSpPr>
              <p:spPr bwMode="auto">
                <a:xfrm>
                  <a:off x="1558" y="2619"/>
                  <a:ext cx="54" cy="24"/>
                </a:xfrm>
                <a:custGeom>
                  <a:avLst/>
                  <a:gdLst>
                    <a:gd name="T0" fmla="*/ 4 w 29"/>
                    <a:gd name="T1" fmla="*/ 7 h 13"/>
                    <a:gd name="T2" fmla="*/ 8 w 29"/>
                    <a:gd name="T3" fmla="*/ 13 h 13"/>
                    <a:gd name="T4" fmla="*/ 26 w 29"/>
                    <a:gd name="T5" fmla="*/ 6 h 13"/>
                    <a:gd name="T6" fmla="*/ 22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0" y="10"/>
                        <a:pt x="2" y="13"/>
                        <a:pt x="8" y="13"/>
                      </a:cubicBezTo>
                      <a:cubicBezTo>
                        <a:pt x="14" y="13"/>
                        <a:pt x="22" y="10"/>
                        <a:pt x="26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7" name="Freeform 278"/>
                <p:cNvSpPr>
                  <a:spLocks/>
                </p:cNvSpPr>
                <p:nvPr/>
              </p:nvSpPr>
              <p:spPr bwMode="auto">
                <a:xfrm>
                  <a:off x="1519" y="2619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7 w 29"/>
                    <a:gd name="T3" fmla="*/ 14 h 14"/>
                    <a:gd name="T4" fmla="*/ 25 w 29"/>
                    <a:gd name="T5" fmla="*/ 7 h 14"/>
                    <a:gd name="T6" fmla="*/ 22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3" y="13"/>
                        <a:pt x="21" y="10"/>
                        <a:pt x="25" y="7"/>
                      </a:cubicBezTo>
                      <a:cubicBezTo>
                        <a:pt x="29" y="3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8" name="Freeform 279"/>
                <p:cNvSpPr>
                  <a:spLocks/>
                </p:cNvSpPr>
                <p:nvPr/>
              </p:nvSpPr>
              <p:spPr bwMode="auto">
                <a:xfrm>
                  <a:off x="1478" y="2619"/>
                  <a:ext cx="56" cy="26"/>
                </a:xfrm>
                <a:custGeom>
                  <a:avLst/>
                  <a:gdLst>
                    <a:gd name="T0" fmla="*/ 4 w 30"/>
                    <a:gd name="T1" fmla="*/ 7 h 14"/>
                    <a:gd name="T2" fmla="*/ 7 w 30"/>
                    <a:gd name="T3" fmla="*/ 14 h 14"/>
                    <a:gd name="T4" fmla="*/ 26 w 30"/>
                    <a:gd name="T5" fmla="*/ 7 h 14"/>
                    <a:gd name="T6" fmla="*/ 22 w 30"/>
                    <a:gd name="T7" fmla="*/ 0 h 14"/>
                    <a:gd name="T8" fmla="*/ 4 w 3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4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3" y="14"/>
                        <a:pt x="21" y="11"/>
                        <a:pt x="26" y="7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9" name="Freeform 280"/>
                <p:cNvSpPr>
                  <a:spLocks/>
                </p:cNvSpPr>
                <p:nvPr/>
              </p:nvSpPr>
              <p:spPr bwMode="auto">
                <a:xfrm>
                  <a:off x="1437" y="2619"/>
                  <a:ext cx="56" cy="26"/>
                </a:xfrm>
                <a:custGeom>
                  <a:avLst/>
                  <a:gdLst>
                    <a:gd name="T0" fmla="*/ 4 w 30"/>
                    <a:gd name="T1" fmla="*/ 7 h 14"/>
                    <a:gd name="T2" fmla="*/ 7 w 30"/>
                    <a:gd name="T3" fmla="*/ 14 h 14"/>
                    <a:gd name="T4" fmla="*/ 26 w 30"/>
                    <a:gd name="T5" fmla="*/ 7 h 14"/>
                    <a:gd name="T6" fmla="*/ 22 w 30"/>
                    <a:gd name="T7" fmla="*/ 0 h 14"/>
                    <a:gd name="T8" fmla="*/ 4 w 3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4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3" y="14"/>
                        <a:pt x="22" y="11"/>
                        <a:pt x="26" y="7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0" name="Freeform 281"/>
                <p:cNvSpPr>
                  <a:spLocks/>
                </p:cNvSpPr>
                <p:nvPr/>
              </p:nvSpPr>
              <p:spPr bwMode="auto">
                <a:xfrm>
                  <a:off x="1394" y="2619"/>
                  <a:ext cx="58" cy="26"/>
                </a:xfrm>
                <a:custGeom>
                  <a:avLst/>
                  <a:gdLst>
                    <a:gd name="T0" fmla="*/ 5 w 31"/>
                    <a:gd name="T1" fmla="*/ 7 h 14"/>
                    <a:gd name="T2" fmla="*/ 8 w 31"/>
                    <a:gd name="T3" fmla="*/ 14 h 14"/>
                    <a:gd name="T4" fmla="*/ 27 w 31"/>
                    <a:gd name="T5" fmla="*/ 7 h 14"/>
                    <a:gd name="T6" fmla="*/ 23 w 31"/>
                    <a:gd name="T7" fmla="*/ 1 h 14"/>
                    <a:gd name="T8" fmla="*/ 5 w 3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">
                      <a:moveTo>
                        <a:pt x="5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3" y="11"/>
                        <a:pt x="27" y="7"/>
                      </a:cubicBezTo>
                      <a:cubicBezTo>
                        <a:pt x="31" y="3"/>
                        <a:pt x="30" y="0"/>
                        <a:pt x="23" y="1"/>
                      </a:cubicBezTo>
                      <a:cubicBezTo>
                        <a:pt x="17" y="1"/>
                        <a:pt x="9" y="4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1" name="Freeform 282"/>
                <p:cNvSpPr>
                  <a:spLocks/>
                </p:cNvSpPr>
                <p:nvPr/>
              </p:nvSpPr>
              <p:spPr bwMode="auto">
                <a:xfrm>
                  <a:off x="4369" y="2561"/>
                  <a:ext cx="62" cy="26"/>
                </a:xfrm>
                <a:custGeom>
                  <a:avLst/>
                  <a:gdLst>
                    <a:gd name="T0" fmla="*/ 4 w 33"/>
                    <a:gd name="T1" fmla="*/ 7 h 14"/>
                    <a:gd name="T2" fmla="*/ 25 w 33"/>
                    <a:gd name="T3" fmla="*/ 14 h 14"/>
                    <a:gd name="T4" fmla="*/ 29 w 33"/>
                    <a:gd name="T5" fmla="*/ 7 h 14"/>
                    <a:gd name="T6" fmla="*/ 8 w 33"/>
                    <a:gd name="T7" fmla="*/ 0 h 14"/>
                    <a:gd name="T8" fmla="*/ 4 w 33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">
                      <a:moveTo>
                        <a:pt x="4" y="7"/>
                      </a:moveTo>
                      <a:cubicBezTo>
                        <a:pt x="9" y="11"/>
                        <a:pt x="18" y="14"/>
                        <a:pt x="25" y="14"/>
                      </a:cubicBezTo>
                      <a:cubicBezTo>
                        <a:pt x="31" y="14"/>
                        <a:pt x="33" y="11"/>
                        <a:pt x="29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2" name="Freeform 283"/>
                <p:cNvSpPr>
                  <a:spLocks/>
                </p:cNvSpPr>
                <p:nvPr/>
              </p:nvSpPr>
              <p:spPr bwMode="auto">
                <a:xfrm>
                  <a:off x="4235" y="2563"/>
                  <a:ext cx="59" cy="26"/>
                </a:xfrm>
                <a:custGeom>
                  <a:avLst/>
                  <a:gdLst>
                    <a:gd name="T0" fmla="*/ 4 w 32"/>
                    <a:gd name="T1" fmla="*/ 7 h 14"/>
                    <a:gd name="T2" fmla="*/ 24 w 32"/>
                    <a:gd name="T3" fmla="*/ 14 h 14"/>
                    <a:gd name="T4" fmla="*/ 28 w 32"/>
                    <a:gd name="T5" fmla="*/ 7 h 14"/>
                    <a:gd name="T6" fmla="*/ 8 w 32"/>
                    <a:gd name="T7" fmla="*/ 0 h 14"/>
                    <a:gd name="T8" fmla="*/ 4 w 3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4">
                      <a:moveTo>
                        <a:pt x="4" y="7"/>
                      </a:moveTo>
                      <a:cubicBezTo>
                        <a:pt x="9" y="11"/>
                        <a:pt x="18" y="14"/>
                        <a:pt x="24" y="14"/>
                      </a:cubicBezTo>
                      <a:cubicBezTo>
                        <a:pt x="31" y="14"/>
                        <a:pt x="32" y="11"/>
                        <a:pt x="28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3" name="Freeform 284"/>
                <p:cNvSpPr>
                  <a:spLocks/>
                </p:cNvSpPr>
                <p:nvPr/>
              </p:nvSpPr>
              <p:spPr bwMode="auto">
                <a:xfrm>
                  <a:off x="4192" y="2563"/>
                  <a:ext cx="60" cy="26"/>
                </a:xfrm>
                <a:custGeom>
                  <a:avLst/>
                  <a:gdLst>
                    <a:gd name="T0" fmla="*/ 4 w 32"/>
                    <a:gd name="T1" fmla="*/ 7 h 14"/>
                    <a:gd name="T2" fmla="*/ 24 w 32"/>
                    <a:gd name="T3" fmla="*/ 14 h 14"/>
                    <a:gd name="T4" fmla="*/ 27 w 32"/>
                    <a:gd name="T5" fmla="*/ 7 h 14"/>
                    <a:gd name="T6" fmla="*/ 8 w 32"/>
                    <a:gd name="T7" fmla="*/ 0 h 14"/>
                    <a:gd name="T8" fmla="*/ 4 w 3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4">
                      <a:moveTo>
                        <a:pt x="4" y="7"/>
                      </a:moveTo>
                      <a:cubicBezTo>
                        <a:pt x="8" y="11"/>
                        <a:pt x="17" y="14"/>
                        <a:pt x="24" y="14"/>
                      </a:cubicBezTo>
                      <a:cubicBezTo>
                        <a:pt x="30" y="14"/>
                        <a:pt x="32" y="11"/>
                        <a:pt x="27" y="7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4" name="Freeform 285"/>
                <p:cNvSpPr>
                  <a:spLocks/>
                </p:cNvSpPr>
                <p:nvPr/>
              </p:nvSpPr>
              <p:spPr bwMode="auto">
                <a:xfrm>
                  <a:off x="4147" y="2563"/>
                  <a:ext cx="60" cy="26"/>
                </a:xfrm>
                <a:custGeom>
                  <a:avLst/>
                  <a:gdLst>
                    <a:gd name="T0" fmla="*/ 5 w 32"/>
                    <a:gd name="T1" fmla="*/ 7 h 14"/>
                    <a:gd name="T2" fmla="*/ 24 w 32"/>
                    <a:gd name="T3" fmla="*/ 14 h 14"/>
                    <a:gd name="T4" fmla="*/ 28 w 32"/>
                    <a:gd name="T5" fmla="*/ 7 h 14"/>
                    <a:gd name="T6" fmla="*/ 9 w 32"/>
                    <a:gd name="T7" fmla="*/ 0 h 14"/>
                    <a:gd name="T8" fmla="*/ 5 w 3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4">
                      <a:moveTo>
                        <a:pt x="5" y="7"/>
                      </a:moveTo>
                      <a:cubicBezTo>
                        <a:pt x="9" y="11"/>
                        <a:pt x="18" y="14"/>
                        <a:pt x="24" y="14"/>
                      </a:cubicBezTo>
                      <a:cubicBezTo>
                        <a:pt x="30" y="14"/>
                        <a:pt x="32" y="11"/>
                        <a:pt x="28" y="7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4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5" name="Freeform 286"/>
                <p:cNvSpPr>
                  <a:spLocks/>
                </p:cNvSpPr>
                <p:nvPr/>
              </p:nvSpPr>
              <p:spPr bwMode="auto">
                <a:xfrm>
                  <a:off x="3034" y="2576"/>
                  <a:ext cx="41" cy="26"/>
                </a:xfrm>
                <a:custGeom>
                  <a:avLst/>
                  <a:gdLst>
                    <a:gd name="T0" fmla="*/ 2 w 22"/>
                    <a:gd name="T1" fmla="*/ 7 h 14"/>
                    <a:gd name="T2" fmla="*/ 13 w 22"/>
                    <a:gd name="T3" fmla="*/ 14 h 14"/>
                    <a:gd name="T4" fmla="*/ 21 w 22"/>
                    <a:gd name="T5" fmla="*/ 7 h 14"/>
                    <a:gd name="T6" fmla="*/ 9 w 22"/>
                    <a:gd name="T7" fmla="*/ 0 h 14"/>
                    <a:gd name="T8" fmla="*/ 2 w 2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4">
                      <a:moveTo>
                        <a:pt x="2" y="7"/>
                      </a:moveTo>
                      <a:cubicBezTo>
                        <a:pt x="3" y="11"/>
                        <a:pt x="8" y="14"/>
                        <a:pt x="13" y="14"/>
                      </a:cubicBezTo>
                      <a:cubicBezTo>
                        <a:pt x="19" y="14"/>
                        <a:pt x="22" y="11"/>
                        <a:pt x="21" y="7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6" name="Freeform 287"/>
                <p:cNvSpPr>
                  <a:spLocks/>
                </p:cNvSpPr>
                <p:nvPr/>
              </p:nvSpPr>
              <p:spPr bwMode="auto">
                <a:xfrm>
                  <a:off x="2965" y="2578"/>
                  <a:ext cx="38" cy="24"/>
                </a:xfrm>
                <a:custGeom>
                  <a:avLst/>
                  <a:gdLst>
                    <a:gd name="T0" fmla="*/ 1 w 20"/>
                    <a:gd name="T1" fmla="*/ 7 h 13"/>
                    <a:gd name="T2" fmla="*/ 12 w 20"/>
                    <a:gd name="T3" fmla="*/ 13 h 13"/>
                    <a:gd name="T4" fmla="*/ 19 w 20"/>
                    <a:gd name="T5" fmla="*/ 6 h 13"/>
                    <a:gd name="T6" fmla="*/ 8 w 20"/>
                    <a:gd name="T7" fmla="*/ 0 h 13"/>
                    <a:gd name="T8" fmla="*/ 1 w 20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3">
                      <a:moveTo>
                        <a:pt x="1" y="7"/>
                      </a:moveTo>
                      <a:cubicBezTo>
                        <a:pt x="1" y="10"/>
                        <a:pt x="6" y="13"/>
                        <a:pt x="12" y="13"/>
                      </a:cubicBezTo>
                      <a:cubicBezTo>
                        <a:pt x="17" y="13"/>
                        <a:pt x="20" y="10"/>
                        <a:pt x="19" y="6"/>
                      </a:cubicBezTo>
                      <a:cubicBezTo>
                        <a:pt x="18" y="3"/>
                        <a:pt x="13" y="0"/>
                        <a:pt x="8" y="0"/>
                      </a:cubicBezTo>
                      <a:cubicBezTo>
                        <a:pt x="3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7" name="Freeform 288"/>
                <p:cNvSpPr>
                  <a:spLocks/>
                </p:cNvSpPr>
                <p:nvPr/>
              </p:nvSpPr>
              <p:spPr bwMode="auto">
                <a:xfrm>
                  <a:off x="2930" y="2578"/>
                  <a:ext cx="37" cy="26"/>
                </a:xfrm>
                <a:custGeom>
                  <a:avLst/>
                  <a:gdLst>
                    <a:gd name="T0" fmla="*/ 1 w 20"/>
                    <a:gd name="T1" fmla="*/ 7 h 14"/>
                    <a:gd name="T2" fmla="*/ 12 w 20"/>
                    <a:gd name="T3" fmla="*/ 13 h 14"/>
                    <a:gd name="T4" fmla="*/ 19 w 20"/>
                    <a:gd name="T5" fmla="*/ 7 h 14"/>
                    <a:gd name="T6" fmla="*/ 9 w 20"/>
                    <a:gd name="T7" fmla="*/ 0 h 14"/>
                    <a:gd name="T8" fmla="*/ 1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1" y="7"/>
                      </a:moveTo>
                      <a:cubicBezTo>
                        <a:pt x="1" y="10"/>
                        <a:pt x="6" y="14"/>
                        <a:pt x="12" y="13"/>
                      </a:cubicBezTo>
                      <a:cubicBezTo>
                        <a:pt x="17" y="13"/>
                        <a:pt x="20" y="10"/>
                        <a:pt x="19" y="7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3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8" name="Freeform 289"/>
                <p:cNvSpPr>
                  <a:spLocks/>
                </p:cNvSpPr>
                <p:nvPr/>
              </p:nvSpPr>
              <p:spPr bwMode="auto">
                <a:xfrm>
                  <a:off x="2894" y="2578"/>
                  <a:ext cx="38" cy="26"/>
                </a:xfrm>
                <a:custGeom>
                  <a:avLst/>
                  <a:gdLst>
                    <a:gd name="T0" fmla="*/ 1 w 20"/>
                    <a:gd name="T1" fmla="*/ 7 h 14"/>
                    <a:gd name="T2" fmla="*/ 11 w 20"/>
                    <a:gd name="T3" fmla="*/ 14 h 14"/>
                    <a:gd name="T4" fmla="*/ 20 w 20"/>
                    <a:gd name="T5" fmla="*/ 7 h 14"/>
                    <a:gd name="T6" fmla="*/ 9 w 20"/>
                    <a:gd name="T7" fmla="*/ 0 h 14"/>
                    <a:gd name="T8" fmla="*/ 1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1" y="7"/>
                      </a:moveTo>
                      <a:cubicBezTo>
                        <a:pt x="1" y="11"/>
                        <a:pt x="6" y="14"/>
                        <a:pt x="11" y="14"/>
                      </a:cubicBezTo>
                      <a:cubicBezTo>
                        <a:pt x="17" y="14"/>
                        <a:pt x="20" y="10"/>
                        <a:pt x="20" y="7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9" name="Freeform 290"/>
                <p:cNvSpPr>
                  <a:spLocks/>
                </p:cNvSpPr>
                <p:nvPr/>
              </p:nvSpPr>
              <p:spPr bwMode="auto">
                <a:xfrm>
                  <a:off x="2859" y="2578"/>
                  <a:ext cx="37" cy="26"/>
                </a:xfrm>
                <a:custGeom>
                  <a:avLst/>
                  <a:gdLst>
                    <a:gd name="T0" fmla="*/ 1 w 20"/>
                    <a:gd name="T1" fmla="*/ 7 h 14"/>
                    <a:gd name="T2" fmla="*/ 11 w 20"/>
                    <a:gd name="T3" fmla="*/ 14 h 14"/>
                    <a:gd name="T4" fmla="*/ 20 w 20"/>
                    <a:gd name="T5" fmla="*/ 7 h 14"/>
                    <a:gd name="T6" fmla="*/ 9 w 20"/>
                    <a:gd name="T7" fmla="*/ 0 h 14"/>
                    <a:gd name="T8" fmla="*/ 1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1" y="7"/>
                      </a:moveTo>
                      <a:cubicBezTo>
                        <a:pt x="1" y="11"/>
                        <a:pt x="6" y="14"/>
                        <a:pt x="11" y="14"/>
                      </a:cubicBezTo>
                      <a:cubicBezTo>
                        <a:pt x="17" y="14"/>
                        <a:pt x="20" y="11"/>
                        <a:pt x="20" y="7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0" name="Freeform 291"/>
                <p:cNvSpPr>
                  <a:spLocks/>
                </p:cNvSpPr>
                <p:nvPr/>
              </p:nvSpPr>
              <p:spPr bwMode="auto">
                <a:xfrm>
                  <a:off x="2825" y="2578"/>
                  <a:ext cx="36" cy="26"/>
                </a:xfrm>
                <a:custGeom>
                  <a:avLst/>
                  <a:gdLst>
                    <a:gd name="T0" fmla="*/ 0 w 19"/>
                    <a:gd name="T1" fmla="*/ 7 h 14"/>
                    <a:gd name="T2" fmla="*/ 10 w 19"/>
                    <a:gd name="T3" fmla="*/ 14 h 14"/>
                    <a:gd name="T4" fmla="*/ 19 w 19"/>
                    <a:gd name="T5" fmla="*/ 7 h 14"/>
                    <a:gd name="T6" fmla="*/ 9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1"/>
                        <a:pt x="5" y="14"/>
                        <a:pt x="10" y="14"/>
                      </a:cubicBezTo>
                      <a:cubicBezTo>
                        <a:pt x="15" y="14"/>
                        <a:pt x="19" y="11"/>
                        <a:pt x="19" y="7"/>
                      </a:cubicBezTo>
                      <a:cubicBezTo>
                        <a:pt x="18" y="3"/>
                        <a:pt x="14" y="0"/>
                        <a:pt x="9" y="0"/>
                      </a:cubicBezTo>
                      <a:cubicBezTo>
                        <a:pt x="4" y="1"/>
                        <a:pt x="0" y="4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1" name="Freeform 292"/>
                <p:cNvSpPr>
                  <a:spLocks/>
                </p:cNvSpPr>
                <p:nvPr/>
              </p:nvSpPr>
              <p:spPr bwMode="auto">
                <a:xfrm>
                  <a:off x="2790" y="2580"/>
                  <a:ext cx="35" cy="24"/>
                </a:xfrm>
                <a:custGeom>
                  <a:avLst/>
                  <a:gdLst>
                    <a:gd name="T0" fmla="*/ 0 w 19"/>
                    <a:gd name="T1" fmla="*/ 7 h 13"/>
                    <a:gd name="T2" fmla="*/ 10 w 19"/>
                    <a:gd name="T3" fmla="*/ 13 h 13"/>
                    <a:gd name="T4" fmla="*/ 19 w 19"/>
                    <a:gd name="T5" fmla="*/ 6 h 13"/>
                    <a:gd name="T6" fmla="*/ 9 w 19"/>
                    <a:gd name="T7" fmla="*/ 0 h 13"/>
                    <a:gd name="T8" fmla="*/ 0 w 1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0" y="7"/>
                      </a:moveTo>
                      <a:cubicBezTo>
                        <a:pt x="0" y="10"/>
                        <a:pt x="5" y="13"/>
                        <a:pt x="10" y="13"/>
                      </a:cubicBezTo>
                      <a:cubicBezTo>
                        <a:pt x="15" y="13"/>
                        <a:pt x="19" y="10"/>
                        <a:pt x="19" y="6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2" name="Freeform 293"/>
                <p:cNvSpPr>
                  <a:spLocks/>
                </p:cNvSpPr>
                <p:nvPr/>
              </p:nvSpPr>
              <p:spPr bwMode="auto">
                <a:xfrm>
                  <a:off x="2755" y="2580"/>
                  <a:ext cx="35" cy="26"/>
                </a:xfrm>
                <a:custGeom>
                  <a:avLst/>
                  <a:gdLst>
                    <a:gd name="T0" fmla="*/ 0 w 19"/>
                    <a:gd name="T1" fmla="*/ 7 h 14"/>
                    <a:gd name="T2" fmla="*/ 10 w 19"/>
                    <a:gd name="T3" fmla="*/ 14 h 14"/>
                    <a:gd name="T4" fmla="*/ 19 w 19"/>
                    <a:gd name="T5" fmla="*/ 7 h 14"/>
                    <a:gd name="T6" fmla="*/ 10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1" y="11"/>
                        <a:pt x="5" y="14"/>
                        <a:pt x="10" y="14"/>
                      </a:cubicBezTo>
                      <a:cubicBezTo>
                        <a:pt x="15" y="14"/>
                        <a:pt x="19" y="10"/>
                        <a:pt x="19" y="7"/>
                      </a:cubicBezTo>
                      <a:cubicBezTo>
                        <a:pt x="19" y="3"/>
                        <a:pt x="15" y="0"/>
                        <a:pt x="10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3" name="Oval 294"/>
                <p:cNvSpPr>
                  <a:spLocks noChangeArrowheads="1"/>
                </p:cNvSpPr>
                <p:nvPr/>
              </p:nvSpPr>
              <p:spPr bwMode="auto">
                <a:xfrm>
                  <a:off x="2721" y="2580"/>
                  <a:ext cx="34" cy="26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4" name="Freeform 295"/>
                <p:cNvSpPr>
                  <a:spLocks/>
                </p:cNvSpPr>
                <p:nvPr/>
              </p:nvSpPr>
              <p:spPr bwMode="auto">
                <a:xfrm>
                  <a:off x="2686" y="2580"/>
                  <a:ext cx="35" cy="26"/>
                </a:xfrm>
                <a:custGeom>
                  <a:avLst/>
                  <a:gdLst>
                    <a:gd name="T0" fmla="*/ 0 w 19"/>
                    <a:gd name="T1" fmla="*/ 7 h 14"/>
                    <a:gd name="T2" fmla="*/ 9 w 19"/>
                    <a:gd name="T3" fmla="*/ 14 h 14"/>
                    <a:gd name="T4" fmla="*/ 19 w 19"/>
                    <a:gd name="T5" fmla="*/ 7 h 14"/>
                    <a:gd name="T6" fmla="*/ 10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4" y="14"/>
                        <a:pt x="19" y="11"/>
                        <a:pt x="19" y="7"/>
                      </a:cubicBezTo>
                      <a:cubicBezTo>
                        <a:pt x="19" y="3"/>
                        <a:pt x="15" y="0"/>
                        <a:pt x="10" y="0"/>
                      </a:cubicBezTo>
                      <a:cubicBezTo>
                        <a:pt x="4" y="0"/>
                        <a:pt x="0" y="4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5" name="Freeform 296"/>
                <p:cNvSpPr>
                  <a:spLocks/>
                </p:cNvSpPr>
                <p:nvPr/>
              </p:nvSpPr>
              <p:spPr bwMode="auto">
                <a:xfrm>
                  <a:off x="2650" y="2581"/>
                  <a:ext cx="36" cy="25"/>
                </a:xfrm>
                <a:custGeom>
                  <a:avLst/>
                  <a:gdLst>
                    <a:gd name="T0" fmla="*/ 0 w 19"/>
                    <a:gd name="T1" fmla="*/ 6 h 13"/>
                    <a:gd name="T2" fmla="*/ 9 w 19"/>
                    <a:gd name="T3" fmla="*/ 13 h 13"/>
                    <a:gd name="T4" fmla="*/ 19 w 19"/>
                    <a:gd name="T5" fmla="*/ 6 h 13"/>
                    <a:gd name="T6" fmla="*/ 10 w 19"/>
                    <a:gd name="T7" fmla="*/ 0 h 13"/>
                    <a:gd name="T8" fmla="*/ 0 w 19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0" y="6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4" y="13"/>
                        <a:pt x="19" y="10"/>
                        <a:pt x="19" y="6"/>
                      </a:cubicBezTo>
                      <a:cubicBezTo>
                        <a:pt x="19" y="3"/>
                        <a:pt x="15" y="0"/>
                        <a:pt x="10" y="0"/>
                      </a:cubicBezTo>
                      <a:cubicBezTo>
                        <a:pt x="5" y="0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6" name="Freeform 297"/>
                <p:cNvSpPr>
                  <a:spLocks/>
                </p:cNvSpPr>
                <p:nvPr/>
              </p:nvSpPr>
              <p:spPr bwMode="auto">
                <a:xfrm>
                  <a:off x="2615" y="2581"/>
                  <a:ext cx="35" cy="26"/>
                </a:xfrm>
                <a:custGeom>
                  <a:avLst/>
                  <a:gdLst>
                    <a:gd name="T0" fmla="*/ 0 w 19"/>
                    <a:gd name="T1" fmla="*/ 7 h 14"/>
                    <a:gd name="T2" fmla="*/ 9 w 19"/>
                    <a:gd name="T3" fmla="*/ 13 h 14"/>
                    <a:gd name="T4" fmla="*/ 19 w 19"/>
                    <a:gd name="T5" fmla="*/ 7 h 14"/>
                    <a:gd name="T6" fmla="*/ 10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0"/>
                        <a:pt x="4" y="14"/>
                        <a:pt x="9" y="13"/>
                      </a:cubicBezTo>
                      <a:cubicBezTo>
                        <a:pt x="14" y="13"/>
                        <a:pt x="19" y="10"/>
                        <a:pt x="19" y="7"/>
                      </a:cubicBezTo>
                      <a:cubicBezTo>
                        <a:pt x="19" y="3"/>
                        <a:pt x="16" y="0"/>
                        <a:pt x="10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7" name="Freeform 298"/>
                <p:cNvSpPr>
                  <a:spLocks/>
                </p:cNvSpPr>
                <p:nvPr/>
              </p:nvSpPr>
              <p:spPr bwMode="auto">
                <a:xfrm>
                  <a:off x="2579" y="2581"/>
                  <a:ext cx="38" cy="26"/>
                </a:xfrm>
                <a:custGeom>
                  <a:avLst/>
                  <a:gdLst>
                    <a:gd name="T0" fmla="*/ 1 w 20"/>
                    <a:gd name="T1" fmla="*/ 7 h 14"/>
                    <a:gd name="T2" fmla="*/ 9 w 20"/>
                    <a:gd name="T3" fmla="*/ 14 h 14"/>
                    <a:gd name="T4" fmla="*/ 19 w 20"/>
                    <a:gd name="T5" fmla="*/ 7 h 14"/>
                    <a:gd name="T6" fmla="*/ 11 w 20"/>
                    <a:gd name="T7" fmla="*/ 0 h 14"/>
                    <a:gd name="T8" fmla="*/ 1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1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4" y="14"/>
                        <a:pt x="19" y="10"/>
                        <a:pt x="19" y="7"/>
                      </a:cubicBezTo>
                      <a:cubicBezTo>
                        <a:pt x="20" y="3"/>
                        <a:pt x="16" y="0"/>
                        <a:pt x="11" y="0"/>
                      </a:cubicBezTo>
                      <a:cubicBezTo>
                        <a:pt x="6" y="0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8" name="Freeform 299"/>
                <p:cNvSpPr>
                  <a:spLocks/>
                </p:cNvSpPr>
                <p:nvPr/>
              </p:nvSpPr>
              <p:spPr bwMode="auto">
                <a:xfrm>
                  <a:off x="1931" y="2589"/>
                  <a:ext cx="48" cy="26"/>
                </a:xfrm>
                <a:custGeom>
                  <a:avLst/>
                  <a:gdLst>
                    <a:gd name="T0" fmla="*/ 3 w 26"/>
                    <a:gd name="T1" fmla="*/ 7 h 14"/>
                    <a:gd name="T2" fmla="*/ 8 w 26"/>
                    <a:gd name="T3" fmla="*/ 14 h 14"/>
                    <a:gd name="T4" fmla="*/ 23 w 26"/>
                    <a:gd name="T5" fmla="*/ 7 h 14"/>
                    <a:gd name="T6" fmla="*/ 18 w 26"/>
                    <a:gd name="T7" fmla="*/ 0 h 14"/>
                    <a:gd name="T8" fmla="*/ 3 w 26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3" y="14"/>
                        <a:pt x="20" y="10"/>
                        <a:pt x="23" y="7"/>
                      </a:cubicBezTo>
                      <a:cubicBezTo>
                        <a:pt x="26" y="3"/>
                        <a:pt x="24" y="0"/>
                        <a:pt x="18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9" name="Freeform 300"/>
                <p:cNvSpPr>
                  <a:spLocks/>
                </p:cNvSpPr>
                <p:nvPr/>
              </p:nvSpPr>
              <p:spPr bwMode="auto">
                <a:xfrm>
                  <a:off x="1893" y="2589"/>
                  <a:ext cx="49" cy="26"/>
                </a:xfrm>
                <a:custGeom>
                  <a:avLst/>
                  <a:gdLst>
                    <a:gd name="T0" fmla="*/ 3 w 26"/>
                    <a:gd name="T1" fmla="*/ 7 h 14"/>
                    <a:gd name="T2" fmla="*/ 8 w 26"/>
                    <a:gd name="T3" fmla="*/ 14 h 14"/>
                    <a:gd name="T4" fmla="*/ 23 w 26"/>
                    <a:gd name="T5" fmla="*/ 7 h 14"/>
                    <a:gd name="T6" fmla="*/ 19 w 26"/>
                    <a:gd name="T7" fmla="*/ 0 h 14"/>
                    <a:gd name="T8" fmla="*/ 3 w 26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3" y="14"/>
                        <a:pt x="20" y="11"/>
                        <a:pt x="23" y="7"/>
                      </a:cubicBezTo>
                      <a:cubicBezTo>
                        <a:pt x="26" y="3"/>
                        <a:pt x="24" y="0"/>
                        <a:pt x="19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0" name="Freeform 301"/>
                <p:cNvSpPr>
                  <a:spLocks/>
                </p:cNvSpPr>
                <p:nvPr/>
              </p:nvSpPr>
              <p:spPr bwMode="auto">
                <a:xfrm>
                  <a:off x="1856" y="2591"/>
                  <a:ext cx="49" cy="24"/>
                </a:xfrm>
                <a:custGeom>
                  <a:avLst/>
                  <a:gdLst>
                    <a:gd name="T0" fmla="*/ 3 w 26"/>
                    <a:gd name="T1" fmla="*/ 6 h 13"/>
                    <a:gd name="T2" fmla="*/ 7 w 26"/>
                    <a:gd name="T3" fmla="*/ 13 h 13"/>
                    <a:gd name="T4" fmla="*/ 23 w 26"/>
                    <a:gd name="T5" fmla="*/ 6 h 13"/>
                    <a:gd name="T6" fmla="*/ 19 w 26"/>
                    <a:gd name="T7" fmla="*/ 0 h 13"/>
                    <a:gd name="T8" fmla="*/ 3 w 26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6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0" y="10"/>
                        <a:pt x="23" y="6"/>
                      </a:cubicBezTo>
                      <a:cubicBezTo>
                        <a:pt x="26" y="2"/>
                        <a:pt x="24" y="0"/>
                        <a:pt x="19" y="0"/>
                      </a:cubicBezTo>
                      <a:cubicBezTo>
                        <a:pt x="13" y="0"/>
                        <a:pt x="6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1" name="Freeform 302"/>
                <p:cNvSpPr>
                  <a:spLocks/>
                </p:cNvSpPr>
                <p:nvPr/>
              </p:nvSpPr>
              <p:spPr bwMode="auto">
                <a:xfrm>
                  <a:off x="1819" y="2591"/>
                  <a:ext cx="48" cy="24"/>
                </a:xfrm>
                <a:custGeom>
                  <a:avLst/>
                  <a:gdLst>
                    <a:gd name="T0" fmla="*/ 3 w 26"/>
                    <a:gd name="T1" fmla="*/ 7 h 13"/>
                    <a:gd name="T2" fmla="*/ 7 w 26"/>
                    <a:gd name="T3" fmla="*/ 13 h 13"/>
                    <a:gd name="T4" fmla="*/ 23 w 26"/>
                    <a:gd name="T5" fmla="*/ 6 h 13"/>
                    <a:gd name="T6" fmla="*/ 19 w 26"/>
                    <a:gd name="T7" fmla="*/ 0 h 13"/>
                    <a:gd name="T8" fmla="*/ 3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0" y="10"/>
                        <a:pt x="23" y="6"/>
                      </a:cubicBezTo>
                      <a:cubicBezTo>
                        <a:pt x="26" y="3"/>
                        <a:pt x="24" y="0"/>
                        <a:pt x="19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2" name="Freeform 303"/>
                <p:cNvSpPr>
                  <a:spLocks/>
                </p:cNvSpPr>
                <p:nvPr/>
              </p:nvSpPr>
              <p:spPr bwMode="auto">
                <a:xfrm>
                  <a:off x="1780" y="2591"/>
                  <a:ext cx="50" cy="26"/>
                </a:xfrm>
                <a:custGeom>
                  <a:avLst/>
                  <a:gdLst>
                    <a:gd name="T0" fmla="*/ 3 w 27"/>
                    <a:gd name="T1" fmla="*/ 7 h 14"/>
                    <a:gd name="T2" fmla="*/ 8 w 27"/>
                    <a:gd name="T3" fmla="*/ 13 h 14"/>
                    <a:gd name="T4" fmla="*/ 24 w 27"/>
                    <a:gd name="T5" fmla="*/ 7 h 14"/>
                    <a:gd name="T6" fmla="*/ 20 w 27"/>
                    <a:gd name="T7" fmla="*/ 0 h 14"/>
                    <a:gd name="T8" fmla="*/ 3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3" y="7"/>
                      </a:moveTo>
                      <a:cubicBezTo>
                        <a:pt x="0" y="11"/>
                        <a:pt x="2" y="14"/>
                        <a:pt x="8" y="13"/>
                      </a:cubicBezTo>
                      <a:cubicBezTo>
                        <a:pt x="13" y="13"/>
                        <a:pt x="20" y="10"/>
                        <a:pt x="24" y="7"/>
                      </a:cubicBezTo>
                      <a:cubicBezTo>
                        <a:pt x="27" y="3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3" name="Freeform 304"/>
                <p:cNvSpPr>
                  <a:spLocks/>
                </p:cNvSpPr>
                <p:nvPr/>
              </p:nvSpPr>
              <p:spPr bwMode="auto">
                <a:xfrm>
                  <a:off x="1740" y="2591"/>
                  <a:ext cx="53" cy="26"/>
                </a:xfrm>
                <a:custGeom>
                  <a:avLst/>
                  <a:gdLst>
                    <a:gd name="T0" fmla="*/ 4 w 28"/>
                    <a:gd name="T1" fmla="*/ 7 h 14"/>
                    <a:gd name="T2" fmla="*/ 8 w 28"/>
                    <a:gd name="T3" fmla="*/ 14 h 14"/>
                    <a:gd name="T4" fmla="*/ 24 w 28"/>
                    <a:gd name="T5" fmla="*/ 7 h 14"/>
                    <a:gd name="T6" fmla="*/ 20 w 28"/>
                    <a:gd name="T7" fmla="*/ 0 h 14"/>
                    <a:gd name="T8" fmla="*/ 4 w 28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1" y="11"/>
                        <a:pt x="24" y="7"/>
                      </a:cubicBezTo>
                      <a:cubicBezTo>
                        <a:pt x="28" y="3"/>
                        <a:pt x="26" y="0"/>
                        <a:pt x="20" y="0"/>
                      </a:cubicBezTo>
                      <a:cubicBezTo>
                        <a:pt x="15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4" name="Freeform 305"/>
                <p:cNvSpPr>
                  <a:spLocks/>
                </p:cNvSpPr>
                <p:nvPr/>
              </p:nvSpPr>
              <p:spPr bwMode="auto">
                <a:xfrm>
                  <a:off x="1703" y="2591"/>
                  <a:ext cx="51" cy="26"/>
                </a:xfrm>
                <a:custGeom>
                  <a:avLst/>
                  <a:gdLst>
                    <a:gd name="T0" fmla="*/ 3 w 27"/>
                    <a:gd name="T1" fmla="*/ 7 h 14"/>
                    <a:gd name="T2" fmla="*/ 7 w 27"/>
                    <a:gd name="T3" fmla="*/ 14 h 14"/>
                    <a:gd name="T4" fmla="*/ 24 w 27"/>
                    <a:gd name="T5" fmla="*/ 7 h 14"/>
                    <a:gd name="T6" fmla="*/ 20 w 27"/>
                    <a:gd name="T7" fmla="*/ 1 h 14"/>
                    <a:gd name="T8" fmla="*/ 3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3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3" y="14"/>
                        <a:pt x="20" y="11"/>
                        <a:pt x="24" y="7"/>
                      </a:cubicBezTo>
                      <a:cubicBezTo>
                        <a:pt x="27" y="3"/>
                        <a:pt x="26" y="0"/>
                        <a:pt x="20" y="1"/>
                      </a:cubicBezTo>
                      <a:cubicBezTo>
                        <a:pt x="14" y="1"/>
                        <a:pt x="7" y="4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5" name="Freeform 306"/>
                <p:cNvSpPr>
                  <a:spLocks/>
                </p:cNvSpPr>
                <p:nvPr/>
              </p:nvSpPr>
              <p:spPr bwMode="auto">
                <a:xfrm>
                  <a:off x="1664" y="2593"/>
                  <a:ext cx="52" cy="24"/>
                </a:xfrm>
                <a:custGeom>
                  <a:avLst/>
                  <a:gdLst>
                    <a:gd name="T0" fmla="*/ 4 w 28"/>
                    <a:gd name="T1" fmla="*/ 7 h 13"/>
                    <a:gd name="T2" fmla="*/ 7 w 28"/>
                    <a:gd name="T3" fmla="*/ 13 h 13"/>
                    <a:gd name="T4" fmla="*/ 24 w 28"/>
                    <a:gd name="T5" fmla="*/ 6 h 13"/>
                    <a:gd name="T6" fmla="*/ 21 w 28"/>
                    <a:gd name="T7" fmla="*/ 0 h 13"/>
                    <a:gd name="T8" fmla="*/ 4 w 2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4" y="6"/>
                      </a:cubicBezTo>
                      <a:cubicBezTo>
                        <a:pt x="28" y="3"/>
                        <a:pt x="26" y="0"/>
                        <a:pt x="21" y="0"/>
                      </a:cubicBezTo>
                      <a:cubicBezTo>
                        <a:pt x="15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6" name="Freeform 307"/>
                <p:cNvSpPr>
                  <a:spLocks/>
                </p:cNvSpPr>
                <p:nvPr/>
              </p:nvSpPr>
              <p:spPr bwMode="auto">
                <a:xfrm>
                  <a:off x="1625" y="2593"/>
                  <a:ext cx="52" cy="24"/>
                </a:xfrm>
                <a:custGeom>
                  <a:avLst/>
                  <a:gdLst>
                    <a:gd name="T0" fmla="*/ 4 w 28"/>
                    <a:gd name="T1" fmla="*/ 7 h 13"/>
                    <a:gd name="T2" fmla="*/ 7 w 28"/>
                    <a:gd name="T3" fmla="*/ 13 h 13"/>
                    <a:gd name="T4" fmla="*/ 24 w 28"/>
                    <a:gd name="T5" fmla="*/ 7 h 13"/>
                    <a:gd name="T6" fmla="*/ 21 w 28"/>
                    <a:gd name="T7" fmla="*/ 0 h 13"/>
                    <a:gd name="T8" fmla="*/ 4 w 2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4" y="7"/>
                      </a:cubicBezTo>
                      <a:cubicBezTo>
                        <a:pt x="28" y="3"/>
                        <a:pt x="27" y="0"/>
                        <a:pt x="21" y="0"/>
                      </a:cubicBezTo>
                      <a:cubicBezTo>
                        <a:pt x="15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7" name="Freeform 308"/>
                <p:cNvSpPr>
                  <a:spLocks/>
                </p:cNvSpPr>
                <p:nvPr/>
              </p:nvSpPr>
              <p:spPr bwMode="auto">
                <a:xfrm>
                  <a:off x="1586" y="2593"/>
                  <a:ext cx="52" cy="26"/>
                </a:xfrm>
                <a:custGeom>
                  <a:avLst/>
                  <a:gdLst>
                    <a:gd name="T0" fmla="*/ 3 w 28"/>
                    <a:gd name="T1" fmla="*/ 7 h 14"/>
                    <a:gd name="T2" fmla="*/ 7 w 28"/>
                    <a:gd name="T3" fmla="*/ 14 h 14"/>
                    <a:gd name="T4" fmla="*/ 25 w 28"/>
                    <a:gd name="T5" fmla="*/ 7 h 14"/>
                    <a:gd name="T6" fmla="*/ 21 w 28"/>
                    <a:gd name="T7" fmla="*/ 0 h 14"/>
                    <a:gd name="T8" fmla="*/ 3 w 28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3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3" y="14"/>
                        <a:pt x="21" y="10"/>
                        <a:pt x="25" y="7"/>
                      </a:cubicBezTo>
                      <a:cubicBezTo>
                        <a:pt x="28" y="3"/>
                        <a:pt x="27" y="0"/>
                        <a:pt x="21" y="0"/>
                      </a:cubicBezTo>
                      <a:cubicBezTo>
                        <a:pt x="15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8" name="Freeform 309"/>
                <p:cNvSpPr>
                  <a:spLocks/>
                </p:cNvSpPr>
                <p:nvPr/>
              </p:nvSpPr>
              <p:spPr bwMode="auto">
                <a:xfrm>
                  <a:off x="1545" y="2593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8 w 29"/>
                    <a:gd name="T3" fmla="*/ 14 h 14"/>
                    <a:gd name="T4" fmla="*/ 25 w 29"/>
                    <a:gd name="T5" fmla="*/ 7 h 14"/>
                    <a:gd name="T6" fmla="*/ 22 w 29"/>
                    <a:gd name="T7" fmla="*/ 0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4" y="14"/>
                        <a:pt x="21" y="11"/>
                        <a:pt x="25" y="7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1"/>
                        <a:pt x="8" y="4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9" name="Freeform 310"/>
                <p:cNvSpPr>
                  <a:spLocks/>
                </p:cNvSpPr>
                <p:nvPr/>
              </p:nvSpPr>
              <p:spPr bwMode="auto">
                <a:xfrm>
                  <a:off x="1506" y="2594"/>
                  <a:ext cx="54" cy="25"/>
                </a:xfrm>
                <a:custGeom>
                  <a:avLst/>
                  <a:gdLst>
                    <a:gd name="T0" fmla="*/ 4 w 29"/>
                    <a:gd name="T1" fmla="*/ 6 h 13"/>
                    <a:gd name="T2" fmla="*/ 7 w 29"/>
                    <a:gd name="T3" fmla="*/ 13 h 13"/>
                    <a:gd name="T4" fmla="*/ 25 w 29"/>
                    <a:gd name="T5" fmla="*/ 6 h 13"/>
                    <a:gd name="T6" fmla="*/ 22 w 29"/>
                    <a:gd name="T7" fmla="*/ 0 h 13"/>
                    <a:gd name="T8" fmla="*/ 4 w 29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6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5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0" name="Freeform 311"/>
                <p:cNvSpPr>
                  <a:spLocks/>
                </p:cNvSpPr>
                <p:nvPr/>
              </p:nvSpPr>
              <p:spPr bwMode="auto">
                <a:xfrm>
                  <a:off x="1465" y="2594"/>
                  <a:ext cx="55" cy="25"/>
                </a:xfrm>
                <a:custGeom>
                  <a:avLst/>
                  <a:gdLst>
                    <a:gd name="T0" fmla="*/ 4 w 30"/>
                    <a:gd name="T1" fmla="*/ 7 h 13"/>
                    <a:gd name="T2" fmla="*/ 7 w 30"/>
                    <a:gd name="T3" fmla="*/ 13 h 13"/>
                    <a:gd name="T4" fmla="*/ 26 w 30"/>
                    <a:gd name="T5" fmla="*/ 6 h 13"/>
                    <a:gd name="T6" fmla="*/ 22 w 30"/>
                    <a:gd name="T7" fmla="*/ 0 h 13"/>
                    <a:gd name="T8" fmla="*/ 4 w 30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2" y="10"/>
                        <a:pt x="26" y="6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7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1" name="Freeform 312"/>
                <p:cNvSpPr>
                  <a:spLocks/>
                </p:cNvSpPr>
                <p:nvPr/>
              </p:nvSpPr>
              <p:spPr bwMode="auto">
                <a:xfrm>
                  <a:off x="1424" y="2594"/>
                  <a:ext cx="55" cy="27"/>
                </a:xfrm>
                <a:custGeom>
                  <a:avLst/>
                  <a:gdLst>
                    <a:gd name="T0" fmla="*/ 4 w 30"/>
                    <a:gd name="T1" fmla="*/ 7 h 14"/>
                    <a:gd name="T2" fmla="*/ 8 w 30"/>
                    <a:gd name="T3" fmla="*/ 14 h 14"/>
                    <a:gd name="T4" fmla="*/ 26 w 30"/>
                    <a:gd name="T5" fmla="*/ 7 h 14"/>
                    <a:gd name="T6" fmla="*/ 23 w 30"/>
                    <a:gd name="T7" fmla="*/ 0 h 14"/>
                    <a:gd name="T8" fmla="*/ 4 w 3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4" y="7"/>
                      </a:moveTo>
                      <a:cubicBezTo>
                        <a:pt x="0" y="11"/>
                        <a:pt x="1" y="14"/>
                        <a:pt x="8" y="14"/>
                      </a:cubicBezTo>
                      <a:cubicBezTo>
                        <a:pt x="14" y="13"/>
                        <a:pt x="22" y="10"/>
                        <a:pt x="26" y="7"/>
                      </a:cubicBezTo>
                      <a:cubicBezTo>
                        <a:pt x="30" y="3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2" name="Freeform 313"/>
                <p:cNvSpPr>
                  <a:spLocks/>
                </p:cNvSpPr>
                <p:nvPr/>
              </p:nvSpPr>
              <p:spPr bwMode="auto">
                <a:xfrm>
                  <a:off x="1383" y="2594"/>
                  <a:ext cx="57" cy="27"/>
                </a:xfrm>
                <a:custGeom>
                  <a:avLst/>
                  <a:gdLst>
                    <a:gd name="T0" fmla="*/ 4 w 31"/>
                    <a:gd name="T1" fmla="*/ 7 h 14"/>
                    <a:gd name="T2" fmla="*/ 7 w 31"/>
                    <a:gd name="T3" fmla="*/ 14 h 14"/>
                    <a:gd name="T4" fmla="*/ 26 w 31"/>
                    <a:gd name="T5" fmla="*/ 7 h 14"/>
                    <a:gd name="T6" fmla="*/ 23 w 31"/>
                    <a:gd name="T7" fmla="*/ 0 h 14"/>
                    <a:gd name="T8" fmla="*/ 4 w 3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">
                      <a:moveTo>
                        <a:pt x="4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4" y="14"/>
                        <a:pt x="22" y="11"/>
                        <a:pt x="26" y="7"/>
                      </a:cubicBezTo>
                      <a:cubicBezTo>
                        <a:pt x="31" y="3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3" name="Freeform 314"/>
                <p:cNvSpPr>
                  <a:spLocks/>
                </p:cNvSpPr>
                <p:nvPr/>
              </p:nvSpPr>
              <p:spPr bwMode="auto">
                <a:xfrm>
                  <a:off x="4617" y="2533"/>
                  <a:ext cx="65" cy="26"/>
                </a:xfrm>
                <a:custGeom>
                  <a:avLst/>
                  <a:gdLst>
                    <a:gd name="T0" fmla="*/ 5 w 35"/>
                    <a:gd name="T1" fmla="*/ 7 h 14"/>
                    <a:gd name="T2" fmla="*/ 26 w 35"/>
                    <a:gd name="T3" fmla="*/ 14 h 14"/>
                    <a:gd name="T4" fmla="*/ 30 w 35"/>
                    <a:gd name="T5" fmla="*/ 7 h 14"/>
                    <a:gd name="T6" fmla="*/ 9 w 35"/>
                    <a:gd name="T7" fmla="*/ 0 h 14"/>
                    <a:gd name="T8" fmla="*/ 5 w 35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4">
                      <a:moveTo>
                        <a:pt x="5" y="7"/>
                      </a:moveTo>
                      <a:cubicBezTo>
                        <a:pt x="9" y="11"/>
                        <a:pt x="19" y="14"/>
                        <a:pt x="26" y="14"/>
                      </a:cubicBezTo>
                      <a:cubicBezTo>
                        <a:pt x="33" y="14"/>
                        <a:pt x="35" y="10"/>
                        <a:pt x="30" y="7"/>
                      </a:cubicBezTo>
                      <a:cubicBezTo>
                        <a:pt x="26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4" name="Freeform 315"/>
                <p:cNvSpPr>
                  <a:spLocks/>
                </p:cNvSpPr>
                <p:nvPr/>
              </p:nvSpPr>
              <p:spPr bwMode="auto">
                <a:xfrm>
                  <a:off x="4475" y="2535"/>
                  <a:ext cx="64" cy="26"/>
                </a:xfrm>
                <a:custGeom>
                  <a:avLst/>
                  <a:gdLst>
                    <a:gd name="T0" fmla="*/ 4 w 34"/>
                    <a:gd name="T1" fmla="*/ 7 h 14"/>
                    <a:gd name="T2" fmla="*/ 25 w 34"/>
                    <a:gd name="T3" fmla="*/ 13 h 14"/>
                    <a:gd name="T4" fmla="*/ 29 w 34"/>
                    <a:gd name="T5" fmla="*/ 6 h 14"/>
                    <a:gd name="T6" fmla="*/ 9 w 34"/>
                    <a:gd name="T7" fmla="*/ 0 h 14"/>
                    <a:gd name="T8" fmla="*/ 4 w 34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4">
                      <a:moveTo>
                        <a:pt x="4" y="7"/>
                      </a:moveTo>
                      <a:cubicBezTo>
                        <a:pt x="9" y="10"/>
                        <a:pt x="18" y="14"/>
                        <a:pt x="25" y="13"/>
                      </a:cubicBezTo>
                      <a:cubicBezTo>
                        <a:pt x="32" y="13"/>
                        <a:pt x="34" y="10"/>
                        <a:pt x="29" y="6"/>
                      </a:cubicBezTo>
                      <a:cubicBezTo>
                        <a:pt x="25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5" name="Freeform 316"/>
                <p:cNvSpPr>
                  <a:spLocks/>
                </p:cNvSpPr>
                <p:nvPr/>
              </p:nvSpPr>
              <p:spPr bwMode="auto">
                <a:xfrm>
                  <a:off x="4429" y="2535"/>
                  <a:ext cx="63" cy="26"/>
                </a:xfrm>
                <a:custGeom>
                  <a:avLst/>
                  <a:gdLst>
                    <a:gd name="T0" fmla="*/ 5 w 34"/>
                    <a:gd name="T1" fmla="*/ 7 h 14"/>
                    <a:gd name="T2" fmla="*/ 25 w 34"/>
                    <a:gd name="T3" fmla="*/ 14 h 14"/>
                    <a:gd name="T4" fmla="*/ 29 w 34"/>
                    <a:gd name="T5" fmla="*/ 7 h 14"/>
                    <a:gd name="T6" fmla="*/ 9 w 34"/>
                    <a:gd name="T7" fmla="*/ 0 h 14"/>
                    <a:gd name="T8" fmla="*/ 5 w 34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4">
                      <a:moveTo>
                        <a:pt x="5" y="7"/>
                      </a:moveTo>
                      <a:cubicBezTo>
                        <a:pt x="9" y="11"/>
                        <a:pt x="18" y="14"/>
                        <a:pt x="25" y="14"/>
                      </a:cubicBezTo>
                      <a:cubicBezTo>
                        <a:pt x="32" y="14"/>
                        <a:pt x="34" y="10"/>
                        <a:pt x="29" y="7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6" name="Freeform 317"/>
                <p:cNvSpPr>
                  <a:spLocks/>
                </p:cNvSpPr>
                <p:nvPr/>
              </p:nvSpPr>
              <p:spPr bwMode="auto">
                <a:xfrm>
                  <a:off x="4035" y="2539"/>
                  <a:ext cx="58" cy="26"/>
                </a:xfrm>
                <a:custGeom>
                  <a:avLst/>
                  <a:gdLst>
                    <a:gd name="T0" fmla="*/ 4 w 31"/>
                    <a:gd name="T1" fmla="*/ 7 h 14"/>
                    <a:gd name="T2" fmla="*/ 23 w 31"/>
                    <a:gd name="T3" fmla="*/ 14 h 14"/>
                    <a:gd name="T4" fmla="*/ 27 w 31"/>
                    <a:gd name="T5" fmla="*/ 7 h 14"/>
                    <a:gd name="T6" fmla="*/ 8 w 31"/>
                    <a:gd name="T7" fmla="*/ 0 h 14"/>
                    <a:gd name="T8" fmla="*/ 4 w 3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">
                      <a:moveTo>
                        <a:pt x="4" y="7"/>
                      </a:moveTo>
                      <a:cubicBezTo>
                        <a:pt x="8" y="11"/>
                        <a:pt x="17" y="14"/>
                        <a:pt x="23" y="14"/>
                      </a:cubicBezTo>
                      <a:cubicBezTo>
                        <a:pt x="29" y="14"/>
                        <a:pt x="31" y="11"/>
                        <a:pt x="27" y="7"/>
                      </a:cubicBezTo>
                      <a:cubicBezTo>
                        <a:pt x="22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7" name="Freeform 318"/>
                <p:cNvSpPr>
                  <a:spLocks/>
                </p:cNvSpPr>
                <p:nvPr/>
              </p:nvSpPr>
              <p:spPr bwMode="auto">
                <a:xfrm>
                  <a:off x="3994" y="2539"/>
                  <a:ext cx="56" cy="26"/>
                </a:xfrm>
                <a:custGeom>
                  <a:avLst/>
                  <a:gdLst>
                    <a:gd name="T0" fmla="*/ 4 w 30"/>
                    <a:gd name="T1" fmla="*/ 7 h 14"/>
                    <a:gd name="T2" fmla="*/ 22 w 30"/>
                    <a:gd name="T3" fmla="*/ 14 h 14"/>
                    <a:gd name="T4" fmla="*/ 26 w 30"/>
                    <a:gd name="T5" fmla="*/ 7 h 14"/>
                    <a:gd name="T6" fmla="*/ 8 w 30"/>
                    <a:gd name="T7" fmla="*/ 1 h 14"/>
                    <a:gd name="T8" fmla="*/ 4 w 3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4">
                      <a:moveTo>
                        <a:pt x="4" y="7"/>
                      </a:moveTo>
                      <a:cubicBezTo>
                        <a:pt x="8" y="11"/>
                        <a:pt x="16" y="14"/>
                        <a:pt x="22" y="14"/>
                      </a:cubicBezTo>
                      <a:cubicBezTo>
                        <a:pt x="28" y="14"/>
                        <a:pt x="30" y="11"/>
                        <a:pt x="26" y="7"/>
                      </a:cubicBezTo>
                      <a:cubicBezTo>
                        <a:pt x="22" y="3"/>
                        <a:pt x="14" y="0"/>
                        <a:pt x="8" y="1"/>
                      </a:cubicBezTo>
                      <a:cubicBezTo>
                        <a:pt x="2" y="1"/>
                        <a:pt x="0" y="4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8" name="Freeform 319"/>
                <p:cNvSpPr>
                  <a:spLocks/>
                </p:cNvSpPr>
                <p:nvPr/>
              </p:nvSpPr>
              <p:spPr bwMode="auto">
                <a:xfrm>
                  <a:off x="3953" y="2540"/>
                  <a:ext cx="56" cy="25"/>
                </a:xfrm>
                <a:custGeom>
                  <a:avLst/>
                  <a:gdLst>
                    <a:gd name="T0" fmla="*/ 4 w 30"/>
                    <a:gd name="T1" fmla="*/ 7 h 13"/>
                    <a:gd name="T2" fmla="*/ 22 w 30"/>
                    <a:gd name="T3" fmla="*/ 13 h 13"/>
                    <a:gd name="T4" fmla="*/ 26 w 30"/>
                    <a:gd name="T5" fmla="*/ 6 h 13"/>
                    <a:gd name="T6" fmla="*/ 8 w 30"/>
                    <a:gd name="T7" fmla="*/ 0 h 13"/>
                    <a:gd name="T8" fmla="*/ 4 w 30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4" y="7"/>
                      </a:moveTo>
                      <a:cubicBezTo>
                        <a:pt x="8" y="10"/>
                        <a:pt x="16" y="13"/>
                        <a:pt x="22" y="13"/>
                      </a:cubicBezTo>
                      <a:cubicBezTo>
                        <a:pt x="28" y="13"/>
                        <a:pt x="30" y="10"/>
                        <a:pt x="26" y="6"/>
                      </a:cubicBezTo>
                      <a:cubicBezTo>
                        <a:pt x="22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9" name="Freeform 320"/>
                <p:cNvSpPr>
                  <a:spLocks/>
                </p:cNvSpPr>
                <p:nvPr/>
              </p:nvSpPr>
              <p:spPr bwMode="auto">
                <a:xfrm>
                  <a:off x="2924" y="2552"/>
                  <a:ext cx="38" cy="26"/>
                </a:xfrm>
                <a:custGeom>
                  <a:avLst/>
                  <a:gdLst>
                    <a:gd name="T0" fmla="*/ 1 w 20"/>
                    <a:gd name="T1" fmla="*/ 7 h 14"/>
                    <a:gd name="T2" fmla="*/ 12 w 20"/>
                    <a:gd name="T3" fmla="*/ 14 h 14"/>
                    <a:gd name="T4" fmla="*/ 19 w 20"/>
                    <a:gd name="T5" fmla="*/ 7 h 14"/>
                    <a:gd name="T6" fmla="*/ 9 w 20"/>
                    <a:gd name="T7" fmla="*/ 0 h 14"/>
                    <a:gd name="T8" fmla="*/ 1 w 20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4">
                      <a:moveTo>
                        <a:pt x="1" y="7"/>
                      </a:moveTo>
                      <a:cubicBezTo>
                        <a:pt x="2" y="11"/>
                        <a:pt x="6" y="14"/>
                        <a:pt x="12" y="14"/>
                      </a:cubicBezTo>
                      <a:cubicBezTo>
                        <a:pt x="17" y="14"/>
                        <a:pt x="20" y="11"/>
                        <a:pt x="19" y="7"/>
                      </a:cubicBezTo>
                      <a:cubicBezTo>
                        <a:pt x="18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0" name="Freeform 321"/>
                <p:cNvSpPr>
                  <a:spLocks/>
                </p:cNvSpPr>
                <p:nvPr/>
              </p:nvSpPr>
              <p:spPr bwMode="auto">
                <a:xfrm>
                  <a:off x="2891" y="2553"/>
                  <a:ext cx="37" cy="25"/>
                </a:xfrm>
                <a:custGeom>
                  <a:avLst/>
                  <a:gdLst>
                    <a:gd name="T0" fmla="*/ 0 w 20"/>
                    <a:gd name="T1" fmla="*/ 6 h 13"/>
                    <a:gd name="T2" fmla="*/ 11 w 20"/>
                    <a:gd name="T3" fmla="*/ 13 h 13"/>
                    <a:gd name="T4" fmla="*/ 19 w 20"/>
                    <a:gd name="T5" fmla="*/ 6 h 13"/>
                    <a:gd name="T6" fmla="*/ 8 w 20"/>
                    <a:gd name="T7" fmla="*/ 0 h 13"/>
                    <a:gd name="T8" fmla="*/ 0 w 20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3">
                      <a:moveTo>
                        <a:pt x="0" y="6"/>
                      </a:moveTo>
                      <a:cubicBezTo>
                        <a:pt x="1" y="10"/>
                        <a:pt x="6" y="13"/>
                        <a:pt x="11" y="13"/>
                      </a:cubicBezTo>
                      <a:cubicBezTo>
                        <a:pt x="16" y="13"/>
                        <a:pt x="20" y="10"/>
                        <a:pt x="19" y="6"/>
                      </a:cubicBezTo>
                      <a:cubicBezTo>
                        <a:pt x="18" y="2"/>
                        <a:pt x="13" y="0"/>
                        <a:pt x="8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1" name="Freeform 322"/>
                <p:cNvSpPr>
                  <a:spLocks/>
                </p:cNvSpPr>
                <p:nvPr/>
              </p:nvSpPr>
              <p:spPr bwMode="auto">
                <a:xfrm>
                  <a:off x="2857" y="2553"/>
                  <a:ext cx="36" cy="25"/>
                </a:xfrm>
                <a:custGeom>
                  <a:avLst/>
                  <a:gdLst>
                    <a:gd name="T0" fmla="*/ 0 w 19"/>
                    <a:gd name="T1" fmla="*/ 7 h 13"/>
                    <a:gd name="T2" fmla="*/ 10 w 19"/>
                    <a:gd name="T3" fmla="*/ 13 h 13"/>
                    <a:gd name="T4" fmla="*/ 18 w 19"/>
                    <a:gd name="T5" fmla="*/ 6 h 13"/>
                    <a:gd name="T6" fmla="*/ 8 w 19"/>
                    <a:gd name="T7" fmla="*/ 0 h 13"/>
                    <a:gd name="T8" fmla="*/ 0 w 1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0" y="7"/>
                      </a:moveTo>
                      <a:cubicBezTo>
                        <a:pt x="1" y="10"/>
                        <a:pt x="5" y="13"/>
                        <a:pt x="10" y="13"/>
                      </a:cubicBezTo>
                      <a:cubicBezTo>
                        <a:pt x="15" y="13"/>
                        <a:pt x="19" y="10"/>
                        <a:pt x="18" y="6"/>
                      </a:cubicBezTo>
                      <a:cubicBezTo>
                        <a:pt x="18" y="3"/>
                        <a:pt x="13" y="0"/>
                        <a:pt x="8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2" name="Freeform 323"/>
                <p:cNvSpPr>
                  <a:spLocks/>
                </p:cNvSpPr>
                <p:nvPr/>
              </p:nvSpPr>
              <p:spPr bwMode="auto">
                <a:xfrm>
                  <a:off x="2822" y="2553"/>
                  <a:ext cx="35" cy="27"/>
                </a:xfrm>
                <a:custGeom>
                  <a:avLst/>
                  <a:gdLst>
                    <a:gd name="T0" fmla="*/ 1 w 19"/>
                    <a:gd name="T1" fmla="*/ 7 h 14"/>
                    <a:gd name="T2" fmla="*/ 11 w 19"/>
                    <a:gd name="T3" fmla="*/ 13 h 14"/>
                    <a:gd name="T4" fmla="*/ 19 w 19"/>
                    <a:gd name="T5" fmla="*/ 7 h 14"/>
                    <a:gd name="T6" fmla="*/ 9 w 19"/>
                    <a:gd name="T7" fmla="*/ 0 h 14"/>
                    <a:gd name="T8" fmla="*/ 1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1" y="7"/>
                      </a:moveTo>
                      <a:cubicBezTo>
                        <a:pt x="1" y="11"/>
                        <a:pt x="6" y="14"/>
                        <a:pt x="11" y="13"/>
                      </a:cubicBezTo>
                      <a:cubicBezTo>
                        <a:pt x="16" y="13"/>
                        <a:pt x="19" y="10"/>
                        <a:pt x="19" y="7"/>
                      </a:cubicBezTo>
                      <a:cubicBezTo>
                        <a:pt x="19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3" name="Freeform 324"/>
                <p:cNvSpPr>
                  <a:spLocks/>
                </p:cNvSpPr>
                <p:nvPr/>
              </p:nvSpPr>
              <p:spPr bwMode="auto">
                <a:xfrm>
                  <a:off x="2788" y="2553"/>
                  <a:ext cx="36" cy="27"/>
                </a:xfrm>
                <a:custGeom>
                  <a:avLst/>
                  <a:gdLst>
                    <a:gd name="T0" fmla="*/ 0 w 19"/>
                    <a:gd name="T1" fmla="*/ 7 h 14"/>
                    <a:gd name="T2" fmla="*/ 10 w 19"/>
                    <a:gd name="T3" fmla="*/ 14 h 14"/>
                    <a:gd name="T4" fmla="*/ 19 w 19"/>
                    <a:gd name="T5" fmla="*/ 7 h 14"/>
                    <a:gd name="T6" fmla="*/ 9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1" y="11"/>
                        <a:pt x="5" y="14"/>
                        <a:pt x="10" y="14"/>
                      </a:cubicBezTo>
                      <a:cubicBezTo>
                        <a:pt x="15" y="14"/>
                        <a:pt x="19" y="11"/>
                        <a:pt x="19" y="7"/>
                      </a:cubicBezTo>
                      <a:cubicBezTo>
                        <a:pt x="18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4" name="Freeform 325"/>
                <p:cNvSpPr>
                  <a:spLocks/>
                </p:cNvSpPr>
                <p:nvPr/>
              </p:nvSpPr>
              <p:spPr bwMode="auto">
                <a:xfrm>
                  <a:off x="2755" y="2553"/>
                  <a:ext cx="35" cy="27"/>
                </a:xfrm>
                <a:custGeom>
                  <a:avLst/>
                  <a:gdLst>
                    <a:gd name="T0" fmla="*/ 0 w 19"/>
                    <a:gd name="T1" fmla="*/ 7 h 14"/>
                    <a:gd name="T2" fmla="*/ 10 w 19"/>
                    <a:gd name="T3" fmla="*/ 14 h 14"/>
                    <a:gd name="T4" fmla="*/ 18 w 19"/>
                    <a:gd name="T5" fmla="*/ 7 h 14"/>
                    <a:gd name="T6" fmla="*/ 9 w 19"/>
                    <a:gd name="T7" fmla="*/ 1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10" y="14"/>
                      </a:cubicBezTo>
                      <a:cubicBezTo>
                        <a:pt x="15" y="14"/>
                        <a:pt x="19" y="11"/>
                        <a:pt x="18" y="7"/>
                      </a:cubicBezTo>
                      <a:cubicBezTo>
                        <a:pt x="18" y="3"/>
                        <a:pt x="14" y="0"/>
                        <a:pt x="9" y="1"/>
                      </a:cubicBezTo>
                      <a:cubicBezTo>
                        <a:pt x="4" y="1"/>
                        <a:pt x="0" y="4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5" name="Freeform 326"/>
                <p:cNvSpPr>
                  <a:spLocks/>
                </p:cNvSpPr>
                <p:nvPr/>
              </p:nvSpPr>
              <p:spPr bwMode="auto">
                <a:xfrm>
                  <a:off x="2721" y="2555"/>
                  <a:ext cx="34" cy="25"/>
                </a:xfrm>
                <a:custGeom>
                  <a:avLst/>
                  <a:gdLst>
                    <a:gd name="T0" fmla="*/ 0 w 18"/>
                    <a:gd name="T1" fmla="*/ 7 h 13"/>
                    <a:gd name="T2" fmla="*/ 9 w 18"/>
                    <a:gd name="T3" fmla="*/ 13 h 13"/>
                    <a:gd name="T4" fmla="*/ 18 w 18"/>
                    <a:gd name="T5" fmla="*/ 6 h 13"/>
                    <a:gd name="T6" fmla="*/ 9 w 18"/>
                    <a:gd name="T7" fmla="*/ 0 h 13"/>
                    <a:gd name="T8" fmla="*/ 0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7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4" y="13"/>
                        <a:pt x="18" y="10"/>
                        <a:pt x="18" y="6"/>
                      </a:cubicBezTo>
                      <a:cubicBezTo>
                        <a:pt x="18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6" name="Freeform 327"/>
                <p:cNvSpPr>
                  <a:spLocks/>
                </p:cNvSpPr>
                <p:nvPr/>
              </p:nvSpPr>
              <p:spPr bwMode="auto">
                <a:xfrm>
                  <a:off x="2686" y="2555"/>
                  <a:ext cx="35" cy="25"/>
                </a:xfrm>
                <a:custGeom>
                  <a:avLst/>
                  <a:gdLst>
                    <a:gd name="T0" fmla="*/ 1 w 19"/>
                    <a:gd name="T1" fmla="*/ 7 h 13"/>
                    <a:gd name="T2" fmla="*/ 10 w 19"/>
                    <a:gd name="T3" fmla="*/ 13 h 13"/>
                    <a:gd name="T4" fmla="*/ 19 w 19"/>
                    <a:gd name="T5" fmla="*/ 7 h 13"/>
                    <a:gd name="T6" fmla="*/ 10 w 19"/>
                    <a:gd name="T7" fmla="*/ 0 h 13"/>
                    <a:gd name="T8" fmla="*/ 1 w 1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1" y="7"/>
                      </a:moveTo>
                      <a:cubicBezTo>
                        <a:pt x="0" y="10"/>
                        <a:pt x="4" y="13"/>
                        <a:pt x="10" y="13"/>
                      </a:cubicBezTo>
                      <a:cubicBezTo>
                        <a:pt x="15" y="13"/>
                        <a:pt x="19" y="10"/>
                        <a:pt x="19" y="7"/>
                      </a:cubicBezTo>
                      <a:cubicBezTo>
                        <a:pt x="19" y="3"/>
                        <a:pt x="15" y="0"/>
                        <a:pt x="10" y="0"/>
                      </a:cubicBezTo>
                      <a:cubicBezTo>
                        <a:pt x="5" y="0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7" name="Freeform 328"/>
                <p:cNvSpPr>
                  <a:spLocks/>
                </p:cNvSpPr>
                <p:nvPr/>
              </p:nvSpPr>
              <p:spPr bwMode="auto">
                <a:xfrm>
                  <a:off x="2652" y="2555"/>
                  <a:ext cx="35" cy="26"/>
                </a:xfrm>
                <a:custGeom>
                  <a:avLst/>
                  <a:gdLst>
                    <a:gd name="T0" fmla="*/ 0 w 19"/>
                    <a:gd name="T1" fmla="*/ 7 h 14"/>
                    <a:gd name="T2" fmla="*/ 9 w 19"/>
                    <a:gd name="T3" fmla="*/ 14 h 14"/>
                    <a:gd name="T4" fmla="*/ 19 w 19"/>
                    <a:gd name="T5" fmla="*/ 7 h 14"/>
                    <a:gd name="T6" fmla="*/ 10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4" y="14"/>
                        <a:pt x="18" y="10"/>
                        <a:pt x="19" y="7"/>
                      </a:cubicBezTo>
                      <a:cubicBezTo>
                        <a:pt x="19" y="3"/>
                        <a:pt x="15" y="0"/>
                        <a:pt x="10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8" name="Freeform 329"/>
                <p:cNvSpPr>
                  <a:spLocks/>
                </p:cNvSpPr>
                <p:nvPr/>
              </p:nvSpPr>
              <p:spPr bwMode="auto">
                <a:xfrm>
                  <a:off x="2619" y="2555"/>
                  <a:ext cx="35" cy="26"/>
                </a:xfrm>
                <a:custGeom>
                  <a:avLst/>
                  <a:gdLst>
                    <a:gd name="T0" fmla="*/ 0 w 19"/>
                    <a:gd name="T1" fmla="*/ 7 h 14"/>
                    <a:gd name="T2" fmla="*/ 9 w 19"/>
                    <a:gd name="T3" fmla="*/ 14 h 14"/>
                    <a:gd name="T4" fmla="*/ 18 w 19"/>
                    <a:gd name="T5" fmla="*/ 7 h 14"/>
                    <a:gd name="T6" fmla="*/ 10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0" y="11"/>
                        <a:pt x="3" y="14"/>
                        <a:pt x="9" y="14"/>
                      </a:cubicBezTo>
                      <a:cubicBezTo>
                        <a:pt x="14" y="14"/>
                        <a:pt x="18" y="11"/>
                        <a:pt x="18" y="7"/>
                      </a:cubicBezTo>
                      <a:cubicBezTo>
                        <a:pt x="19" y="3"/>
                        <a:pt x="15" y="0"/>
                        <a:pt x="10" y="0"/>
                      </a:cubicBezTo>
                      <a:cubicBezTo>
                        <a:pt x="5" y="1"/>
                        <a:pt x="1" y="4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9" name="Freeform 330"/>
                <p:cNvSpPr>
                  <a:spLocks/>
                </p:cNvSpPr>
                <p:nvPr/>
              </p:nvSpPr>
              <p:spPr bwMode="auto">
                <a:xfrm>
                  <a:off x="1951" y="2565"/>
                  <a:ext cx="47" cy="24"/>
                </a:xfrm>
                <a:custGeom>
                  <a:avLst/>
                  <a:gdLst>
                    <a:gd name="T0" fmla="*/ 3 w 25"/>
                    <a:gd name="T1" fmla="*/ 7 h 13"/>
                    <a:gd name="T2" fmla="*/ 7 w 25"/>
                    <a:gd name="T3" fmla="*/ 13 h 13"/>
                    <a:gd name="T4" fmla="*/ 22 w 25"/>
                    <a:gd name="T5" fmla="*/ 6 h 13"/>
                    <a:gd name="T6" fmla="*/ 18 w 25"/>
                    <a:gd name="T7" fmla="*/ 0 h 13"/>
                    <a:gd name="T8" fmla="*/ 3 w 25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3">
                      <a:moveTo>
                        <a:pt x="3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19" y="10"/>
                        <a:pt x="22" y="6"/>
                      </a:cubicBezTo>
                      <a:cubicBezTo>
                        <a:pt x="25" y="3"/>
                        <a:pt x="23" y="0"/>
                        <a:pt x="18" y="0"/>
                      </a:cubicBezTo>
                      <a:cubicBezTo>
                        <a:pt x="12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0" name="Freeform 331"/>
                <p:cNvSpPr>
                  <a:spLocks/>
                </p:cNvSpPr>
                <p:nvPr/>
              </p:nvSpPr>
              <p:spPr bwMode="auto">
                <a:xfrm>
                  <a:off x="1914" y="2565"/>
                  <a:ext cx="48" cy="24"/>
                </a:xfrm>
                <a:custGeom>
                  <a:avLst/>
                  <a:gdLst>
                    <a:gd name="T0" fmla="*/ 3 w 26"/>
                    <a:gd name="T1" fmla="*/ 7 h 13"/>
                    <a:gd name="T2" fmla="*/ 8 w 26"/>
                    <a:gd name="T3" fmla="*/ 13 h 13"/>
                    <a:gd name="T4" fmla="*/ 23 w 26"/>
                    <a:gd name="T5" fmla="*/ 7 h 13"/>
                    <a:gd name="T6" fmla="*/ 18 w 26"/>
                    <a:gd name="T7" fmla="*/ 0 h 13"/>
                    <a:gd name="T8" fmla="*/ 3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7"/>
                      </a:moveTo>
                      <a:cubicBezTo>
                        <a:pt x="0" y="10"/>
                        <a:pt x="2" y="13"/>
                        <a:pt x="8" y="13"/>
                      </a:cubicBezTo>
                      <a:cubicBezTo>
                        <a:pt x="13" y="13"/>
                        <a:pt x="20" y="10"/>
                        <a:pt x="23" y="7"/>
                      </a:cubicBezTo>
                      <a:cubicBezTo>
                        <a:pt x="26" y="3"/>
                        <a:pt x="24" y="0"/>
                        <a:pt x="18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1" name="Freeform 332"/>
                <p:cNvSpPr>
                  <a:spLocks/>
                </p:cNvSpPr>
                <p:nvPr/>
              </p:nvSpPr>
              <p:spPr bwMode="auto">
                <a:xfrm>
                  <a:off x="1877" y="2565"/>
                  <a:ext cx="48" cy="26"/>
                </a:xfrm>
                <a:custGeom>
                  <a:avLst/>
                  <a:gdLst>
                    <a:gd name="T0" fmla="*/ 4 w 26"/>
                    <a:gd name="T1" fmla="*/ 7 h 14"/>
                    <a:gd name="T2" fmla="*/ 8 w 26"/>
                    <a:gd name="T3" fmla="*/ 14 h 14"/>
                    <a:gd name="T4" fmla="*/ 23 w 26"/>
                    <a:gd name="T5" fmla="*/ 7 h 14"/>
                    <a:gd name="T6" fmla="*/ 19 w 26"/>
                    <a:gd name="T7" fmla="*/ 0 h 14"/>
                    <a:gd name="T8" fmla="*/ 4 w 26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4">
                      <a:moveTo>
                        <a:pt x="4" y="7"/>
                      </a:moveTo>
                      <a:cubicBezTo>
                        <a:pt x="0" y="11"/>
                        <a:pt x="2" y="14"/>
                        <a:pt x="8" y="14"/>
                      </a:cubicBezTo>
                      <a:cubicBezTo>
                        <a:pt x="13" y="14"/>
                        <a:pt x="20" y="10"/>
                        <a:pt x="23" y="7"/>
                      </a:cubicBezTo>
                      <a:cubicBezTo>
                        <a:pt x="26" y="3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2" name="Freeform 333"/>
                <p:cNvSpPr>
                  <a:spLocks/>
                </p:cNvSpPr>
                <p:nvPr/>
              </p:nvSpPr>
              <p:spPr bwMode="auto">
                <a:xfrm>
                  <a:off x="1839" y="2566"/>
                  <a:ext cx="51" cy="25"/>
                </a:xfrm>
                <a:custGeom>
                  <a:avLst/>
                  <a:gdLst>
                    <a:gd name="T0" fmla="*/ 4 w 27"/>
                    <a:gd name="T1" fmla="*/ 6 h 13"/>
                    <a:gd name="T2" fmla="*/ 8 w 27"/>
                    <a:gd name="T3" fmla="*/ 13 h 13"/>
                    <a:gd name="T4" fmla="*/ 23 w 27"/>
                    <a:gd name="T5" fmla="*/ 6 h 13"/>
                    <a:gd name="T6" fmla="*/ 19 w 27"/>
                    <a:gd name="T7" fmla="*/ 0 h 13"/>
                    <a:gd name="T8" fmla="*/ 4 w 27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6"/>
                      </a:moveTo>
                      <a:cubicBezTo>
                        <a:pt x="0" y="10"/>
                        <a:pt x="2" y="13"/>
                        <a:pt x="8" y="13"/>
                      </a:cubicBezTo>
                      <a:cubicBezTo>
                        <a:pt x="13" y="13"/>
                        <a:pt x="20" y="10"/>
                        <a:pt x="23" y="6"/>
                      </a:cubicBezTo>
                      <a:cubicBezTo>
                        <a:pt x="27" y="2"/>
                        <a:pt x="25" y="0"/>
                        <a:pt x="19" y="0"/>
                      </a:cubicBezTo>
                      <a:cubicBezTo>
                        <a:pt x="14" y="0"/>
                        <a:pt x="7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3" name="Freeform 334"/>
                <p:cNvSpPr>
                  <a:spLocks/>
                </p:cNvSpPr>
                <p:nvPr/>
              </p:nvSpPr>
              <p:spPr bwMode="auto">
                <a:xfrm>
                  <a:off x="1802" y="2566"/>
                  <a:ext cx="50" cy="25"/>
                </a:xfrm>
                <a:custGeom>
                  <a:avLst/>
                  <a:gdLst>
                    <a:gd name="T0" fmla="*/ 4 w 27"/>
                    <a:gd name="T1" fmla="*/ 7 h 13"/>
                    <a:gd name="T2" fmla="*/ 8 w 27"/>
                    <a:gd name="T3" fmla="*/ 13 h 13"/>
                    <a:gd name="T4" fmla="*/ 24 w 27"/>
                    <a:gd name="T5" fmla="*/ 6 h 13"/>
                    <a:gd name="T6" fmla="*/ 20 w 27"/>
                    <a:gd name="T7" fmla="*/ 0 h 13"/>
                    <a:gd name="T8" fmla="*/ 4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7"/>
                      </a:moveTo>
                      <a:cubicBezTo>
                        <a:pt x="0" y="10"/>
                        <a:pt x="2" y="13"/>
                        <a:pt x="8" y="13"/>
                      </a:cubicBezTo>
                      <a:cubicBezTo>
                        <a:pt x="13" y="13"/>
                        <a:pt x="20" y="10"/>
                        <a:pt x="24" y="6"/>
                      </a:cubicBezTo>
                      <a:cubicBezTo>
                        <a:pt x="27" y="3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4" name="Freeform 335"/>
                <p:cNvSpPr>
                  <a:spLocks/>
                </p:cNvSpPr>
                <p:nvPr/>
              </p:nvSpPr>
              <p:spPr bwMode="auto">
                <a:xfrm>
                  <a:off x="1765" y="2566"/>
                  <a:ext cx="50" cy="25"/>
                </a:xfrm>
                <a:custGeom>
                  <a:avLst/>
                  <a:gdLst>
                    <a:gd name="T0" fmla="*/ 4 w 27"/>
                    <a:gd name="T1" fmla="*/ 7 h 13"/>
                    <a:gd name="T2" fmla="*/ 7 w 27"/>
                    <a:gd name="T3" fmla="*/ 13 h 13"/>
                    <a:gd name="T4" fmla="*/ 24 w 27"/>
                    <a:gd name="T5" fmla="*/ 7 h 13"/>
                    <a:gd name="T6" fmla="*/ 20 w 27"/>
                    <a:gd name="T7" fmla="*/ 0 h 13"/>
                    <a:gd name="T8" fmla="*/ 4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0" y="10"/>
                        <a:pt x="24" y="7"/>
                      </a:cubicBezTo>
                      <a:cubicBezTo>
                        <a:pt x="27" y="3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5" name="Freeform 336"/>
                <p:cNvSpPr>
                  <a:spLocks/>
                </p:cNvSpPr>
                <p:nvPr/>
              </p:nvSpPr>
              <p:spPr bwMode="auto">
                <a:xfrm>
                  <a:off x="1727" y="2566"/>
                  <a:ext cx="51" cy="27"/>
                </a:xfrm>
                <a:custGeom>
                  <a:avLst/>
                  <a:gdLst>
                    <a:gd name="T0" fmla="*/ 3 w 27"/>
                    <a:gd name="T1" fmla="*/ 7 h 14"/>
                    <a:gd name="T2" fmla="*/ 7 w 27"/>
                    <a:gd name="T3" fmla="*/ 13 h 14"/>
                    <a:gd name="T4" fmla="*/ 24 w 27"/>
                    <a:gd name="T5" fmla="*/ 7 h 14"/>
                    <a:gd name="T6" fmla="*/ 20 w 27"/>
                    <a:gd name="T7" fmla="*/ 0 h 14"/>
                    <a:gd name="T8" fmla="*/ 3 w 2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4">
                      <a:moveTo>
                        <a:pt x="3" y="7"/>
                      </a:moveTo>
                      <a:cubicBezTo>
                        <a:pt x="0" y="11"/>
                        <a:pt x="1" y="14"/>
                        <a:pt x="7" y="13"/>
                      </a:cubicBezTo>
                      <a:cubicBezTo>
                        <a:pt x="13" y="13"/>
                        <a:pt x="20" y="10"/>
                        <a:pt x="24" y="7"/>
                      </a:cubicBezTo>
                      <a:cubicBezTo>
                        <a:pt x="27" y="3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6" name="Freeform 337"/>
                <p:cNvSpPr>
                  <a:spLocks/>
                </p:cNvSpPr>
                <p:nvPr/>
              </p:nvSpPr>
              <p:spPr bwMode="auto">
                <a:xfrm>
                  <a:off x="1688" y="2568"/>
                  <a:ext cx="52" cy="25"/>
                </a:xfrm>
                <a:custGeom>
                  <a:avLst/>
                  <a:gdLst>
                    <a:gd name="T0" fmla="*/ 4 w 28"/>
                    <a:gd name="T1" fmla="*/ 6 h 13"/>
                    <a:gd name="T2" fmla="*/ 8 w 28"/>
                    <a:gd name="T3" fmla="*/ 13 h 13"/>
                    <a:gd name="T4" fmla="*/ 24 w 28"/>
                    <a:gd name="T5" fmla="*/ 6 h 13"/>
                    <a:gd name="T6" fmla="*/ 21 w 28"/>
                    <a:gd name="T7" fmla="*/ 0 h 13"/>
                    <a:gd name="T8" fmla="*/ 4 w 2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6"/>
                      </a:moveTo>
                      <a:cubicBezTo>
                        <a:pt x="0" y="10"/>
                        <a:pt x="2" y="13"/>
                        <a:pt x="8" y="13"/>
                      </a:cubicBezTo>
                      <a:cubicBezTo>
                        <a:pt x="13" y="13"/>
                        <a:pt x="21" y="10"/>
                        <a:pt x="24" y="6"/>
                      </a:cubicBezTo>
                      <a:cubicBezTo>
                        <a:pt x="28" y="2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7" name="Freeform 338"/>
                <p:cNvSpPr>
                  <a:spLocks/>
                </p:cNvSpPr>
                <p:nvPr/>
              </p:nvSpPr>
              <p:spPr bwMode="auto">
                <a:xfrm>
                  <a:off x="1651" y="2568"/>
                  <a:ext cx="52" cy="25"/>
                </a:xfrm>
                <a:custGeom>
                  <a:avLst/>
                  <a:gdLst>
                    <a:gd name="T0" fmla="*/ 3 w 28"/>
                    <a:gd name="T1" fmla="*/ 6 h 13"/>
                    <a:gd name="T2" fmla="*/ 7 w 28"/>
                    <a:gd name="T3" fmla="*/ 13 h 13"/>
                    <a:gd name="T4" fmla="*/ 24 w 28"/>
                    <a:gd name="T5" fmla="*/ 6 h 13"/>
                    <a:gd name="T6" fmla="*/ 20 w 28"/>
                    <a:gd name="T7" fmla="*/ 0 h 13"/>
                    <a:gd name="T8" fmla="*/ 3 w 2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3" y="6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0" y="10"/>
                        <a:pt x="24" y="6"/>
                      </a:cubicBezTo>
                      <a:cubicBezTo>
                        <a:pt x="28" y="3"/>
                        <a:pt x="26" y="0"/>
                        <a:pt x="20" y="0"/>
                      </a:cubicBezTo>
                      <a:cubicBezTo>
                        <a:pt x="15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8" name="Freeform 339"/>
                <p:cNvSpPr>
                  <a:spLocks/>
                </p:cNvSpPr>
                <p:nvPr/>
              </p:nvSpPr>
              <p:spPr bwMode="auto">
                <a:xfrm>
                  <a:off x="1612" y="2568"/>
                  <a:ext cx="52" cy="25"/>
                </a:xfrm>
                <a:custGeom>
                  <a:avLst/>
                  <a:gdLst>
                    <a:gd name="T0" fmla="*/ 4 w 28"/>
                    <a:gd name="T1" fmla="*/ 7 h 13"/>
                    <a:gd name="T2" fmla="*/ 7 w 28"/>
                    <a:gd name="T3" fmla="*/ 13 h 13"/>
                    <a:gd name="T4" fmla="*/ 24 w 28"/>
                    <a:gd name="T5" fmla="*/ 6 h 13"/>
                    <a:gd name="T6" fmla="*/ 21 w 28"/>
                    <a:gd name="T7" fmla="*/ 0 h 13"/>
                    <a:gd name="T8" fmla="*/ 4 w 2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4" y="6"/>
                      </a:cubicBezTo>
                      <a:cubicBezTo>
                        <a:pt x="28" y="3"/>
                        <a:pt x="27" y="0"/>
                        <a:pt x="21" y="0"/>
                      </a:cubicBezTo>
                      <a:cubicBezTo>
                        <a:pt x="15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9" name="Freeform 340"/>
                <p:cNvSpPr>
                  <a:spLocks/>
                </p:cNvSpPr>
                <p:nvPr/>
              </p:nvSpPr>
              <p:spPr bwMode="auto">
                <a:xfrm>
                  <a:off x="1573" y="2568"/>
                  <a:ext cx="52" cy="25"/>
                </a:xfrm>
                <a:custGeom>
                  <a:avLst/>
                  <a:gdLst>
                    <a:gd name="T0" fmla="*/ 4 w 28"/>
                    <a:gd name="T1" fmla="*/ 7 h 13"/>
                    <a:gd name="T2" fmla="*/ 7 w 28"/>
                    <a:gd name="T3" fmla="*/ 13 h 13"/>
                    <a:gd name="T4" fmla="*/ 25 w 28"/>
                    <a:gd name="T5" fmla="*/ 7 h 13"/>
                    <a:gd name="T6" fmla="*/ 21 w 28"/>
                    <a:gd name="T7" fmla="*/ 0 h 13"/>
                    <a:gd name="T8" fmla="*/ 4 w 2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7"/>
                      </a:moveTo>
                      <a:cubicBezTo>
                        <a:pt x="0" y="11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5" y="7"/>
                      </a:cubicBezTo>
                      <a:cubicBezTo>
                        <a:pt x="28" y="3"/>
                        <a:pt x="27" y="0"/>
                        <a:pt x="21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0" name="Freeform 341"/>
                <p:cNvSpPr>
                  <a:spLocks/>
                </p:cNvSpPr>
                <p:nvPr/>
              </p:nvSpPr>
              <p:spPr bwMode="auto">
                <a:xfrm>
                  <a:off x="1534" y="2568"/>
                  <a:ext cx="54" cy="26"/>
                </a:xfrm>
                <a:custGeom>
                  <a:avLst/>
                  <a:gdLst>
                    <a:gd name="T0" fmla="*/ 4 w 29"/>
                    <a:gd name="T1" fmla="*/ 7 h 14"/>
                    <a:gd name="T2" fmla="*/ 7 w 29"/>
                    <a:gd name="T3" fmla="*/ 14 h 14"/>
                    <a:gd name="T4" fmla="*/ 25 w 29"/>
                    <a:gd name="T5" fmla="*/ 7 h 14"/>
                    <a:gd name="T6" fmla="*/ 21 w 29"/>
                    <a:gd name="T7" fmla="*/ 1 h 14"/>
                    <a:gd name="T8" fmla="*/ 4 w 2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4">
                      <a:moveTo>
                        <a:pt x="4" y="7"/>
                      </a:moveTo>
                      <a:cubicBezTo>
                        <a:pt x="0" y="11"/>
                        <a:pt x="1" y="14"/>
                        <a:pt x="7" y="14"/>
                      </a:cubicBezTo>
                      <a:cubicBezTo>
                        <a:pt x="13" y="14"/>
                        <a:pt x="21" y="11"/>
                        <a:pt x="25" y="7"/>
                      </a:cubicBezTo>
                      <a:cubicBezTo>
                        <a:pt x="29" y="3"/>
                        <a:pt x="27" y="0"/>
                        <a:pt x="21" y="1"/>
                      </a:cubicBezTo>
                      <a:cubicBezTo>
                        <a:pt x="16" y="1"/>
                        <a:pt x="8" y="4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1" name="Freeform 342"/>
                <p:cNvSpPr>
                  <a:spLocks/>
                </p:cNvSpPr>
                <p:nvPr/>
              </p:nvSpPr>
              <p:spPr bwMode="auto">
                <a:xfrm>
                  <a:off x="1493" y="2570"/>
                  <a:ext cx="55" cy="24"/>
                </a:xfrm>
                <a:custGeom>
                  <a:avLst/>
                  <a:gdLst>
                    <a:gd name="T0" fmla="*/ 4 w 30"/>
                    <a:gd name="T1" fmla="*/ 6 h 13"/>
                    <a:gd name="T2" fmla="*/ 7 w 30"/>
                    <a:gd name="T3" fmla="*/ 13 h 13"/>
                    <a:gd name="T4" fmla="*/ 26 w 30"/>
                    <a:gd name="T5" fmla="*/ 6 h 13"/>
                    <a:gd name="T6" fmla="*/ 22 w 30"/>
                    <a:gd name="T7" fmla="*/ 0 h 13"/>
                    <a:gd name="T8" fmla="*/ 4 w 30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4" y="6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1" y="10"/>
                        <a:pt x="26" y="6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2" name="Freeform 343"/>
                <p:cNvSpPr>
                  <a:spLocks/>
                </p:cNvSpPr>
                <p:nvPr/>
              </p:nvSpPr>
              <p:spPr bwMode="auto">
                <a:xfrm>
                  <a:off x="1453" y="2570"/>
                  <a:ext cx="54" cy="24"/>
                </a:xfrm>
                <a:custGeom>
                  <a:avLst/>
                  <a:gdLst>
                    <a:gd name="T0" fmla="*/ 4 w 29"/>
                    <a:gd name="T1" fmla="*/ 7 h 13"/>
                    <a:gd name="T2" fmla="*/ 7 w 29"/>
                    <a:gd name="T3" fmla="*/ 13 h 13"/>
                    <a:gd name="T4" fmla="*/ 25 w 29"/>
                    <a:gd name="T5" fmla="*/ 6 h 13"/>
                    <a:gd name="T6" fmla="*/ 22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5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3" name="Freeform 344"/>
                <p:cNvSpPr>
                  <a:spLocks/>
                </p:cNvSpPr>
                <p:nvPr/>
              </p:nvSpPr>
              <p:spPr bwMode="auto">
                <a:xfrm>
                  <a:off x="1412" y="2570"/>
                  <a:ext cx="56" cy="24"/>
                </a:xfrm>
                <a:custGeom>
                  <a:avLst/>
                  <a:gdLst>
                    <a:gd name="T0" fmla="*/ 4 w 30"/>
                    <a:gd name="T1" fmla="*/ 7 h 13"/>
                    <a:gd name="T2" fmla="*/ 7 w 30"/>
                    <a:gd name="T3" fmla="*/ 13 h 13"/>
                    <a:gd name="T4" fmla="*/ 26 w 30"/>
                    <a:gd name="T5" fmla="*/ 7 h 13"/>
                    <a:gd name="T6" fmla="*/ 23 w 30"/>
                    <a:gd name="T7" fmla="*/ 0 h 13"/>
                    <a:gd name="T8" fmla="*/ 4 w 30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4" y="7"/>
                      </a:moveTo>
                      <a:cubicBezTo>
                        <a:pt x="0" y="11"/>
                        <a:pt x="1" y="13"/>
                        <a:pt x="7" y="13"/>
                      </a:cubicBezTo>
                      <a:cubicBezTo>
                        <a:pt x="13" y="13"/>
                        <a:pt x="22" y="10"/>
                        <a:pt x="26" y="7"/>
                      </a:cubicBezTo>
                      <a:cubicBezTo>
                        <a:pt x="30" y="3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4" name="Freeform 345"/>
                <p:cNvSpPr>
                  <a:spLocks/>
                </p:cNvSpPr>
                <p:nvPr/>
              </p:nvSpPr>
              <p:spPr bwMode="auto">
                <a:xfrm>
                  <a:off x="4539" y="2509"/>
                  <a:ext cx="63" cy="24"/>
                </a:xfrm>
                <a:custGeom>
                  <a:avLst/>
                  <a:gdLst>
                    <a:gd name="T0" fmla="*/ 4 w 34"/>
                    <a:gd name="T1" fmla="*/ 7 h 13"/>
                    <a:gd name="T2" fmla="*/ 25 w 34"/>
                    <a:gd name="T3" fmla="*/ 13 h 13"/>
                    <a:gd name="T4" fmla="*/ 30 w 34"/>
                    <a:gd name="T5" fmla="*/ 6 h 13"/>
                    <a:gd name="T6" fmla="*/ 9 w 34"/>
                    <a:gd name="T7" fmla="*/ 0 h 13"/>
                    <a:gd name="T8" fmla="*/ 4 w 34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3">
                      <a:moveTo>
                        <a:pt x="4" y="7"/>
                      </a:moveTo>
                      <a:cubicBezTo>
                        <a:pt x="9" y="10"/>
                        <a:pt x="18" y="13"/>
                        <a:pt x="25" y="13"/>
                      </a:cubicBezTo>
                      <a:cubicBezTo>
                        <a:pt x="32" y="13"/>
                        <a:pt x="34" y="10"/>
                        <a:pt x="30" y="6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5" name="Freeform 346"/>
                <p:cNvSpPr>
                  <a:spLocks/>
                </p:cNvSpPr>
                <p:nvPr/>
              </p:nvSpPr>
              <p:spPr bwMode="auto">
                <a:xfrm>
                  <a:off x="4490" y="2509"/>
                  <a:ext cx="65" cy="26"/>
                </a:xfrm>
                <a:custGeom>
                  <a:avLst/>
                  <a:gdLst>
                    <a:gd name="T0" fmla="*/ 5 w 35"/>
                    <a:gd name="T1" fmla="*/ 7 h 14"/>
                    <a:gd name="T2" fmla="*/ 26 w 35"/>
                    <a:gd name="T3" fmla="*/ 13 h 14"/>
                    <a:gd name="T4" fmla="*/ 30 w 35"/>
                    <a:gd name="T5" fmla="*/ 7 h 14"/>
                    <a:gd name="T6" fmla="*/ 9 w 35"/>
                    <a:gd name="T7" fmla="*/ 0 h 14"/>
                    <a:gd name="T8" fmla="*/ 5 w 35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4">
                      <a:moveTo>
                        <a:pt x="5" y="7"/>
                      </a:moveTo>
                      <a:cubicBezTo>
                        <a:pt x="9" y="11"/>
                        <a:pt x="19" y="14"/>
                        <a:pt x="26" y="13"/>
                      </a:cubicBezTo>
                      <a:cubicBezTo>
                        <a:pt x="33" y="13"/>
                        <a:pt x="35" y="10"/>
                        <a:pt x="30" y="7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6" name="Freeform 347"/>
                <p:cNvSpPr>
                  <a:spLocks/>
                </p:cNvSpPr>
                <p:nvPr/>
              </p:nvSpPr>
              <p:spPr bwMode="auto">
                <a:xfrm>
                  <a:off x="4352" y="2511"/>
                  <a:ext cx="64" cy="24"/>
                </a:xfrm>
                <a:custGeom>
                  <a:avLst/>
                  <a:gdLst>
                    <a:gd name="T0" fmla="*/ 5 w 34"/>
                    <a:gd name="T1" fmla="*/ 7 h 13"/>
                    <a:gd name="T2" fmla="*/ 25 w 34"/>
                    <a:gd name="T3" fmla="*/ 13 h 13"/>
                    <a:gd name="T4" fmla="*/ 29 w 34"/>
                    <a:gd name="T5" fmla="*/ 6 h 13"/>
                    <a:gd name="T6" fmla="*/ 9 w 34"/>
                    <a:gd name="T7" fmla="*/ 0 h 13"/>
                    <a:gd name="T8" fmla="*/ 5 w 34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3">
                      <a:moveTo>
                        <a:pt x="5" y="7"/>
                      </a:moveTo>
                      <a:cubicBezTo>
                        <a:pt x="9" y="10"/>
                        <a:pt x="18" y="13"/>
                        <a:pt x="25" y="13"/>
                      </a:cubicBezTo>
                      <a:cubicBezTo>
                        <a:pt x="32" y="13"/>
                        <a:pt x="34" y="10"/>
                        <a:pt x="29" y="6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7" name="Freeform 348"/>
                <p:cNvSpPr>
                  <a:spLocks/>
                </p:cNvSpPr>
                <p:nvPr/>
              </p:nvSpPr>
              <p:spPr bwMode="auto">
                <a:xfrm>
                  <a:off x="4308" y="2511"/>
                  <a:ext cx="61" cy="26"/>
                </a:xfrm>
                <a:custGeom>
                  <a:avLst/>
                  <a:gdLst>
                    <a:gd name="T0" fmla="*/ 5 w 33"/>
                    <a:gd name="T1" fmla="*/ 7 h 14"/>
                    <a:gd name="T2" fmla="*/ 25 w 33"/>
                    <a:gd name="T3" fmla="*/ 13 h 14"/>
                    <a:gd name="T4" fmla="*/ 29 w 33"/>
                    <a:gd name="T5" fmla="*/ 7 h 14"/>
                    <a:gd name="T6" fmla="*/ 9 w 33"/>
                    <a:gd name="T7" fmla="*/ 0 h 14"/>
                    <a:gd name="T8" fmla="*/ 5 w 33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4">
                      <a:moveTo>
                        <a:pt x="5" y="7"/>
                      </a:moveTo>
                      <a:cubicBezTo>
                        <a:pt x="9" y="11"/>
                        <a:pt x="18" y="14"/>
                        <a:pt x="25" y="13"/>
                      </a:cubicBezTo>
                      <a:cubicBezTo>
                        <a:pt x="31" y="13"/>
                        <a:pt x="33" y="10"/>
                        <a:pt x="29" y="7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8" name="Freeform 349"/>
                <p:cNvSpPr>
                  <a:spLocks/>
                </p:cNvSpPr>
                <p:nvPr/>
              </p:nvSpPr>
              <p:spPr bwMode="auto">
                <a:xfrm>
                  <a:off x="4265" y="2511"/>
                  <a:ext cx="59" cy="26"/>
                </a:xfrm>
                <a:custGeom>
                  <a:avLst/>
                  <a:gdLst>
                    <a:gd name="T0" fmla="*/ 4 w 32"/>
                    <a:gd name="T1" fmla="*/ 7 h 14"/>
                    <a:gd name="T2" fmla="*/ 24 w 32"/>
                    <a:gd name="T3" fmla="*/ 14 h 14"/>
                    <a:gd name="T4" fmla="*/ 28 w 32"/>
                    <a:gd name="T5" fmla="*/ 7 h 14"/>
                    <a:gd name="T6" fmla="*/ 8 w 32"/>
                    <a:gd name="T7" fmla="*/ 0 h 14"/>
                    <a:gd name="T8" fmla="*/ 4 w 32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4">
                      <a:moveTo>
                        <a:pt x="4" y="7"/>
                      </a:moveTo>
                      <a:cubicBezTo>
                        <a:pt x="8" y="11"/>
                        <a:pt x="17" y="14"/>
                        <a:pt x="24" y="14"/>
                      </a:cubicBezTo>
                      <a:cubicBezTo>
                        <a:pt x="30" y="14"/>
                        <a:pt x="32" y="11"/>
                        <a:pt x="28" y="7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9" name="Freeform 350"/>
                <p:cNvSpPr>
                  <a:spLocks/>
                </p:cNvSpPr>
                <p:nvPr/>
              </p:nvSpPr>
              <p:spPr bwMode="auto">
                <a:xfrm>
                  <a:off x="4177" y="2512"/>
                  <a:ext cx="60" cy="25"/>
                </a:xfrm>
                <a:custGeom>
                  <a:avLst/>
                  <a:gdLst>
                    <a:gd name="T0" fmla="*/ 4 w 32"/>
                    <a:gd name="T1" fmla="*/ 7 h 13"/>
                    <a:gd name="T2" fmla="*/ 23 w 32"/>
                    <a:gd name="T3" fmla="*/ 13 h 13"/>
                    <a:gd name="T4" fmla="*/ 27 w 32"/>
                    <a:gd name="T5" fmla="*/ 6 h 13"/>
                    <a:gd name="T6" fmla="*/ 8 w 32"/>
                    <a:gd name="T7" fmla="*/ 0 h 13"/>
                    <a:gd name="T8" fmla="*/ 4 w 32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3">
                      <a:moveTo>
                        <a:pt x="4" y="7"/>
                      </a:moveTo>
                      <a:cubicBezTo>
                        <a:pt x="8" y="10"/>
                        <a:pt x="17" y="13"/>
                        <a:pt x="23" y="13"/>
                      </a:cubicBezTo>
                      <a:cubicBezTo>
                        <a:pt x="30" y="13"/>
                        <a:pt x="32" y="10"/>
                        <a:pt x="27" y="6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0" name="Freeform 351"/>
                <p:cNvSpPr>
                  <a:spLocks/>
                </p:cNvSpPr>
                <p:nvPr/>
              </p:nvSpPr>
              <p:spPr bwMode="auto">
                <a:xfrm>
                  <a:off x="4134" y="2512"/>
                  <a:ext cx="58" cy="27"/>
                </a:xfrm>
                <a:custGeom>
                  <a:avLst/>
                  <a:gdLst>
                    <a:gd name="T0" fmla="*/ 4 w 31"/>
                    <a:gd name="T1" fmla="*/ 7 h 14"/>
                    <a:gd name="T2" fmla="*/ 23 w 31"/>
                    <a:gd name="T3" fmla="*/ 13 h 14"/>
                    <a:gd name="T4" fmla="*/ 27 w 31"/>
                    <a:gd name="T5" fmla="*/ 7 h 14"/>
                    <a:gd name="T6" fmla="*/ 8 w 31"/>
                    <a:gd name="T7" fmla="*/ 0 h 14"/>
                    <a:gd name="T8" fmla="*/ 4 w 31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4">
                      <a:moveTo>
                        <a:pt x="4" y="7"/>
                      </a:moveTo>
                      <a:cubicBezTo>
                        <a:pt x="8" y="11"/>
                        <a:pt x="17" y="14"/>
                        <a:pt x="23" y="13"/>
                      </a:cubicBezTo>
                      <a:cubicBezTo>
                        <a:pt x="30" y="13"/>
                        <a:pt x="31" y="10"/>
                        <a:pt x="27" y="7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1" name="Freeform 352"/>
                <p:cNvSpPr>
                  <a:spLocks/>
                </p:cNvSpPr>
                <p:nvPr/>
              </p:nvSpPr>
              <p:spPr bwMode="auto">
                <a:xfrm>
                  <a:off x="3847" y="2516"/>
                  <a:ext cx="54" cy="24"/>
                </a:xfrm>
                <a:custGeom>
                  <a:avLst/>
                  <a:gdLst>
                    <a:gd name="T0" fmla="*/ 4 w 29"/>
                    <a:gd name="T1" fmla="*/ 7 h 13"/>
                    <a:gd name="T2" fmla="*/ 21 w 29"/>
                    <a:gd name="T3" fmla="*/ 13 h 13"/>
                    <a:gd name="T4" fmla="*/ 25 w 29"/>
                    <a:gd name="T5" fmla="*/ 6 h 13"/>
                    <a:gd name="T6" fmla="*/ 8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7" y="10"/>
                        <a:pt x="15" y="13"/>
                        <a:pt x="21" y="13"/>
                      </a:cubicBezTo>
                      <a:cubicBezTo>
                        <a:pt x="27" y="13"/>
                        <a:pt x="29" y="10"/>
                        <a:pt x="25" y="6"/>
                      </a:cubicBezTo>
                      <a:cubicBezTo>
                        <a:pt x="21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2" name="Freeform 353"/>
                <p:cNvSpPr>
                  <a:spLocks/>
                </p:cNvSpPr>
                <p:nvPr/>
              </p:nvSpPr>
              <p:spPr bwMode="auto">
                <a:xfrm>
                  <a:off x="3808" y="2516"/>
                  <a:ext cx="52" cy="26"/>
                </a:xfrm>
                <a:custGeom>
                  <a:avLst/>
                  <a:gdLst>
                    <a:gd name="T0" fmla="*/ 4 w 28"/>
                    <a:gd name="T1" fmla="*/ 7 h 14"/>
                    <a:gd name="T2" fmla="*/ 21 w 28"/>
                    <a:gd name="T3" fmla="*/ 13 h 14"/>
                    <a:gd name="T4" fmla="*/ 25 w 28"/>
                    <a:gd name="T5" fmla="*/ 7 h 14"/>
                    <a:gd name="T6" fmla="*/ 8 w 28"/>
                    <a:gd name="T7" fmla="*/ 0 h 14"/>
                    <a:gd name="T8" fmla="*/ 4 w 28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4" y="7"/>
                      </a:moveTo>
                      <a:cubicBezTo>
                        <a:pt x="7" y="11"/>
                        <a:pt x="15" y="14"/>
                        <a:pt x="21" y="13"/>
                      </a:cubicBezTo>
                      <a:cubicBezTo>
                        <a:pt x="27" y="13"/>
                        <a:pt x="28" y="10"/>
                        <a:pt x="25" y="7"/>
                      </a:cubicBezTo>
                      <a:cubicBezTo>
                        <a:pt x="21" y="3"/>
                        <a:pt x="13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3" name="Freeform 354"/>
                <p:cNvSpPr>
                  <a:spLocks/>
                </p:cNvSpPr>
                <p:nvPr/>
              </p:nvSpPr>
              <p:spPr bwMode="auto">
                <a:xfrm>
                  <a:off x="3769" y="2516"/>
                  <a:ext cx="52" cy="26"/>
                </a:xfrm>
                <a:custGeom>
                  <a:avLst/>
                  <a:gdLst>
                    <a:gd name="T0" fmla="*/ 4 w 28"/>
                    <a:gd name="T1" fmla="*/ 7 h 14"/>
                    <a:gd name="T2" fmla="*/ 21 w 28"/>
                    <a:gd name="T3" fmla="*/ 14 h 14"/>
                    <a:gd name="T4" fmla="*/ 25 w 28"/>
                    <a:gd name="T5" fmla="*/ 7 h 14"/>
                    <a:gd name="T6" fmla="*/ 8 w 28"/>
                    <a:gd name="T7" fmla="*/ 0 h 14"/>
                    <a:gd name="T8" fmla="*/ 4 w 28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4">
                      <a:moveTo>
                        <a:pt x="4" y="7"/>
                      </a:moveTo>
                      <a:cubicBezTo>
                        <a:pt x="7" y="11"/>
                        <a:pt x="15" y="14"/>
                        <a:pt x="21" y="14"/>
                      </a:cubicBezTo>
                      <a:cubicBezTo>
                        <a:pt x="26" y="14"/>
                        <a:pt x="28" y="11"/>
                        <a:pt x="25" y="7"/>
                      </a:cubicBezTo>
                      <a:cubicBezTo>
                        <a:pt x="21" y="3"/>
                        <a:pt x="13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4" name="Freeform 355"/>
                <p:cNvSpPr>
                  <a:spLocks/>
                </p:cNvSpPr>
                <p:nvPr/>
              </p:nvSpPr>
              <p:spPr bwMode="auto">
                <a:xfrm>
                  <a:off x="2887" y="2527"/>
                  <a:ext cx="35" cy="26"/>
                </a:xfrm>
                <a:custGeom>
                  <a:avLst/>
                  <a:gdLst>
                    <a:gd name="T0" fmla="*/ 0 w 19"/>
                    <a:gd name="T1" fmla="*/ 7 h 14"/>
                    <a:gd name="T2" fmla="*/ 10 w 19"/>
                    <a:gd name="T3" fmla="*/ 14 h 14"/>
                    <a:gd name="T4" fmla="*/ 18 w 19"/>
                    <a:gd name="T5" fmla="*/ 7 h 14"/>
                    <a:gd name="T6" fmla="*/ 8 w 19"/>
                    <a:gd name="T7" fmla="*/ 0 h 14"/>
                    <a:gd name="T8" fmla="*/ 0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0" y="7"/>
                      </a:moveTo>
                      <a:cubicBezTo>
                        <a:pt x="1" y="11"/>
                        <a:pt x="5" y="14"/>
                        <a:pt x="10" y="14"/>
                      </a:cubicBezTo>
                      <a:cubicBezTo>
                        <a:pt x="15" y="14"/>
                        <a:pt x="19" y="10"/>
                        <a:pt x="18" y="7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3" y="1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5" name="Freeform 356"/>
                <p:cNvSpPr>
                  <a:spLocks/>
                </p:cNvSpPr>
                <p:nvPr/>
              </p:nvSpPr>
              <p:spPr bwMode="auto">
                <a:xfrm>
                  <a:off x="2853" y="2529"/>
                  <a:ext cx="36" cy="24"/>
                </a:xfrm>
                <a:custGeom>
                  <a:avLst/>
                  <a:gdLst>
                    <a:gd name="T0" fmla="*/ 0 w 19"/>
                    <a:gd name="T1" fmla="*/ 6 h 13"/>
                    <a:gd name="T2" fmla="*/ 10 w 19"/>
                    <a:gd name="T3" fmla="*/ 13 h 13"/>
                    <a:gd name="T4" fmla="*/ 18 w 19"/>
                    <a:gd name="T5" fmla="*/ 6 h 13"/>
                    <a:gd name="T6" fmla="*/ 8 w 19"/>
                    <a:gd name="T7" fmla="*/ 0 h 13"/>
                    <a:gd name="T8" fmla="*/ 0 w 19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0" y="6"/>
                      </a:moveTo>
                      <a:cubicBezTo>
                        <a:pt x="1" y="10"/>
                        <a:pt x="5" y="13"/>
                        <a:pt x="10" y="13"/>
                      </a:cubicBezTo>
                      <a:cubicBezTo>
                        <a:pt x="15" y="13"/>
                        <a:pt x="19" y="10"/>
                        <a:pt x="18" y="6"/>
                      </a:cubicBezTo>
                      <a:cubicBezTo>
                        <a:pt x="18" y="2"/>
                        <a:pt x="13" y="0"/>
                        <a:pt x="8" y="0"/>
                      </a:cubicBezTo>
                      <a:cubicBezTo>
                        <a:pt x="4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6" name="Freeform 357"/>
                <p:cNvSpPr>
                  <a:spLocks/>
                </p:cNvSpPr>
                <p:nvPr/>
              </p:nvSpPr>
              <p:spPr bwMode="auto">
                <a:xfrm>
                  <a:off x="2820" y="2529"/>
                  <a:ext cx="35" cy="24"/>
                </a:xfrm>
                <a:custGeom>
                  <a:avLst/>
                  <a:gdLst>
                    <a:gd name="T0" fmla="*/ 1 w 19"/>
                    <a:gd name="T1" fmla="*/ 7 h 13"/>
                    <a:gd name="T2" fmla="*/ 10 w 19"/>
                    <a:gd name="T3" fmla="*/ 13 h 13"/>
                    <a:gd name="T4" fmla="*/ 18 w 19"/>
                    <a:gd name="T5" fmla="*/ 6 h 13"/>
                    <a:gd name="T6" fmla="*/ 9 w 19"/>
                    <a:gd name="T7" fmla="*/ 0 h 13"/>
                    <a:gd name="T8" fmla="*/ 1 w 1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1" y="7"/>
                      </a:moveTo>
                      <a:cubicBezTo>
                        <a:pt x="1" y="10"/>
                        <a:pt x="5" y="13"/>
                        <a:pt x="10" y="13"/>
                      </a:cubicBezTo>
                      <a:cubicBezTo>
                        <a:pt x="15" y="13"/>
                        <a:pt x="19" y="10"/>
                        <a:pt x="18" y="6"/>
                      </a:cubicBezTo>
                      <a:cubicBezTo>
                        <a:pt x="18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7" name="Freeform 358"/>
                <p:cNvSpPr>
                  <a:spLocks/>
                </p:cNvSpPr>
                <p:nvPr/>
              </p:nvSpPr>
              <p:spPr bwMode="auto">
                <a:xfrm>
                  <a:off x="2788" y="2529"/>
                  <a:ext cx="34" cy="24"/>
                </a:xfrm>
                <a:custGeom>
                  <a:avLst/>
                  <a:gdLst>
                    <a:gd name="T0" fmla="*/ 0 w 18"/>
                    <a:gd name="T1" fmla="*/ 7 h 13"/>
                    <a:gd name="T2" fmla="*/ 9 w 18"/>
                    <a:gd name="T3" fmla="*/ 13 h 13"/>
                    <a:gd name="T4" fmla="*/ 18 w 18"/>
                    <a:gd name="T5" fmla="*/ 7 h 13"/>
                    <a:gd name="T6" fmla="*/ 8 w 18"/>
                    <a:gd name="T7" fmla="*/ 0 h 13"/>
                    <a:gd name="T8" fmla="*/ 0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7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4" y="13"/>
                        <a:pt x="18" y="10"/>
                        <a:pt x="18" y="7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8" name="Freeform 359"/>
                <p:cNvSpPr>
                  <a:spLocks/>
                </p:cNvSpPr>
                <p:nvPr/>
              </p:nvSpPr>
              <p:spPr bwMode="auto">
                <a:xfrm>
                  <a:off x="2755" y="2529"/>
                  <a:ext cx="33" cy="26"/>
                </a:xfrm>
                <a:custGeom>
                  <a:avLst/>
                  <a:gdLst>
                    <a:gd name="T0" fmla="*/ 0 w 18"/>
                    <a:gd name="T1" fmla="*/ 7 h 14"/>
                    <a:gd name="T2" fmla="*/ 9 w 18"/>
                    <a:gd name="T3" fmla="*/ 14 h 14"/>
                    <a:gd name="T4" fmla="*/ 18 w 18"/>
                    <a:gd name="T5" fmla="*/ 7 h 14"/>
                    <a:gd name="T6" fmla="*/ 9 w 18"/>
                    <a:gd name="T7" fmla="*/ 0 h 14"/>
                    <a:gd name="T8" fmla="*/ 0 w 18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4">
                      <a:moveTo>
                        <a:pt x="0" y="7"/>
                      </a:moveTo>
                      <a:cubicBezTo>
                        <a:pt x="0" y="11"/>
                        <a:pt x="4" y="14"/>
                        <a:pt x="9" y="14"/>
                      </a:cubicBezTo>
                      <a:cubicBezTo>
                        <a:pt x="14" y="13"/>
                        <a:pt x="18" y="10"/>
                        <a:pt x="18" y="7"/>
                      </a:cubicBezTo>
                      <a:cubicBezTo>
                        <a:pt x="18" y="3"/>
                        <a:pt x="13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9" name="Freeform 360"/>
                <p:cNvSpPr>
                  <a:spLocks/>
                </p:cNvSpPr>
                <p:nvPr/>
              </p:nvSpPr>
              <p:spPr bwMode="auto">
                <a:xfrm>
                  <a:off x="2721" y="2531"/>
                  <a:ext cx="34" cy="24"/>
                </a:xfrm>
                <a:custGeom>
                  <a:avLst/>
                  <a:gdLst>
                    <a:gd name="T0" fmla="*/ 0 w 18"/>
                    <a:gd name="T1" fmla="*/ 6 h 13"/>
                    <a:gd name="T2" fmla="*/ 9 w 18"/>
                    <a:gd name="T3" fmla="*/ 13 h 13"/>
                    <a:gd name="T4" fmla="*/ 18 w 18"/>
                    <a:gd name="T5" fmla="*/ 6 h 13"/>
                    <a:gd name="T6" fmla="*/ 9 w 18"/>
                    <a:gd name="T7" fmla="*/ 0 h 13"/>
                    <a:gd name="T8" fmla="*/ 0 w 1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6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4" y="13"/>
                        <a:pt x="18" y="10"/>
                        <a:pt x="18" y="6"/>
                      </a:cubicBezTo>
                      <a:cubicBezTo>
                        <a:pt x="18" y="2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0" name="Freeform 361"/>
                <p:cNvSpPr>
                  <a:spLocks/>
                </p:cNvSpPr>
                <p:nvPr/>
              </p:nvSpPr>
              <p:spPr bwMode="auto">
                <a:xfrm>
                  <a:off x="2687" y="2531"/>
                  <a:ext cx="34" cy="24"/>
                </a:xfrm>
                <a:custGeom>
                  <a:avLst/>
                  <a:gdLst>
                    <a:gd name="T0" fmla="*/ 0 w 18"/>
                    <a:gd name="T1" fmla="*/ 7 h 13"/>
                    <a:gd name="T2" fmla="*/ 9 w 18"/>
                    <a:gd name="T3" fmla="*/ 13 h 13"/>
                    <a:gd name="T4" fmla="*/ 18 w 18"/>
                    <a:gd name="T5" fmla="*/ 6 h 13"/>
                    <a:gd name="T6" fmla="*/ 10 w 18"/>
                    <a:gd name="T7" fmla="*/ 0 h 13"/>
                    <a:gd name="T8" fmla="*/ 0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7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4" y="13"/>
                        <a:pt x="18" y="10"/>
                        <a:pt x="18" y="6"/>
                      </a:cubicBezTo>
                      <a:cubicBezTo>
                        <a:pt x="18" y="3"/>
                        <a:pt x="14" y="0"/>
                        <a:pt x="10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1" name="Freeform 362"/>
                <p:cNvSpPr>
                  <a:spLocks/>
                </p:cNvSpPr>
                <p:nvPr/>
              </p:nvSpPr>
              <p:spPr bwMode="auto">
                <a:xfrm>
                  <a:off x="2654" y="2531"/>
                  <a:ext cx="35" cy="24"/>
                </a:xfrm>
                <a:custGeom>
                  <a:avLst/>
                  <a:gdLst>
                    <a:gd name="T0" fmla="*/ 1 w 19"/>
                    <a:gd name="T1" fmla="*/ 7 h 13"/>
                    <a:gd name="T2" fmla="*/ 9 w 19"/>
                    <a:gd name="T3" fmla="*/ 13 h 13"/>
                    <a:gd name="T4" fmla="*/ 18 w 19"/>
                    <a:gd name="T5" fmla="*/ 7 h 13"/>
                    <a:gd name="T6" fmla="*/ 10 w 19"/>
                    <a:gd name="T7" fmla="*/ 0 h 13"/>
                    <a:gd name="T8" fmla="*/ 1 w 1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1" y="7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4" y="13"/>
                        <a:pt x="18" y="10"/>
                        <a:pt x="18" y="7"/>
                      </a:cubicBezTo>
                      <a:cubicBezTo>
                        <a:pt x="19" y="3"/>
                        <a:pt x="15" y="0"/>
                        <a:pt x="10" y="0"/>
                      </a:cubicBezTo>
                      <a:cubicBezTo>
                        <a:pt x="5" y="0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2" name="Freeform 363"/>
                <p:cNvSpPr>
                  <a:spLocks/>
                </p:cNvSpPr>
                <p:nvPr/>
              </p:nvSpPr>
              <p:spPr bwMode="auto">
                <a:xfrm>
                  <a:off x="2620" y="2531"/>
                  <a:ext cx="36" cy="26"/>
                </a:xfrm>
                <a:custGeom>
                  <a:avLst/>
                  <a:gdLst>
                    <a:gd name="T0" fmla="*/ 1 w 19"/>
                    <a:gd name="T1" fmla="*/ 7 h 14"/>
                    <a:gd name="T2" fmla="*/ 9 w 19"/>
                    <a:gd name="T3" fmla="*/ 13 h 14"/>
                    <a:gd name="T4" fmla="*/ 19 w 19"/>
                    <a:gd name="T5" fmla="*/ 7 h 14"/>
                    <a:gd name="T6" fmla="*/ 11 w 19"/>
                    <a:gd name="T7" fmla="*/ 0 h 14"/>
                    <a:gd name="T8" fmla="*/ 1 w 19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4">
                      <a:moveTo>
                        <a:pt x="1" y="7"/>
                      </a:moveTo>
                      <a:cubicBezTo>
                        <a:pt x="0" y="11"/>
                        <a:pt x="4" y="14"/>
                        <a:pt x="9" y="13"/>
                      </a:cubicBezTo>
                      <a:cubicBezTo>
                        <a:pt x="14" y="13"/>
                        <a:pt x="18" y="10"/>
                        <a:pt x="19" y="7"/>
                      </a:cubicBezTo>
                      <a:cubicBezTo>
                        <a:pt x="19" y="3"/>
                        <a:pt x="15" y="0"/>
                        <a:pt x="11" y="0"/>
                      </a:cubicBezTo>
                      <a:cubicBezTo>
                        <a:pt x="6" y="0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3" name="Freeform 364"/>
                <p:cNvSpPr>
                  <a:spLocks/>
                </p:cNvSpPr>
                <p:nvPr/>
              </p:nvSpPr>
              <p:spPr bwMode="auto">
                <a:xfrm>
                  <a:off x="2587" y="2533"/>
                  <a:ext cx="35" cy="24"/>
                </a:xfrm>
                <a:custGeom>
                  <a:avLst/>
                  <a:gdLst>
                    <a:gd name="T0" fmla="*/ 1 w 19"/>
                    <a:gd name="T1" fmla="*/ 6 h 13"/>
                    <a:gd name="T2" fmla="*/ 9 w 19"/>
                    <a:gd name="T3" fmla="*/ 13 h 13"/>
                    <a:gd name="T4" fmla="*/ 19 w 19"/>
                    <a:gd name="T5" fmla="*/ 6 h 13"/>
                    <a:gd name="T6" fmla="*/ 11 w 19"/>
                    <a:gd name="T7" fmla="*/ 0 h 13"/>
                    <a:gd name="T8" fmla="*/ 1 w 19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1" y="6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4" y="13"/>
                        <a:pt x="18" y="10"/>
                        <a:pt x="19" y="6"/>
                      </a:cubicBezTo>
                      <a:cubicBezTo>
                        <a:pt x="19" y="2"/>
                        <a:pt x="16" y="0"/>
                        <a:pt x="11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4" name="Freeform 365"/>
                <p:cNvSpPr>
                  <a:spLocks/>
                </p:cNvSpPr>
                <p:nvPr/>
              </p:nvSpPr>
              <p:spPr bwMode="auto">
                <a:xfrm>
                  <a:off x="2007" y="2540"/>
                  <a:ext cx="45" cy="25"/>
                </a:xfrm>
                <a:custGeom>
                  <a:avLst/>
                  <a:gdLst>
                    <a:gd name="T0" fmla="*/ 2 w 24"/>
                    <a:gd name="T1" fmla="*/ 6 h 13"/>
                    <a:gd name="T2" fmla="*/ 7 w 24"/>
                    <a:gd name="T3" fmla="*/ 13 h 13"/>
                    <a:gd name="T4" fmla="*/ 21 w 24"/>
                    <a:gd name="T5" fmla="*/ 6 h 13"/>
                    <a:gd name="T6" fmla="*/ 17 w 24"/>
                    <a:gd name="T7" fmla="*/ 0 h 13"/>
                    <a:gd name="T8" fmla="*/ 2 w 24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3">
                      <a:moveTo>
                        <a:pt x="2" y="6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2" y="13"/>
                        <a:pt x="19" y="10"/>
                        <a:pt x="21" y="6"/>
                      </a:cubicBezTo>
                      <a:cubicBezTo>
                        <a:pt x="24" y="2"/>
                        <a:pt x="22" y="0"/>
                        <a:pt x="17" y="0"/>
                      </a:cubicBezTo>
                      <a:cubicBezTo>
                        <a:pt x="12" y="0"/>
                        <a:pt x="5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5" name="Freeform 366"/>
                <p:cNvSpPr>
                  <a:spLocks/>
                </p:cNvSpPr>
                <p:nvPr/>
              </p:nvSpPr>
              <p:spPr bwMode="auto">
                <a:xfrm>
                  <a:off x="1970" y="2540"/>
                  <a:ext cx="46" cy="25"/>
                </a:xfrm>
                <a:custGeom>
                  <a:avLst/>
                  <a:gdLst>
                    <a:gd name="T0" fmla="*/ 3 w 25"/>
                    <a:gd name="T1" fmla="*/ 6 h 13"/>
                    <a:gd name="T2" fmla="*/ 8 w 25"/>
                    <a:gd name="T3" fmla="*/ 13 h 13"/>
                    <a:gd name="T4" fmla="*/ 22 w 25"/>
                    <a:gd name="T5" fmla="*/ 6 h 13"/>
                    <a:gd name="T6" fmla="*/ 18 w 25"/>
                    <a:gd name="T7" fmla="*/ 0 h 13"/>
                    <a:gd name="T8" fmla="*/ 3 w 25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3">
                      <a:moveTo>
                        <a:pt x="3" y="6"/>
                      </a:moveTo>
                      <a:cubicBezTo>
                        <a:pt x="0" y="10"/>
                        <a:pt x="2" y="13"/>
                        <a:pt x="8" y="13"/>
                      </a:cubicBezTo>
                      <a:cubicBezTo>
                        <a:pt x="13" y="13"/>
                        <a:pt x="20" y="10"/>
                        <a:pt x="22" y="6"/>
                      </a:cubicBezTo>
                      <a:cubicBezTo>
                        <a:pt x="25" y="3"/>
                        <a:pt x="23" y="0"/>
                        <a:pt x="18" y="0"/>
                      </a:cubicBezTo>
                      <a:cubicBezTo>
                        <a:pt x="13" y="0"/>
                        <a:pt x="6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6" name="Freeform 367"/>
                <p:cNvSpPr>
                  <a:spLocks/>
                </p:cNvSpPr>
                <p:nvPr/>
              </p:nvSpPr>
              <p:spPr bwMode="auto">
                <a:xfrm>
                  <a:off x="1934" y="2540"/>
                  <a:ext cx="47" cy="25"/>
                </a:xfrm>
                <a:custGeom>
                  <a:avLst/>
                  <a:gdLst>
                    <a:gd name="T0" fmla="*/ 3 w 25"/>
                    <a:gd name="T1" fmla="*/ 7 h 13"/>
                    <a:gd name="T2" fmla="*/ 7 w 25"/>
                    <a:gd name="T3" fmla="*/ 13 h 13"/>
                    <a:gd name="T4" fmla="*/ 22 w 25"/>
                    <a:gd name="T5" fmla="*/ 6 h 13"/>
                    <a:gd name="T6" fmla="*/ 18 w 25"/>
                    <a:gd name="T7" fmla="*/ 0 h 13"/>
                    <a:gd name="T8" fmla="*/ 3 w 25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3">
                      <a:moveTo>
                        <a:pt x="3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19" y="10"/>
                        <a:pt x="22" y="6"/>
                      </a:cubicBezTo>
                      <a:cubicBezTo>
                        <a:pt x="25" y="3"/>
                        <a:pt x="23" y="0"/>
                        <a:pt x="18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7" name="Freeform 368"/>
                <p:cNvSpPr>
                  <a:spLocks/>
                </p:cNvSpPr>
                <p:nvPr/>
              </p:nvSpPr>
              <p:spPr bwMode="auto">
                <a:xfrm>
                  <a:off x="1899" y="2540"/>
                  <a:ext cx="47" cy="25"/>
                </a:xfrm>
                <a:custGeom>
                  <a:avLst/>
                  <a:gdLst>
                    <a:gd name="T0" fmla="*/ 3 w 25"/>
                    <a:gd name="T1" fmla="*/ 7 h 13"/>
                    <a:gd name="T2" fmla="*/ 7 w 25"/>
                    <a:gd name="T3" fmla="*/ 13 h 13"/>
                    <a:gd name="T4" fmla="*/ 22 w 25"/>
                    <a:gd name="T5" fmla="*/ 7 h 13"/>
                    <a:gd name="T6" fmla="*/ 18 w 25"/>
                    <a:gd name="T7" fmla="*/ 0 h 13"/>
                    <a:gd name="T8" fmla="*/ 3 w 25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3">
                      <a:moveTo>
                        <a:pt x="3" y="7"/>
                      </a:moveTo>
                      <a:cubicBezTo>
                        <a:pt x="0" y="11"/>
                        <a:pt x="2" y="13"/>
                        <a:pt x="7" y="13"/>
                      </a:cubicBezTo>
                      <a:cubicBezTo>
                        <a:pt x="12" y="13"/>
                        <a:pt x="19" y="10"/>
                        <a:pt x="22" y="7"/>
                      </a:cubicBezTo>
                      <a:cubicBezTo>
                        <a:pt x="25" y="3"/>
                        <a:pt x="23" y="0"/>
                        <a:pt x="18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8" name="Freeform 369"/>
                <p:cNvSpPr>
                  <a:spLocks/>
                </p:cNvSpPr>
                <p:nvPr/>
              </p:nvSpPr>
              <p:spPr bwMode="auto">
                <a:xfrm>
                  <a:off x="1862" y="2542"/>
                  <a:ext cx="48" cy="24"/>
                </a:xfrm>
                <a:custGeom>
                  <a:avLst/>
                  <a:gdLst>
                    <a:gd name="T0" fmla="*/ 4 w 26"/>
                    <a:gd name="T1" fmla="*/ 6 h 13"/>
                    <a:gd name="T2" fmla="*/ 7 w 26"/>
                    <a:gd name="T3" fmla="*/ 13 h 13"/>
                    <a:gd name="T4" fmla="*/ 23 w 26"/>
                    <a:gd name="T5" fmla="*/ 6 h 13"/>
                    <a:gd name="T6" fmla="*/ 19 w 26"/>
                    <a:gd name="T7" fmla="*/ 0 h 13"/>
                    <a:gd name="T8" fmla="*/ 4 w 26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4" y="6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0" y="10"/>
                        <a:pt x="23" y="6"/>
                      </a:cubicBezTo>
                      <a:cubicBezTo>
                        <a:pt x="26" y="2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9" name="Freeform 370"/>
                <p:cNvSpPr>
                  <a:spLocks/>
                </p:cNvSpPr>
                <p:nvPr/>
              </p:nvSpPr>
              <p:spPr bwMode="auto">
                <a:xfrm>
                  <a:off x="1826" y="2542"/>
                  <a:ext cx="49" cy="24"/>
                </a:xfrm>
                <a:custGeom>
                  <a:avLst/>
                  <a:gdLst>
                    <a:gd name="T0" fmla="*/ 3 w 26"/>
                    <a:gd name="T1" fmla="*/ 6 h 13"/>
                    <a:gd name="T2" fmla="*/ 7 w 26"/>
                    <a:gd name="T3" fmla="*/ 13 h 13"/>
                    <a:gd name="T4" fmla="*/ 22 w 26"/>
                    <a:gd name="T5" fmla="*/ 6 h 13"/>
                    <a:gd name="T6" fmla="*/ 19 w 26"/>
                    <a:gd name="T7" fmla="*/ 0 h 13"/>
                    <a:gd name="T8" fmla="*/ 3 w 26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6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19" y="10"/>
                        <a:pt x="22" y="6"/>
                      </a:cubicBezTo>
                      <a:cubicBezTo>
                        <a:pt x="26" y="3"/>
                        <a:pt x="24" y="0"/>
                        <a:pt x="19" y="0"/>
                      </a:cubicBezTo>
                      <a:cubicBezTo>
                        <a:pt x="13" y="0"/>
                        <a:pt x="6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0" name="Freeform 371"/>
                <p:cNvSpPr>
                  <a:spLocks/>
                </p:cNvSpPr>
                <p:nvPr/>
              </p:nvSpPr>
              <p:spPr bwMode="auto">
                <a:xfrm>
                  <a:off x="1789" y="2542"/>
                  <a:ext cx="48" cy="24"/>
                </a:xfrm>
                <a:custGeom>
                  <a:avLst/>
                  <a:gdLst>
                    <a:gd name="T0" fmla="*/ 3 w 26"/>
                    <a:gd name="T1" fmla="*/ 7 h 13"/>
                    <a:gd name="T2" fmla="*/ 7 w 26"/>
                    <a:gd name="T3" fmla="*/ 13 h 13"/>
                    <a:gd name="T4" fmla="*/ 23 w 26"/>
                    <a:gd name="T5" fmla="*/ 6 h 13"/>
                    <a:gd name="T6" fmla="*/ 19 w 26"/>
                    <a:gd name="T7" fmla="*/ 0 h 13"/>
                    <a:gd name="T8" fmla="*/ 3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20" y="10"/>
                        <a:pt x="23" y="6"/>
                      </a:cubicBezTo>
                      <a:cubicBezTo>
                        <a:pt x="26" y="3"/>
                        <a:pt x="25" y="0"/>
                        <a:pt x="19" y="0"/>
                      </a:cubicBezTo>
                      <a:cubicBezTo>
                        <a:pt x="14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1" name="Freeform 372"/>
                <p:cNvSpPr>
                  <a:spLocks/>
                </p:cNvSpPr>
                <p:nvPr/>
              </p:nvSpPr>
              <p:spPr bwMode="auto">
                <a:xfrm>
                  <a:off x="1752" y="2542"/>
                  <a:ext cx="50" cy="24"/>
                </a:xfrm>
                <a:custGeom>
                  <a:avLst/>
                  <a:gdLst>
                    <a:gd name="T0" fmla="*/ 3 w 27"/>
                    <a:gd name="T1" fmla="*/ 7 h 13"/>
                    <a:gd name="T2" fmla="*/ 7 w 27"/>
                    <a:gd name="T3" fmla="*/ 13 h 13"/>
                    <a:gd name="T4" fmla="*/ 23 w 27"/>
                    <a:gd name="T5" fmla="*/ 7 h 13"/>
                    <a:gd name="T6" fmla="*/ 20 w 27"/>
                    <a:gd name="T7" fmla="*/ 0 h 13"/>
                    <a:gd name="T8" fmla="*/ 3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3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20" y="10"/>
                        <a:pt x="23" y="7"/>
                      </a:cubicBezTo>
                      <a:cubicBezTo>
                        <a:pt x="27" y="3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2" name="Freeform 373"/>
                <p:cNvSpPr>
                  <a:spLocks/>
                </p:cNvSpPr>
                <p:nvPr/>
              </p:nvSpPr>
              <p:spPr bwMode="auto">
                <a:xfrm>
                  <a:off x="1714" y="2544"/>
                  <a:ext cx="51" cy="24"/>
                </a:xfrm>
                <a:custGeom>
                  <a:avLst/>
                  <a:gdLst>
                    <a:gd name="T0" fmla="*/ 3 w 27"/>
                    <a:gd name="T1" fmla="*/ 6 h 13"/>
                    <a:gd name="T2" fmla="*/ 7 w 27"/>
                    <a:gd name="T3" fmla="*/ 13 h 13"/>
                    <a:gd name="T4" fmla="*/ 23 w 27"/>
                    <a:gd name="T5" fmla="*/ 6 h 13"/>
                    <a:gd name="T6" fmla="*/ 20 w 27"/>
                    <a:gd name="T7" fmla="*/ 0 h 13"/>
                    <a:gd name="T8" fmla="*/ 3 w 27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3" y="6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2"/>
                        <a:pt x="20" y="9"/>
                        <a:pt x="23" y="6"/>
                      </a:cubicBezTo>
                      <a:cubicBezTo>
                        <a:pt x="27" y="2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3" name="Freeform 374"/>
                <p:cNvSpPr>
                  <a:spLocks/>
                </p:cNvSpPr>
                <p:nvPr/>
              </p:nvSpPr>
              <p:spPr bwMode="auto">
                <a:xfrm>
                  <a:off x="1675" y="2544"/>
                  <a:ext cx="52" cy="24"/>
                </a:xfrm>
                <a:custGeom>
                  <a:avLst/>
                  <a:gdLst>
                    <a:gd name="T0" fmla="*/ 4 w 28"/>
                    <a:gd name="T1" fmla="*/ 6 h 13"/>
                    <a:gd name="T2" fmla="*/ 7 w 28"/>
                    <a:gd name="T3" fmla="*/ 13 h 13"/>
                    <a:gd name="T4" fmla="*/ 24 w 28"/>
                    <a:gd name="T5" fmla="*/ 6 h 13"/>
                    <a:gd name="T6" fmla="*/ 21 w 28"/>
                    <a:gd name="T7" fmla="*/ 0 h 13"/>
                    <a:gd name="T8" fmla="*/ 4 w 2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6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1" y="10"/>
                        <a:pt x="24" y="6"/>
                      </a:cubicBezTo>
                      <a:cubicBezTo>
                        <a:pt x="28" y="3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4" name="Freeform 375"/>
                <p:cNvSpPr>
                  <a:spLocks/>
                </p:cNvSpPr>
                <p:nvPr/>
              </p:nvSpPr>
              <p:spPr bwMode="auto">
                <a:xfrm>
                  <a:off x="1638" y="2544"/>
                  <a:ext cx="52" cy="24"/>
                </a:xfrm>
                <a:custGeom>
                  <a:avLst/>
                  <a:gdLst>
                    <a:gd name="T0" fmla="*/ 4 w 28"/>
                    <a:gd name="T1" fmla="*/ 7 h 13"/>
                    <a:gd name="T2" fmla="*/ 7 w 28"/>
                    <a:gd name="T3" fmla="*/ 13 h 13"/>
                    <a:gd name="T4" fmla="*/ 24 w 28"/>
                    <a:gd name="T5" fmla="*/ 6 h 13"/>
                    <a:gd name="T6" fmla="*/ 21 w 28"/>
                    <a:gd name="T7" fmla="*/ 0 h 13"/>
                    <a:gd name="T8" fmla="*/ 4 w 2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0" y="10"/>
                        <a:pt x="24" y="6"/>
                      </a:cubicBezTo>
                      <a:cubicBezTo>
                        <a:pt x="28" y="3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5" name="Freeform 376"/>
                <p:cNvSpPr>
                  <a:spLocks/>
                </p:cNvSpPr>
                <p:nvPr/>
              </p:nvSpPr>
              <p:spPr bwMode="auto">
                <a:xfrm>
                  <a:off x="1599" y="2544"/>
                  <a:ext cx="54" cy="24"/>
                </a:xfrm>
                <a:custGeom>
                  <a:avLst/>
                  <a:gdLst>
                    <a:gd name="T0" fmla="*/ 4 w 29"/>
                    <a:gd name="T1" fmla="*/ 7 h 13"/>
                    <a:gd name="T2" fmla="*/ 7 w 29"/>
                    <a:gd name="T3" fmla="*/ 13 h 13"/>
                    <a:gd name="T4" fmla="*/ 25 w 29"/>
                    <a:gd name="T5" fmla="*/ 7 h 13"/>
                    <a:gd name="T6" fmla="*/ 22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1" y="10"/>
                        <a:pt x="25" y="7"/>
                      </a:cubicBezTo>
                      <a:cubicBezTo>
                        <a:pt x="29" y="3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6" name="Freeform 377"/>
                <p:cNvSpPr>
                  <a:spLocks/>
                </p:cNvSpPr>
                <p:nvPr/>
              </p:nvSpPr>
              <p:spPr bwMode="auto">
                <a:xfrm>
                  <a:off x="1560" y="2546"/>
                  <a:ext cx="54" cy="24"/>
                </a:xfrm>
                <a:custGeom>
                  <a:avLst/>
                  <a:gdLst>
                    <a:gd name="T0" fmla="*/ 4 w 29"/>
                    <a:gd name="T1" fmla="*/ 6 h 13"/>
                    <a:gd name="T2" fmla="*/ 8 w 29"/>
                    <a:gd name="T3" fmla="*/ 12 h 13"/>
                    <a:gd name="T4" fmla="*/ 25 w 29"/>
                    <a:gd name="T5" fmla="*/ 6 h 13"/>
                    <a:gd name="T6" fmla="*/ 22 w 29"/>
                    <a:gd name="T7" fmla="*/ 0 h 13"/>
                    <a:gd name="T8" fmla="*/ 4 w 29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6"/>
                      </a:moveTo>
                      <a:cubicBezTo>
                        <a:pt x="0" y="10"/>
                        <a:pt x="2" y="13"/>
                        <a:pt x="8" y="12"/>
                      </a:cubicBezTo>
                      <a:cubicBezTo>
                        <a:pt x="13" y="12"/>
                        <a:pt x="21" y="9"/>
                        <a:pt x="25" y="6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7" name="Freeform 378"/>
                <p:cNvSpPr>
                  <a:spLocks/>
                </p:cNvSpPr>
                <p:nvPr/>
              </p:nvSpPr>
              <p:spPr bwMode="auto">
                <a:xfrm>
                  <a:off x="1520" y="2546"/>
                  <a:ext cx="55" cy="24"/>
                </a:xfrm>
                <a:custGeom>
                  <a:avLst/>
                  <a:gdLst>
                    <a:gd name="T0" fmla="*/ 4 w 29"/>
                    <a:gd name="T1" fmla="*/ 6 h 13"/>
                    <a:gd name="T2" fmla="*/ 7 w 29"/>
                    <a:gd name="T3" fmla="*/ 13 h 13"/>
                    <a:gd name="T4" fmla="*/ 25 w 29"/>
                    <a:gd name="T5" fmla="*/ 6 h 13"/>
                    <a:gd name="T6" fmla="*/ 22 w 29"/>
                    <a:gd name="T7" fmla="*/ 0 h 13"/>
                    <a:gd name="T8" fmla="*/ 4 w 29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6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1" y="10"/>
                        <a:pt x="25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8" name="Freeform 379"/>
                <p:cNvSpPr>
                  <a:spLocks/>
                </p:cNvSpPr>
                <p:nvPr/>
              </p:nvSpPr>
              <p:spPr bwMode="auto">
                <a:xfrm>
                  <a:off x="1481" y="2546"/>
                  <a:ext cx="56" cy="24"/>
                </a:xfrm>
                <a:custGeom>
                  <a:avLst/>
                  <a:gdLst>
                    <a:gd name="T0" fmla="*/ 4 w 30"/>
                    <a:gd name="T1" fmla="*/ 7 h 13"/>
                    <a:gd name="T2" fmla="*/ 7 w 30"/>
                    <a:gd name="T3" fmla="*/ 13 h 13"/>
                    <a:gd name="T4" fmla="*/ 25 w 30"/>
                    <a:gd name="T5" fmla="*/ 6 h 13"/>
                    <a:gd name="T6" fmla="*/ 22 w 30"/>
                    <a:gd name="T7" fmla="*/ 0 h 13"/>
                    <a:gd name="T8" fmla="*/ 4 w 30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5" y="6"/>
                      </a:cubicBezTo>
                      <a:cubicBezTo>
                        <a:pt x="30" y="3"/>
                        <a:pt x="28" y="0"/>
                        <a:pt x="22" y="0"/>
                      </a:cubicBezTo>
                      <a:cubicBezTo>
                        <a:pt x="17" y="0"/>
                        <a:pt x="9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9" name="Freeform 380"/>
                <p:cNvSpPr>
                  <a:spLocks/>
                </p:cNvSpPr>
                <p:nvPr/>
              </p:nvSpPr>
              <p:spPr bwMode="auto">
                <a:xfrm>
                  <a:off x="1442" y="2546"/>
                  <a:ext cx="54" cy="24"/>
                </a:xfrm>
                <a:custGeom>
                  <a:avLst/>
                  <a:gdLst>
                    <a:gd name="T0" fmla="*/ 4 w 29"/>
                    <a:gd name="T1" fmla="*/ 7 h 13"/>
                    <a:gd name="T2" fmla="*/ 7 w 29"/>
                    <a:gd name="T3" fmla="*/ 13 h 13"/>
                    <a:gd name="T4" fmla="*/ 25 w 29"/>
                    <a:gd name="T5" fmla="*/ 7 h 13"/>
                    <a:gd name="T6" fmla="*/ 22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5" y="7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0" name="Freeform 381"/>
                <p:cNvSpPr>
                  <a:spLocks/>
                </p:cNvSpPr>
                <p:nvPr/>
              </p:nvSpPr>
              <p:spPr bwMode="auto">
                <a:xfrm>
                  <a:off x="1401" y="2548"/>
                  <a:ext cx="56" cy="24"/>
                </a:xfrm>
                <a:custGeom>
                  <a:avLst/>
                  <a:gdLst>
                    <a:gd name="T0" fmla="*/ 4 w 30"/>
                    <a:gd name="T1" fmla="*/ 6 h 13"/>
                    <a:gd name="T2" fmla="*/ 7 w 30"/>
                    <a:gd name="T3" fmla="*/ 12 h 13"/>
                    <a:gd name="T4" fmla="*/ 26 w 30"/>
                    <a:gd name="T5" fmla="*/ 6 h 13"/>
                    <a:gd name="T6" fmla="*/ 23 w 30"/>
                    <a:gd name="T7" fmla="*/ 0 h 13"/>
                    <a:gd name="T8" fmla="*/ 4 w 30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4" y="6"/>
                      </a:moveTo>
                      <a:cubicBezTo>
                        <a:pt x="0" y="10"/>
                        <a:pt x="1" y="13"/>
                        <a:pt x="7" y="12"/>
                      </a:cubicBezTo>
                      <a:cubicBezTo>
                        <a:pt x="13" y="12"/>
                        <a:pt x="22" y="9"/>
                        <a:pt x="26" y="6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1" name="Freeform 382"/>
                <p:cNvSpPr>
                  <a:spLocks/>
                </p:cNvSpPr>
                <p:nvPr/>
              </p:nvSpPr>
              <p:spPr bwMode="auto">
                <a:xfrm>
                  <a:off x="4414" y="2484"/>
                  <a:ext cx="63" cy="25"/>
                </a:xfrm>
                <a:custGeom>
                  <a:avLst/>
                  <a:gdLst>
                    <a:gd name="T0" fmla="*/ 5 w 34"/>
                    <a:gd name="T1" fmla="*/ 7 h 13"/>
                    <a:gd name="T2" fmla="*/ 25 w 34"/>
                    <a:gd name="T3" fmla="*/ 13 h 13"/>
                    <a:gd name="T4" fmla="*/ 29 w 34"/>
                    <a:gd name="T5" fmla="*/ 7 h 13"/>
                    <a:gd name="T6" fmla="*/ 9 w 34"/>
                    <a:gd name="T7" fmla="*/ 0 h 13"/>
                    <a:gd name="T8" fmla="*/ 5 w 34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3">
                      <a:moveTo>
                        <a:pt x="5" y="7"/>
                      </a:moveTo>
                      <a:cubicBezTo>
                        <a:pt x="9" y="11"/>
                        <a:pt x="18" y="13"/>
                        <a:pt x="25" y="13"/>
                      </a:cubicBezTo>
                      <a:cubicBezTo>
                        <a:pt x="32" y="13"/>
                        <a:pt x="34" y="10"/>
                        <a:pt x="29" y="7"/>
                      </a:cubicBezTo>
                      <a:cubicBezTo>
                        <a:pt x="25" y="3"/>
                        <a:pt x="16" y="0"/>
                        <a:pt x="9" y="0"/>
                      </a:cubicBezTo>
                      <a:cubicBezTo>
                        <a:pt x="2" y="0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2" name="Freeform 383"/>
                <p:cNvSpPr>
                  <a:spLocks/>
                </p:cNvSpPr>
                <p:nvPr/>
              </p:nvSpPr>
              <p:spPr bwMode="auto">
                <a:xfrm>
                  <a:off x="4280" y="2486"/>
                  <a:ext cx="59" cy="25"/>
                </a:xfrm>
                <a:custGeom>
                  <a:avLst/>
                  <a:gdLst>
                    <a:gd name="T0" fmla="*/ 4 w 32"/>
                    <a:gd name="T1" fmla="*/ 7 h 13"/>
                    <a:gd name="T2" fmla="*/ 24 w 32"/>
                    <a:gd name="T3" fmla="*/ 13 h 13"/>
                    <a:gd name="T4" fmla="*/ 28 w 32"/>
                    <a:gd name="T5" fmla="*/ 6 h 13"/>
                    <a:gd name="T6" fmla="*/ 8 w 32"/>
                    <a:gd name="T7" fmla="*/ 0 h 13"/>
                    <a:gd name="T8" fmla="*/ 4 w 32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3">
                      <a:moveTo>
                        <a:pt x="4" y="7"/>
                      </a:moveTo>
                      <a:cubicBezTo>
                        <a:pt x="8" y="10"/>
                        <a:pt x="17" y="13"/>
                        <a:pt x="24" y="13"/>
                      </a:cubicBezTo>
                      <a:cubicBezTo>
                        <a:pt x="30" y="13"/>
                        <a:pt x="32" y="10"/>
                        <a:pt x="28" y="6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3" name="Freeform 384"/>
                <p:cNvSpPr>
                  <a:spLocks/>
                </p:cNvSpPr>
                <p:nvPr/>
              </p:nvSpPr>
              <p:spPr bwMode="auto">
                <a:xfrm>
                  <a:off x="4235" y="2486"/>
                  <a:ext cx="59" cy="25"/>
                </a:xfrm>
                <a:custGeom>
                  <a:avLst/>
                  <a:gdLst>
                    <a:gd name="T0" fmla="*/ 4 w 32"/>
                    <a:gd name="T1" fmla="*/ 7 h 13"/>
                    <a:gd name="T2" fmla="*/ 24 w 32"/>
                    <a:gd name="T3" fmla="*/ 13 h 13"/>
                    <a:gd name="T4" fmla="*/ 28 w 32"/>
                    <a:gd name="T5" fmla="*/ 7 h 13"/>
                    <a:gd name="T6" fmla="*/ 8 w 32"/>
                    <a:gd name="T7" fmla="*/ 0 h 13"/>
                    <a:gd name="T8" fmla="*/ 4 w 32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3">
                      <a:moveTo>
                        <a:pt x="4" y="7"/>
                      </a:moveTo>
                      <a:cubicBezTo>
                        <a:pt x="9" y="11"/>
                        <a:pt x="17" y="13"/>
                        <a:pt x="24" y="13"/>
                      </a:cubicBezTo>
                      <a:cubicBezTo>
                        <a:pt x="30" y="13"/>
                        <a:pt x="32" y="10"/>
                        <a:pt x="28" y="7"/>
                      </a:cubicBezTo>
                      <a:cubicBezTo>
                        <a:pt x="24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4" name="Freeform 385"/>
                <p:cNvSpPr>
                  <a:spLocks/>
                </p:cNvSpPr>
                <p:nvPr/>
              </p:nvSpPr>
              <p:spPr bwMode="auto">
                <a:xfrm>
                  <a:off x="4192" y="2488"/>
                  <a:ext cx="60" cy="24"/>
                </a:xfrm>
                <a:custGeom>
                  <a:avLst/>
                  <a:gdLst>
                    <a:gd name="T0" fmla="*/ 4 w 32"/>
                    <a:gd name="T1" fmla="*/ 6 h 13"/>
                    <a:gd name="T2" fmla="*/ 23 w 32"/>
                    <a:gd name="T3" fmla="*/ 13 h 13"/>
                    <a:gd name="T4" fmla="*/ 27 w 32"/>
                    <a:gd name="T5" fmla="*/ 6 h 13"/>
                    <a:gd name="T6" fmla="*/ 8 w 32"/>
                    <a:gd name="T7" fmla="*/ 0 h 13"/>
                    <a:gd name="T8" fmla="*/ 4 w 32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3">
                      <a:moveTo>
                        <a:pt x="4" y="6"/>
                      </a:moveTo>
                      <a:cubicBezTo>
                        <a:pt x="8" y="10"/>
                        <a:pt x="17" y="13"/>
                        <a:pt x="23" y="13"/>
                      </a:cubicBezTo>
                      <a:cubicBezTo>
                        <a:pt x="30" y="13"/>
                        <a:pt x="32" y="10"/>
                        <a:pt x="27" y="6"/>
                      </a:cubicBezTo>
                      <a:cubicBezTo>
                        <a:pt x="23" y="2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5" name="Freeform 386"/>
                <p:cNvSpPr>
                  <a:spLocks/>
                </p:cNvSpPr>
                <p:nvPr/>
              </p:nvSpPr>
              <p:spPr bwMode="auto">
                <a:xfrm>
                  <a:off x="4149" y="2488"/>
                  <a:ext cx="58" cy="24"/>
                </a:xfrm>
                <a:custGeom>
                  <a:avLst/>
                  <a:gdLst>
                    <a:gd name="T0" fmla="*/ 4 w 31"/>
                    <a:gd name="T1" fmla="*/ 6 h 13"/>
                    <a:gd name="T2" fmla="*/ 23 w 31"/>
                    <a:gd name="T3" fmla="*/ 13 h 13"/>
                    <a:gd name="T4" fmla="*/ 27 w 31"/>
                    <a:gd name="T5" fmla="*/ 6 h 13"/>
                    <a:gd name="T6" fmla="*/ 8 w 31"/>
                    <a:gd name="T7" fmla="*/ 0 h 13"/>
                    <a:gd name="T8" fmla="*/ 4 w 31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3">
                      <a:moveTo>
                        <a:pt x="4" y="6"/>
                      </a:moveTo>
                      <a:cubicBezTo>
                        <a:pt x="8" y="10"/>
                        <a:pt x="17" y="13"/>
                        <a:pt x="23" y="13"/>
                      </a:cubicBezTo>
                      <a:cubicBezTo>
                        <a:pt x="29" y="13"/>
                        <a:pt x="31" y="10"/>
                        <a:pt x="27" y="6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6" name="Freeform 387"/>
                <p:cNvSpPr>
                  <a:spLocks/>
                </p:cNvSpPr>
                <p:nvPr/>
              </p:nvSpPr>
              <p:spPr bwMode="auto">
                <a:xfrm>
                  <a:off x="3942" y="2490"/>
                  <a:ext cx="54" cy="24"/>
                </a:xfrm>
                <a:custGeom>
                  <a:avLst/>
                  <a:gdLst>
                    <a:gd name="T0" fmla="*/ 4 w 29"/>
                    <a:gd name="T1" fmla="*/ 7 h 13"/>
                    <a:gd name="T2" fmla="*/ 21 w 29"/>
                    <a:gd name="T3" fmla="*/ 13 h 13"/>
                    <a:gd name="T4" fmla="*/ 25 w 29"/>
                    <a:gd name="T5" fmla="*/ 6 h 13"/>
                    <a:gd name="T6" fmla="*/ 7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7" y="10"/>
                        <a:pt x="15" y="13"/>
                        <a:pt x="21" y="13"/>
                      </a:cubicBezTo>
                      <a:cubicBezTo>
                        <a:pt x="27" y="13"/>
                        <a:pt x="29" y="10"/>
                        <a:pt x="25" y="6"/>
                      </a:cubicBezTo>
                      <a:cubicBezTo>
                        <a:pt x="21" y="3"/>
                        <a:pt x="13" y="0"/>
                        <a:pt x="7" y="0"/>
                      </a:cubicBezTo>
                      <a:cubicBezTo>
                        <a:pt x="1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7" name="Freeform 388"/>
                <p:cNvSpPr>
                  <a:spLocks/>
                </p:cNvSpPr>
                <p:nvPr/>
              </p:nvSpPr>
              <p:spPr bwMode="auto">
                <a:xfrm>
                  <a:off x="3707" y="2494"/>
                  <a:ext cx="52" cy="24"/>
                </a:xfrm>
                <a:custGeom>
                  <a:avLst/>
                  <a:gdLst>
                    <a:gd name="T0" fmla="*/ 4 w 28"/>
                    <a:gd name="T1" fmla="*/ 6 h 13"/>
                    <a:gd name="T2" fmla="*/ 20 w 28"/>
                    <a:gd name="T3" fmla="*/ 13 h 13"/>
                    <a:gd name="T4" fmla="*/ 24 w 28"/>
                    <a:gd name="T5" fmla="*/ 6 h 13"/>
                    <a:gd name="T6" fmla="*/ 8 w 28"/>
                    <a:gd name="T7" fmla="*/ 0 h 13"/>
                    <a:gd name="T8" fmla="*/ 4 w 2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6"/>
                      </a:moveTo>
                      <a:cubicBezTo>
                        <a:pt x="7" y="10"/>
                        <a:pt x="14" y="13"/>
                        <a:pt x="20" y="13"/>
                      </a:cubicBezTo>
                      <a:cubicBezTo>
                        <a:pt x="26" y="13"/>
                        <a:pt x="28" y="10"/>
                        <a:pt x="24" y="6"/>
                      </a:cubicBezTo>
                      <a:cubicBezTo>
                        <a:pt x="21" y="2"/>
                        <a:pt x="13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8" name="Freeform 389"/>
                <p:cNvSpPr>
                  <a:spLocks/>
                </p:cNvSpPr>
                <p:nvPr/>
              </p:nvSpPr>
              <p:spPr bwMode="auto">
                <a:xfrm>
                  <a:off x="2883" y="2505"/>
                  <a:ext cx="34" cy="24"/>
                </a:xfrm>
                <a:custGeom>
                  <a:avLst/>
                  <a:gdLst>
                    <a:gd name="T0" fmla="*/ 0 w 18"/>
                    <a:gd name="T1" fmla="*/ 6 h 13"/>
                    <a:gd name="T2" fmla="*/ 10 w 18"/>
                    <a:gd name="T3" fmla="*/ 12 h 13"/>
                    <a:gd name="T4" fmla="*/ 18 w 18"/>
                    <a:gd name="T5" fmla="*/ 6 h 13"/>
                    <a:gd name="T6" fmla="*/ 8 w 18"/>
                    <a:gd name="T7" fmla="*/ 0 h 13"/>
                    <a:gd name="T8" fmla="*/ 0 w 1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6"/>
                      </a:moveTo>
                      <a:cubicBezTo>
                        <a:pt x="1" y="10"/>
                        <a:pt x="5" y="13"/>
                        <a:pt x="10" y="12"/>
                      </a:cubicBezTo>
                      <a:cubicBezTo>
                        <a:pt x="15" y="12"/>
                        <a:pt x="18" y="9"/>
                        <a:pt x="18" y="6"/>
                      </a:cubicBezTo>
                      <a:cubicBezTo>
                        <a:pt x="17" y="2"/>
                        <a:pt x="13" y="0"/>
                        <a:pt x="8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9" name="Freeform 390"/>
                <p:cNvSpPr>
                  <a:spLocks/>
                </p:cNvSpPr>
                <p:nvPr/>
              </p:nvSpPr>
              <p:spPr bwMode="auto">
                <a:xfrm>
                  <a:off x="2850" y="2505"/>
                  <a:ext cx="35" cy="24"/>
                </a:xfrm>
                <a:custGeom>
                  <a:avLst/>
                  <a:gdLst>
                    <a:gd name="T0" fmla="*/ 1 w 19"/>
                    <a:gd name="T1" fmla="*/ 6 h 13"/>
                    <a:gd name="T2" fmla="*/ 10 w 19"/>
                    <a:gd name="T3" fmla="*/ 13 h 13"/>
                    <a:gd name="T4" fmla="*/ 18 w 19"/>
                    <a:gd name="T5" fmla="*/ 6 h 13"/>
                    <a:gd name="T6" fmla="*/ 9 w 19"/>
                    <a:gd name="T7" fmla="*/ 0 h 13"/>
                    <a:gd name="T8" fmla="*/ 1 w 19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1" y="6"/>
                      </a:moveTo>
                      <a:cubicBezTo>
                        <a:pt x="1" y="10"/>
                        <a:pt x="6" y="13"/>
                        <a:pt x="10" y="13"/>
                      </a:cubicBezTo>
                      <a:cubicBezTo>
                        <a:pt x="15" y="13"/>
                        <a:pt x="19" y="10"/>
                        <a:pt x="18" y="6"/>
                      </a:cubicBezTo>
                      <a:cubicBezTo>
                        <a:pt x="18" y="3"/>
                        <a:pt x="13" y="0"/>
                        <a:pt x="9" y="0"/>
                      </a:cubicBezTo>
                      <a:cubicBezTo>
                        <a:pt x="4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0" name="Freeform 391"/>
                <p:cNvSpPr>
                  <a:spLocks/>
                </p:cNvSpPr>
                <p:nvPr/>
              </p:nvSpPr>
              <p:spPr bwMode="auto">
                <a:xfrm>
                  <a:off x="2818" y="2505"/>
                  <a:ext cx="34" cy="24"/>
                </a:xfrm>
                <a:custGeom>
                  <a:avLst/>
                  <a:gdLst>
                    <a:gd name="T0" fmla="*/ 0 w 18"/>
                    <a:gd name="T1" fmla="*/ 7 h 13"/>
                    <a:gd name="T2" fmla="*/ 10 w 18"/>
                    <a:gd name="T3" fmla="*/ 13 h 13"/>
                    <a:gd name="T4" fmla="*/ 18 w 18"/>
                    <a:gd name="T5" fmla="*/ 6 h 13"/>
                    <a:gd name="T6" fmla="*/ 9 w 18"/>
                    <a:gd name="T7" fmla="*/ 0 h 13"/>
                    <a:gd name="T8" fmla="*/ 0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7"/>
                      </a:moveTo>
                      <a:cubicBezTo>
                        <a:pt x="1" y="10"/>
                        <a:pt x="5" y="13"/>
                        <a:pt x="10" y="13"/>
                      </a:cubicBezTo>
                      <a:cubicBezTo>
                        <a:pt x="15" y="13"/>
                        <a:pt x="18" y="10"/>
                        <a:pt x="18" y="6"/>
                      </a:cubicBezTo>
                      <a:cubicBezTo>
                        <a:pt x="17" y="3"/>
                        <a:pt x="13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1" name="Freeform 392"/>
                <p:cNvSpPr>
                  <a:spLocks/>
                </p:cNvSpPr>
                <p:nvPr/>
              </p:nvSpPr>
              <p:spPr bwMode="auto">
                <a:xfrm>
                  <a:off x="2786" y="2505"/>
                  <a:ext cx="34" cy="24"/>
                </a:xfrm>
                <a:custGeom>
                  <a:avLst/>
                  <a:gdLst>
                    <a:gd name="T0" fmla="*/ 0 w 18"/>
                    <a:gd name="T1" fmla="*/ 7 h 13"/>
                    <a:gd name="T2" fmla="*/ 9 w 18"/>
                    <a:gd name="T3" fmla="*/ 13 h 13"/>
                    <a:gd name="T4" fmla="*/ 17 w 18"/>
                    <a:gd name="T5" fmla="*/ 7 h 13"/>
                    <a:gd name="T6" fmla="*/ 8 w 18"/>
                    <a:gd name="T7" fmla="*/ 0 h 13"/>
                    <a:gd name="T8" fmla="*/ 0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7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4" y="13"/>
                        <a:pt x="18" y="10"/>
                        <a:pt x="17" y="7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2" name="Freeform 393"/>
                <p:cNvSpPr>
                  <a:spLocks/>
                </p:cNvSpPr>
                <p:nvPr/>
              </p:nvSpPr>
              <p:spPr bwMode="auto">
                <a:xfrm>
                  <a:off x="2755" y="2505"/>
                  <a:ext cx="31" cy="24"/>
                </a:xfrm>
                <a:custGeom>
                  <a:avLst/>
                  <a:gdLst>
                    <a:gd name="T0" fmla="*/ 0 w 17"/>
                    <a:gd name="T1" fmla="*/ 7 h 13"/>
                    <a:gd name="T2" fmla="*/ 9 w 17"/>
                    <a:gd name="T3" fmla="*/ 13 h 13"/>
                    <a:gd name="T4" fmla="*/ 17 w 17"/>
                    <a:gd name="T5" fmla="*/ 7 h 13"/>
                    <a:gd name="T6" fmla="*/ 8 w 17"/>
                    <a:gd name="T7" fmla="*/ 1 h 13"/>
                    <a:gd name="T8" fmla="*/ 0 w 1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0" y="7"/>
                      </a:moveTo>
                      <a:cubicBezTo>
                        <a:pt x="0" y="11"/>
                        <a:pt x="4" y="13"/>
                        <a:pt x="9" y="13"/>
                      </a:cubicBezTo>
                      <a:cubicBezTo>
                        <a:pt x="13" y="13"/>
                        <a:pt x="17" y="10"/>
                        <a:pt x="17" y="7"/>
                      </a:cubicBezTo>
                      <a:cubicBezTo>
                        <a:pt x="17" y="3"/>
                        <a:pt x="13" y="0"/>
                        <a:pt x="8" y="1"/>
                      </a:cubicBezTo>
                      <a:cubicBezTo>
                        <a:pt x="4" y="1"/>
                        <a:pt x="0" y="4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3" name="Freeform 394"/>
                <p:cNvSpPr>
                  <a:spLocks/>
                </p:cNvSpPr>
                <p:nvPr/>
              </p:nvSpPr>
              <p:spPr bwMode="auto">
                <a:xfrm>
                  <a:off x="2721" y="2507"/>
                  <a:ext cx="34" cy="24"/>
                </a:xfrm>
                <a:custGeom>
                  <a:avLst/>
                  <a:gdLst>
                    <a:gd name="T0" fmla="*/ 1 w 18"/>
                    <a:gd name="T1" fmla="*/ 6 h 13"/>
                    <a:gd name="T2" fmla="*/ 9 w 18"/>
                    <a:gd name="T3" fmla="*/ 13 h 13"/>
                    <a:gd name="T4" fmla="*/ 18 w 18"/>
                    <a:gd name="T5" fmla="*/ 6 h 13"/>
                    <a:gd name="T6" fmla="*/ 9 w 18"/>
                    <a:gd name="T7" fmla="*/ 0 h 13"/>
                    <a:gd name="T8" fmla="*/ 1 w 1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1" y="6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4" y="13"/>
                        <a:pt x="18" y="10"/>
                        <a:pt x="18" y="6"/>
                      </a:cubicBezTo>
                      <a:cubicBezTo>
                        <a:pt x="18" y="3"/>
                        <a:pt x="14" y="0"/>
                        <a:pt x="9" y="0"/>
                      </a:cubicBezTo>
                      <a:cubicBezTo>
                        <a:pt x="5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4" name="Freeform 395"/>
                <p:cNvSpPr>
                  <a:spLocks/>
                </p:cNvSpPr>
                <p:nvPr/>
              </p:nvSpPr>
              <p:spPr bwMode="auto">
                <a:xfrm>
                  <a:off x="2689" y="2507"/>
                  <a:ext cx="34" cy="24"/>
                </a:xfrm>
                <a:custGeom>
                  <a:avLst/>
                  <a:gdLst>
                    <a:gd name="T0" fmla="*/ 0 w 18"/>
                    <a:gd name="T1" fmla="*/ 7 h 13"/>
                    <a:gd name="T2" fmla="*/ 9 w 18"/>
                    <a:gd name="T3" fmla="*/ 13 h 13"/>
                    <a:gd name="T4" fmla="*/ 17 w 18"/>
                    <a:gd name="T5" fmla="*/ 6 h 13"/>
                    <a:gd name="T6" fmla="*/ 9 w 18"/>
                    <a:gd name="T7" fmla="*/ 0 h 13"/>
                    <a:gd name="T8" fmla="*/ 0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7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3" y="13"/>
                        <a:pt x="17" y="10"/>
                        <a:pt x="17" y="6"/>
                      </a:cubicBezTo>
                      <a:cubicBezTo>
                        <a:pt x="18" y="3"/>
                        <a:pt x="14" y="0"/>
                        <a:pt x="9" y="0"/>
                      </a:cubicBezTo>
                      <a:cubicBezTo>
                        <a:pt x="5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5" name="Freeform 396"/>
                <p:cNvSpPr>
                  <a:spLocks/>
                </p:cNvSpPr>
                <p:nvPr/>
              </p:nvSpPr>
              <p:spPr bwMode="auto">
                <a:xfrm>
                  <a:off x="2658" y="2507"/>
                  <a:ext cx="31" cy="24"/>
                </a:xfrm>
                <a:custGeom>
                  <a:avLst/>
                  <a:gdLst>
                    <a:gd name="T0" fmla="*/ 0 w 17"/>
                    <a:gd name="T1" fmla="*/ 7 h 13"/>
                    <a:gd name="T2" fmla="*/ 8 w 17"/>
                    <a:gd name="T3" fmla="*/ 13 h 13"/>
                    <a:gd name="T4" fmla="*/ 17 w 17"/>
                    <a:gd name="T5" fmla="*/ 7 h 13"/>
                    <a:gd name="T6" fmla="*/ 9 w 17"/>
                    <a:gd name="T7" fmla="*/ 0 h 13"/>
                    <a:gd name="T8" fmla="*/ 0 w 1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0" y="7"/>
                      </a:moveTo>
                      <a:cubicBezTo>
                        <a:pt x="0" y="10"/>
                        <a:pt x="3" y="13"/>
                        <a:pt x="8" y="13"/>
                      </a:cubicBezTo>
                      <a:cubicBezTo>
                        <a:pt x="13" y="13"/>
                        <a:pt x="17" y="10"/>
                        <a:pt x="17" y="7"/>
                      </a:cubicBezTo>
                      <a:cubicBezTo>
                        <a:pt x="17" y="3"/>
                        <a:pt x="14" y="0"/>
                        <a:pt x="9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6" name="Freeform 397"/>
                <p:cNvSpPr>
                  <a:spLocks/>
                </p:cNvSpPr>
                <p:nvPr/>
              </p:nvSpPr>
              <p:spPr bwMode="auto">
                <a:xfrm>
                  <a:off x="2624" y="2507"/>
                  <a:ext cx="34" cy="24"/>
                </a:xfrm>
                <a:custGeom>
                  <a:avLst/>
                  <a:gdLst>
                    <a:gd name="T0" fmla="*/ 1 w 18"/>
                    <a:gd name="T1" fmla="*/ 7 h 13"/>
                    <a:gd name="T2" fmla="*/ 9 w 18"/>
                    <a:gd name="T3" fmla="*/ 13 h 13"/>
                    <a:gd name="T4" fmla="*/ 18 w 18"/>
                    <a:gd name="T5" fmla="*/ 7 h 13"/>
                    <a:gd name="T6" fmla="*/ 10 w 18"/>
                    <a:gd name="T7" fmla="*/ 1 h 13"/>
                    <a:gd name="T8" fmla="*/ 1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1" y="7"/>
                      </a:moveTo>
                      <a:cubicBezTo>
                        <a:pt x="0" y="11"/>
                        <a:pt x="4" y="13"/>
                        <a:pt x="9" y="13"/>
                      </a:cubicBezTo>
                      <a:cubicBezTo>
                        <a:pt x="13" y="13"/>
                        <a:pt x="18" y="10"/>
                        <a:pt x="18" y="7"/>
                      </a:cubicBezTo>
                      <a:cubicBezTo>
                        <a:pt x="18" y="3"/>
                        <a:pt x="15" y="0"/>
                        <a:pt x="10" y="1"/>
                      </a:cubicBezTo>
                      <a:cubicBezTo>
                        <a:pt x="5" y="1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7" name="Freeform 398"/>
                <p:cNvSpPr>
                  <a:spLocks/>
                </p:cNvSpPr>
                <p:nvPr/>
              </p:nvSpPr>
              <p:spPr bwMode="auto">
                <a:xfrm>
                  <a:off x="2592" y="2509"/>
                  <a:ext cx="34" cy="24"/>
                </a:xfrm>
                <a:custGeom>
                  <a:avLst/>
                  <a:gdLst>
                    <a:gd name="T0" fmla="*/ 0 w 18"/>
                    <a:gd name="T1" fmla="*/ 6 h 13"/>
                    <a:gd name="T2" fmla="*/ 8 w 18"/>
                    <a:gd name="T3" fmla="*/ 13 h 13"/>
                    <a:gd name="T4" fmla="*/ 18 w 18"/>
                    <a:gd name="T5" fmla="*/ 6 h 13"/>
                    <a:gd name="T6" fmla="*/ 10 w 18"/>
                    <a:gd name="T7" fmla="*/ 0 h 13"/>
                    <a:gd name="T8" fmla="*/ 0 w 1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6"/>
                      </a:moveTo>
                      <a:cubicBezTo>
                        <a:pt x="0" y="10"/>
                        <a:pt x="3" y="13"/>
                        <a:pt x="8" y="13"/>
                      </a:cubicBezTo>
                      <a:cubicBezTo>
                        <a:pt x="13" y="13"/>
                        <a:pt x="17" y="10"/>
                        <a:pt x="18" y="6"/>
                      </a:cubicBezTo>
                      <a:cubicBezTo>
                        <a:pt x="18" y="2"/>
                        <a:pt x="15" y="0"/>
                        <a:pt x="10" y="0"/>
                      </a:cubicBezTo>
                      <a:cubicBezTo>
                        <a:pt x="5" y="0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8" name="Freeform 399"/>
                <p:cNvSpPr>
                  <a:spLocks/>
                </p:cNvSpPr>
                <p:nvPr/>
              </p:nvSpPr>
              <p:spPr bwMode="auto">
                <a:xfrm>
                  <a:off x="1990" y="2516"/>
                  <a:ext cx="45" cy="24"/>
                </a:xfrm>
                <a:custGeom>
                  <a:avLst/>
                  <a:gdLst>
                    <a:gd name="T0" fmla="*/ 3 w 24"/>
                    <a:gd name="T1" fmla="*/ 7 h 13"/>
                    <a:gd name="T2" fmla="*/ 7 w 24"/>
                    <a:gd name="T3" fmla="*/ 13 h 13"/>
                    <a:gd name="T4" fmla="*/ 21 w 24"/>
                    <a:gd name="T5" fmla="*/ 6 h 13"/>
                    <a:gd name="T6" fmla="*/ 17 w 24"/>
                    <a:gd name="T7" fmla="*/ 0 h 13"/>
                    <a:gd name="T8" fmla="*/ 3 w 24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3">
                      <a:moveTo>
                        <a:pt x="3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2" y="13"/>
                        <a:pt x="19" y="10"/>
                        <a:pt x="21" y="6"/>
                      </a:cubicBezTo>
                      <a:cubicBezTo>
                        <a:pt x="24" y="3"/>
                        <a:pt x="22" y="0"/>
                        <a:pt x="17" y="0"/>
                      </a:cubicBezTo>
                      <a:cubicBezTo>
                        <a:pt x="12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9" name="Freeform 400"/>
                <p:cNvSpPr>
                  <a:spLocks/>
                </p:cNvSpPr>
                <p:nvPr/>
              </p:nvSpPr>
              <p:spPr bwMode="auto">
                <a:xfrm>
                  <a:off x="1955" y="2516"/>
                  <a:ext cx="46" cy="24"/>
                </a:xfrm>
                <a:custGeom>
                  <a:avLst/>
                  <a:gdLst>
                    <a:gd name="T0" fmla="*/ 3 w 25"/>
                    <a:gd name="T1" fmla="*/ 7 h 13"/>
                    <a:gd name="T2" fmla="*/ 7 w 25"/>
                    <a:gd name="T3" fmla="*/ 13 h 13"/>
                    <a:gd name="T4" fmla="*/ 22 w 25"/>
                    <a:gd name="T5" fmla="*/ 7 h 13"/>
                    <a:gd name="T6" fmla="*/ 18 w 25"/>
                    <a:gd name="T7" fmla="*/ 0 h 13"/>
                    <a:gd name="T8" fmla="*/ 3 w 25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3">
                      <a:moveTo>
                        <a:pt x="3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2" y="13"/>
                        <a:pt x="19" y="10"/>
                        <a:pt x="22" y="7"/>
                      </a:cubicBezTo>
                      <a:cubicBezTo>
                        <a:pt x="25" y="3"/>
                        <a:pt x="23" y="0"/>
                        <a:pt x="18" y="0"/>
                      </a:cubicBezTo>
                      <a:cubicBezTo>
                        <a:pt x="13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0" name="Freeform 401"/>
                <p:cNvSpPr>
                  <a:spLocks/>
                </p:cNvSpPr>
                <p:nvPr/>
              </p:nvSpPr>
              <p:spPr bwMode="auto">
                <a:xfrm>
                  <a:off x="1919" y="2518"/>
                  <a:ext cx="47" cy="22"/>
                </a:xfrm>
                <a:custGeom>
                  <a:avLst/>
                  <a:gdLst>
                    <a:gd name="T0" fmla="*/ 3 w 25"/>
                    <a:gd name="T1" fmla="*/ 6 h 12"/>
                    <a:gd name="T2" fmla="*/ 7 w 25"/>
                    <a:gd name="T3" fmla="*/ 12 h 12"/>
                    <a:gd name="T4" fmla="*/ 22 w 25"/>
                    <a:gd name="T5" fmla="*/ 6 h 12"/>
                    <a:gd name="T6" fmla="*/ 18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0" y="10"/>
                        <a:pt x="2" y="12"/>
                        <a:pt x="7" y="12"/>
                      </a:cubicBezTo>
                      <a:cubicBezTo>
                        <a:pt x="12" y="12"/>
                        <a:pt x="19" y="9"/>
                        <a:pt x="22" y="6"/>
                      </a:cubicBezTo>
                      <a:cubicBezTo>
                        <a:pt x="25" y="2"/>
                        <a:pt x="23" y="0"/>
                        <a:pt x="18" y="0"/>
                      </a:cubicBezTo>
                      <a:cubicBezTo>
                        <a:pt x="13" y="0"/>
                        <a:pt x="6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1" name="Freeform 402"/>
                <p:cNvSpPr>
                  <a:spLocks/>
                </p:cNvSpPr>
                <p:nvPr/>
              </p:nvSpPr>
              <p:spPr bwMode="auto">
                <a:xfrm>
                  <a:off x="1884" y="2518"/>
                  <a:ext cx="47" cy="24"/>
                </a:xfrm>
                <a:custGeom>
                  <a:avLst/>
                  <a:gdLst>
                    <a:gd name="T0" fmla="*/ 3 w 25"/>
                    <a:gd name="T1" fmla="*/ 6 h 13"/>
                    <a:gd name="T2" fmla="*/ 7 w 25"/>
                    <a:gd name="T3" fmla="*/ 13 h 13"/>
                    <a:gd name="T4" fmla="*/ 22 w 25"/>
                    <a:gd name="T5" fmla="*/ 6 h 13"/>
                    <a:gd name="T6" fmla="*/ 19 w 25"/>
                    <a:gd name="T7" fmla="*/ 0 h 13"/>
                    <a:gd name="T8" fmla="*/ 3 w 25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3">
                      <a:moveTo>
                        <a:pt x="3" y="6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2" y="13"/>
                        <a:pt x="19" y="10"/>
                        <a:pt x="22" y="6"/>
                      </a:cubicBezTo>
                      <a:cubicBezTo>
                        <a:pt x="25" y="3"/>
                        <a:pt x="24" y="0"/>
                        <a:pt x="19" y="0"/>
                      </a:cubicBezTo>
                      <a:cubicBezTo>
                        <a:pt x="13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2" name="Freeform 403"/>
                <p:cNvSpPr>
                  <a:spLocks/>
                </p:cNvSpPr>
                <p:nvPr/>
              </p:nvSpPr>
              <p:spPr bwMode="auto">
                <a:xfrm>
                  <a:off x="1849" y="2518"/>
                  <a:ext cx="46" cy="24"/>
                </a:xfrm>
                <a:custGeom>
                  <a:avLst/>
                  <a:gdLst>
                    <a:gd name="T0" fmla="*/ 3 w 25"/>
                    <a:gd name="T1" fmla="*/ 7 h 13"/>
                    <a:gd name="T2" fmla="*/ 7 w 25"/>
                    <a:gd name="T3" fmla="*/ 13 h 13"/>
                    <a:gd name="T4" fmla="*/ 22 w 25"/>
                    <a:gd name="T5" fmla="*/ 6 h 13"/>
                    <a:gd name="T6" fmla="*/ 19 w 25"/>
                    <a:gd name="T7" fmla="*/ 0 h 13"/>
                    <a:gd name="T8" fmla="*/ 3 w 25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3">
                      <a:moveTo>
                        <a:pt x="3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19" y="10"/>
                        <a:pt x="22" y="6"/>
                      </a:cubicBezTo>
                      <a:cubicBezTo>
                        <a:pt x="25" y="3"/>
                        <a:pt x="24" y="0"/>
                        <a:pt x="19" y="0"/>
                      </a:cubicBezTo>
                      <a:cubicBezTo>
                        <a:pt x="13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3" name="Freeform 404"/>
                <p:cNvSpPr>
                  <a:spLocks/>
                </p:cNvSpPr>
                <p:nvPr/>
              </p:nvSpPr>
              <p:spPr bwMode="auto">
                <a:xfrm>
                  <a:off x="1811" y="2518"/>
                  <a:ext cx="49" cy="24"/>
                </a:xfrm>
                <a:custGeom>
                  <a:avLst/>
                  <a:gdLst>
                    <a:gd name="T0" fmla="*/ 4 w 26"/>
                    <a:gd name="T1" fmla="*/ 7 h 13"/>
                    <a:gd name="T2" fmla="*/ 7 w 26"/>
                    <a:gd name="T3" fmla="*/ 13 h 13"/>
                    <a:gd name="T4" fmla="*/ 23 w 26"/>
                    <a:gd name="T5" fmla="*/ 7 h 13"/>
                    <a:gd name="T6" fmla="*/ 20 w 26"/>
                    <a:gd name="T7" fmla="*/ 0 h 13"/>
                    <a:gd name="T8" fmla="*/ 4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4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0" y="10"/>
                        <a:pt x="23" y="7"/>
                      </a:cubicBezTo>
                      <a:cubicBezTo>
                        <a:pt x="26" y="3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4" name="Freeform 405"/>
                <p:cNvSpPr>
                  <a:spLocks/>
                </p:cNvSpPr>
                <p:nvPr/>
              </p:nvSpPr>
              <p:spPr bwMode="auto">
                <a:xfrm>
                  <a:off x="1776" y="2520"/>
                  <a:ext cx="48" cy="22"/>
                </a:xfrm>
                <a:custGeom>
                  <a:avLst/>
                  <a:gdLst>
                    <a:gd name="T0" fmla="*/ 3 w 26"/>
                    <a:gd name="T1" fmla="*/ 6 h 12"/>
                    <a:gd name="T2" fmla="*/ 7 w 26"/>
                    <a:gd name="T3" fmla="*/ 12 h 12"/>
                    <a:gd name="T4" fmla="*/ 23 w 26"/>
                    <a:gd name="T5" fmla="*/ 6 h 12"/>
                    <a:gd name="T6" fmla="*/ 19 w 26"/>
                    <a:gd name="T7" fmla="*/ 0 h 12"/>
                    <a:gd name="T8" fmla="*/ 3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3" y="6"/>
                      </a:moveTo>
                      <a:cubicBezTo>
                        <a:pt x="0" y="10"/>
                        <a:pt x="1" y="12"/>
                        <a:pt x="7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6" y="2"/>
                        <a:pt x="25" y="0"/>
                        <a:pt x="19" y="0"/>
                      </a:cubicBezTo>
                      <a:cubicBezTo>
                        <a:pt x="14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7" name="Group 607"/>
              <p:cNvGrpSpPr>
                <a:grpSpLocks/>
              </p:cNvGrpSpPr>
              <p:nvPr/>
            </p:nvGrpSpPr>
            <p:grpSpPr bwMode="auto">
              <a:xfrm>
                <a:off x="2271713" y="3740150"/>
                <a:ext cx="4787900" cy="304800"/>
                <a:chOff x="1431" y="2356"/>
                <a:chExt cx="3016" cy="192"/>
              </a:xfrm>
              <a:grpFill/>
            </p:grpSpPr>
            <p:sp>
              <p:nvSpPr>
                <p:cNvPr id="1475" name="Freeform 407"/>
                <p:cNvSpPr>
                  <a:spLocks/>
                </p:cNvSpPr>
                <p:nvPr/>
              </p:nvSpPr>
              <p:spPr bwMode="auto">
                <a:xfrm>
                  <a:off x="1739" y="2520"/>
                  <a:ext cx="50" cy="24"/>
                </a:xfrm>
                <a:custGeom>
                  <a:avLst/>
                  <a:gdLst>
                    <a:gd name="T0" fmla="*/ 4 w 27"/>
                    <a:gd name="T1" fmla="*/ 6 h 13"/>
                    <a:gd name="T2" fmla="*/ 7 w 27"/>
                    <a:gd name="T3" fmla="*/ 13 h 13"/>
                    <a:gd name="T4" fmla="*/ 23 w 27"/>
                    <a:gd name="T5" fmla="*/ 6 h 13"/>
                    <a:gd name="T6" fmla="*/ 20 w 27"/>
                    <a:gd name="T7" fmla="*/ 0 h 13"/>
                    <a:gd name="T8" fmla="*/ 4 w 27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6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20" y="10"/>
                        <a:pt x="23" y="6"/>
                      </a:cubicBezTo>
                      <a:cubicBezTo>
                        <a:pt x="27" y="3"/>
                        <a:pt x="25" y="0"/>
                        <a:pt x="20" y="0"/>
                      </a:cubicBezTo>
                      <a:cubicBezTo>
                        <a:pt x="15" y="0"/>
                        <a:pt x="7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6" name="Freeform 408"/>
                <p:cNvSpPr>
                  <a:spLocks/>
                </p:cNvSpPr>
                <p:nvPr/>
              </p:nvSpPr>
              <p:spPr bwMode="auto">
                <a:xfrm>
                  <a:off x="1701" y="2520"/>
                  <a:ext cx="51" cy="24"/>
                </a:xfrm>
                <a:custGeom>
                  <a:avLst/>
                  <a:gdLst>
                    <a:gd name="T0" fmla="*/ 4 w 27"/>
                    <a:gd name="T1" fmla="*/ 7 h 13"/>
                    <a:gd name="T2" fmla="*/ 7 w 27"/>
                    <a:gd name="T3" fmla="*/ 13 h 13"/>
                    <a:gd name="T4" fmla="*/ 24 w 27"/>
                    <a:gd name="T5" fmla="*/ 6 h 13"/>
                    <a:gd name="T6" fmla="*/ 20 w 27"/>
                    <a:gd name="T7" fmla="*/ 0 h 13"/>
                    <a:gd name="T8" fmla="*/ 4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0" y="10"/>
                        <a:pt x="24" y="6"/>
                      </a:cubicBezTo>
                      <a:cubicBezTo>
                        <a:pt x="27" y="3"/>
                        <a:pt x="26" y="0"/>
                        <a:pt x="20" y="0"/>
                      </a:cubicBezTo>
                      <a:cubicBezTo>
                        <a:pt x="15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7" name="Freeform 409"/>
                <p:cNvSpPr>
                  <a:spLocks/>
                </p:cNvSpPr>
                <p:nvPr/>
              </p:nvSpPr>
              <p:spPr bwMode="auto">
                <a:xfrm>
                  <a:off x="1664" y="2520"/>
                  <a:ext cx="50" cy="24"/>
                </a:xfrm>
                <a:custGeom>
                  <a:avLst/>
                  <a:gdLst>
                    <a:gd name="T0" fmla="*/ 4 w 27"/>
                    <a:gd name="T1" fmla="*/ 7 h 13"/>
                    <a:gd name="T2" fmla="*/ 7 w 27"/>
                    <a:gd name="T3" fmla="*/ 13 h 13"/>
                    <a:gd name="T4" fmla="*/ 24 w 27"/>
                    <a:gd name="T5" fmla="*/ 7 h 13"/>
                    <a:gd name="T6" fmla="*/ 21 w 27"/>
                    <a:gd name="T7" fmla="*/ 0 h 13"/>
                    <a:gd name="T8" fmla="*/ 4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20" y="10"/>
                        <a:pt x="24" y="7"/>
                      </a:cubicBezTo>
                      <a:cubicBezTo>
                        <a:pt x="27" y="3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8" name="Freeform 410"/>
                <p:cNvSpPr>
                  <a:spLocks/>
                </p:cNvSpPr>
                <p:nvPr/>
              </p:nvSpPr>
              <p:spPr bwMode="auto">
                <a:xfrm>
                  <a:off x="1627" y="2522"/>
                  <a:ext cx="52" cy="22"/>
                </a:xfrm>
                <a:custGeom>
                  <a:avLst/>
                  <a:gdLst>
                    <a:gd name="T0" fmla="*/ 4 w 28"/>
                    <a:gd name="T1" fmla="*/ 6 h 12"/>
                    <a:gd name="T2" fmla="*/ 7 w 28"/>
                    <a:gd name="T3" fmla="*/ 12 h 12"/>
                    <a:gd name="T4" fmla="*/ 24 w 28"/>
                    <a:gd name="T5" fmla="*/ 6 h 12"/>
                    <a:gd name="T6" fmla="*/ 21 w 28"/>
                    <a:gd name="T7" fmla="*/ 0 h 12"/>
                    <a:gd name="T8" fmla="*/ 4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4" y="6"/>
                      </a:moveTo>
                      <a:cubicBezTo>
                        <a:pt x="0" y="10"/>
                        <a:pt x="1" y="12"/>
                        <a:pt x="7" y="12"/>
                      </a:cubicBezTo>
                      <a:cubicBezTo>
                        <a:pt x="12" y="12"/>
                        <a:pt x="20" y="9"/>
                        <a:pt x="24" y="6"/>
                      </a:cubicBezTo>
                      <a:cubicBezTo>
                        <a:pt x="28" y="2"/>
                        <a:pt x="26" y="0"/>
                        <a:pt x="21" y="0"/>
                      </a:cubicBezTo>
                      <a:cubicBezTo>
                        <a:pt x="15" y="0"/>
                        <a:pt x="7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9" name="Freeform 411"/>
                <p:cNvSpPr>
                  <a:spLocks/>
                </p:cNvSpPr>
                <p:nvPr/>
              </p:nvSpPr>
              <p:spPr bwMode="auto">
                <a:xfrm>
                  <a:off x="1588" y="2522"/>
                  <a:ext cx="52" cy="24"/>
                </a:xfrm>
                <a:custGeom>
                  <a:avLst/>
                  <a:gdLst>
                    <a:gd name="T0" fmla="*/ 4 w 28"/>
                    <a:gd name="T1" fmla="*/ 6 h 13"/>
                    <a:gd name="T2" fmla="*/ 7 w 28"/>
                    <a:gd name="T3" fmla="*/ 13 h 13"/>
                    <a:gd name="T4" fmla="*/ 24 w 28"/>
                    <a:gd name="T5" fmla="*/ 6 h 13"/>
                    <a:gd name="T6" fmla="*/ 22 w 28"/>
                    <a:gd name="T7" fmla="*/ 0 h 13"/>
                    <a:gd name="T8" fmla="*/ 4 w 2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6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2"/>
                        <a:pt x="21" y="10"/>
                        <a:pt x="24" y="6"/>
                      </a:cubicBezTo>
                      <a:cubicBezTo>
                        <a:pt x="28" y="3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0" name="Freeform 412"/>
                <p:cNvSpPr>
                  <a:spLocks/>
                </p:cNvSpPr>
                <p:nvPr/>
              </p:nvSpPr>
              <p:spPr bwMode="auto">
                <a:xfrm>
                  <a:off x="1548" y="2522"/>
                  <a:ext cx="55" cy="24"/>
                </a:xfrm>
                <a:custGeom>
                  <a:avLst/>
                  <a:gdLst>
                    <a:gd name="T0" fmla="*/ 4 w 29"/>
                    <a:gd name="T1" fmla="*/ 7 h 13"/>
                    <a:gd name="T2" fmla="*/ 7 w 29"/>
                    <a:gd name="T3" fmla="*/ 13 h 13"/>
                    <a:gd name="T4" fmla="*/ 25 w 29"/>
                    <a:gd name="T5" fmla="*/ 6 h 13"/>
                    <a:gd name="T6" fmla="*/ 22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1" y="10"/>
                        <a:pt x="25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0"/>
                        <a:pt x="9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1" name="Freeform 413"/>
                <p:cNvSpPr>
                  <a:spLocks/>
                </p:cNvSpPr>
                <p:nvPr/>
              </p:nvSpPr>
              <p:spPr bwMode="auto">
                <a:xfrm>
                  <a:off x="1509" y="2522"/>
                  <a:ext cx="54" cy="24"/>
                </a:xfrm>
                <a:custGeom>
                  <a:avLst/>
                  <a:gdLst>
                    <a:gd name="T0" fmla="*/ 5 w 29"/>
                    <a:gd name="T1" fmla="*/ 7 h 13"/>
                    <a:gd name="T2" fmla="*/ 7 w 29"/>
                    <a:gd name="T3" fmla="*/ 13 h 13"/>
                    <a:gd name="T4" fmla="*/ 25 w 29"/>
                    <a:gd name="T5" fmla="*/ 7 h 13"/>
                    <a:gd name="T6" fmla="*/ 23 w 29"/>
                    <a:gd name="T7" fmla="*/ 0 h 13"/>
                    <a:gd name="T8" fmla="*/ 5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5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3" y="13"/>
                        <a:pt x="21" y="10"/>
                        <a:pt x="25" y="7"/>
                      </a:cubicBezTo>
                      <a:cubicBezTo>
                        <a:pt x="29" y="3"/>
                        <a:pt x="28" y="0"/>
                        <a:pt x="23" y="0"/>
                      </a:cubicBezTo>
                      <a:cubicBezTo>
                        <a:pt x="17" y="0"/>
                        <a:pt x="9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2" name="Freeform 414"/>
                <p:cNvSpPr>
                  <a:spLocks/>
                </p:cNvSpPr>
                <p:nvPr/>
              </p:nvSpPr>
              <p:spPr bwMode="auto">
                <a:xfrm>
                  <a:off x="1470" y="2524"/>
                  <a:ext cx="56" cy="22"/>
                </a:xfrm>
                <a:custGeom>
                  <a:avLst/>
                  <a:gdLst>
                    <a:gd name="T0" fmla="*/ 5 w 30"/>
                    <a:gd name="T1" fmla="*/ 6 h 12"/>
                    <a:gd name="T2" fmla="*/ 7 w 30"/>
                    <a:gd name="T3" fmla="*/ 12 h 12"/>
                    <a:gd name="T4" fmla="*/ 26 w 30"/>
                    <a:gd name="T5" fmla="*/ 6 h 12"/>
                    <a:gd name="T6" fmla="*/ 23 w 30"/>
                    <a:gd name="T7" fmla="*/ 0 h 12"/>
                    <a:gd name="T8" fmla="*/ 5 w 30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2">
                      <a:moveTo>
                        <a:pt x="5" y="6"/>
                      </a:moveTo>
                      <a:cubicBezTo>
                        <a:pt x="0" y="10"/>
                        <a:pt x="2" y="12"/>
                        <a:pt x="7" y="12"/>
                      </a:cubicBezTo>
                      <a:cubicBezTo>
                        <a:pt x="13" y="12"/>
                        <a:pt x="21" y="9"/>
                        <a:pt x="26" y="6"/>
                      </a:cubicBezTo>
                      <a:cubicBezTo>
                        <a:pt x="30" y="2"/>
                        <a:pt x="28" y="0"/>
                        <a:pt x="23" y="0"/>
                      </a:cubicBezTo>
                      <a:cubicBezTo>
                        <a:pt x="17" y="0"/>
                        <a:pt x="9" y="3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3" name="Freeform 415"/>
                <p:cNvSpPr>
                  <a:spLocks/>
                </p:cNvSpPr>
                <p:nvPr/>
              </p:nvSpPr>
              <p:spPr bwMode="auto">
                <a:xfrm>
                  <a:off x="1431" y="2524"/>
                  <a:ext cx="56" cy="24"/>
                </a:xfrm>
                <a:custGeom>
                  <a:avLst/>
                  <a:gdLst>
                    <a:gd name="T0" fmla="*/ 4 w 30"/>
                    <a:gd name="T1" fmla="*/ 6 h 13"/>
                    <a:gd name="T2" fmla="*/ 7 w 30"/>
                    <a:gd name="T3" fmla="*/ 13 h 13"/>
                    <a:gd name="T4" fmla="*/ 25 w 30"/>
                    <a:gd name="T5" fmla="*/ 6 h 13"/>
                    <a:gd name="T6" fmla="*/ 23 w 30"/>
                    <a:gd name="T7" fmla="*/ 0 h 13"/>
                    <a:gd name="T8" fmla="*/ 4 w 30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4" y="6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2"/>
                        <a:pt x="21" y="10"/>
                        <a:pt x="25" y="6"/>
                      </a:cubicBezTo>
                      <a:cubicBezTo>
                        <a:pt x="30" y="3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4" name="Freeform 416"/>
                <p:cNvSpPr>
                  <a:spLocks/>
                </p:cNvSpPr>
                <p:nvPr/>
              </p:nvSpPr>
              <p:spPr bwMode="auto">
                <a:xfrm>
                  <a:off x="4384" y="2460"/>
                  <a:ext cx="63" cy="24"/>
                </a:xfrm>
                <a:custGeom>
                  <a:avLst/>
                  <a:gdLst>
                    <a:gd name="T0" fmla="*/ 5 w 34"/>
                    <a:gd name="T1" fmla="*/ 7 h 13"/>
                    <a:gd name="T2" fmla="*/ 25 w 34"/>
                    <a:gd name="T3" fmla="*/ 13 h 13"/>
                    <a:gd name="T4" fmla="*/ 29 w 34"/>
                    <a:gd name="T5" fmla="*/ 7 h 13"/>
                    <a:gd name="T6" fmla="*/ 9 w 34"/>
                    <a:gd name="T7" fmla="*/ 1 h 13"/>
                    <a:gd name="T8" fmla="*/ 5 w 34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3">
                      <a:moveTo>
                        <a:pt x="5" y="7"/>
                      </a:moveTo>
                      <a:cubicBezTo>
                        <a:pt x="9" y="11"/>
                        <a:pt x="18" y="13"/>
                        <a:pt x="25" y="13"/>
                      </a:cubicBezTo>
                      <a:cubicBezTo>
                        <a:pt x="32" y="13"/>
                        <a:pt x="34" y="10"/>
                        <a:pt x="29" y="7"/>
                      </a:cubicBezTo>
                      <a:cubicBezTo>
                        <a:pt x="25" y="3"/>
                        <a:pt x="16" y="0"/>
                        <a:pt x="9" y="1"/>
                      </a:cubicBezTo>
                      <a:cubicBezTo>
                        <a:pt x="2" y="1"/>
                        <a:pt x="0" y="3"/>
                        <a:pt x="5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5" name="Freeform 417"/>
                <p:cNvSpPr>
                  <a:spLocks/>
                </p:cNvSpPr>
                <p:nvPr/>
              </p:nvSpPr>
              <p:spPr bwMode="auto">
                <a:xfrm>
                  <a:off x="4294" y="2462"/>
                  <a:ext cx="62" cy="24"/>
                </a:xfrm>
                <a:custGeom>
                  <a:avLst/>
                  <a:gdLst>
                    <a:gd name="T0" fmla="*/ 4 w 33"/>
                    <a:gd name="T1" fmla="*/ 7 h 13"/>
                    <a:gd name="T2" fmla="*/ 24 w 33"/>
                    <a:gd name="T3" fmla="*/ 13 h 13"/>
                    <a:gd name="T4" fmla="*/ 28 w 33"/>
                    <a:gd name="T5" fmla="*/ 6 h 13"/>
                    <a:gd name="T6" fmla="*/ 9 w 33"/>
                    <a:gd name="T7" fmla="*/ 0 h 13"/>
                    <a:gd name="T8" fmla="*/ 4 w 33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13">
                      <a:moveTo>
                        <a:pt x="4" y="7"/>
                      </a:moveTo>
                      <a:cubicBezTo>
                        <a:pt x="9" y="10"/>
                        <a:pt x="17" y="13"/>
                        <a:pt x="24" y="13"/>
                      </a:cubicBezTo>
                      <a:cubicBezTo>
                        <a:pt x="31" y="13"/>
                        <a:pt x="33" y="10"/>
                        <a:pt x="28" y="6"/>
                      </a:cubicBezTo>
                      <a:cubicBezTo>
                        <a:pt x="24" y="3"/>
                        <a:pt x="15" y="0"/>
                        <a:pt x="9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6" name="Freeform 418"/>
                <p:cNvSpPr>
                  <a:spLocks/>
                </p:cNvSpPr>
                <p:nvPr/>
              </p:nvSpPr>
              <p:spPr bwMode="auto">
                <a:xfrm>
                  <a:off x="4207" y="2464"/>
                  <a:ext cx="59" cy="22"/>
                </a:xfrm>
                <a:custGeom>
                  <a:avLst/>
                  <a:gdLst>
                    <a:gd name="T0" fmla="*/ 4 w 32"/>
                    <a:gd name="T1" fmla="*/ 6 h 12"/>
                    <a:gd name="T2" fmla="*/ 23 w 32"/>
                    <a:gd name="T3" fmla="*/ 12 h 12"/>
                    <a:gd name="T4" fmla="*/ 27 w 32"/>
                    <a:gd name="T5" fmla="*/ 6 h 12"/>
                    <a:gd name="T6" fmla="*/ 8 w 32"/>
                    <a:gd name="T7" fmla="*/ 0 h 12"/>
                    <a:gd name="T8" fmla="*/ 4 w 32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2">
                      <a:moveTo>
                        <a:pt x="4" y="6"/>
                      </a:moveTo>
                      <a:cubicBezTo>
                        <a:pt x="8" y="10"/>
                        <a:pt x="17" y="12"/>
                        <a:pt x="23" y="12"/>
                      </a:cubicBezTo>
                      <a:cubicBezTo>
                        <a:pt x="30" y="12"/>
                        <a:pt x="32" y="9"/>
                        <a:pt x="27" y="6"/>
                      </a:cubicBezTo>
                      <a:cubicBezTo>
                        <a:pt x="23" y="2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7" name="Freeform 419"/>
                <p:cNvSpPr>
                  <a:spLocks/>
                </p:cNvSpPr>
                <p:nvPr/>
              </p:nvSpPr>
              <p:spPr bwMode="auto">
                <a:xfrm>
                  <a:off x="4164" y="2464"/>
                  <a:ext cx="58" cy="24"/>
                </a:xfrm>
                <a:custGeom>
                  <a:avLst/>
                  <a:gdLst>
                    <a:gd name="T0" fmla="*/ 4 w 31"/>
                    <a:gd name="T1" fmla="*/ 6 h 13"/>
                    <a:gd name="T2" fmla="*/ 23 w 31"/>
                    <a:gd name="T3" fmla="*/ 13 h 13"/>
                    <a:gd name="T4" fmla="*/ 27 w 31"/>
                    <a:gd name="T5" fmla="*/ 6 h 13"/>
                    <a:gd name="T6" fmla="*/ 8 w 31"/>
                    <a:gd name="T7" fmla="*/ 0 h 13"/>
                    <a:gd name="T8" fmla="*/ 4 w 31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3">
                      <a:moveTo>
                        <a:pt x="4" y="6"/>
                      </a:moveTo>
                      <a:cubicBezTo>
                        <a:pt x="8" y="10"/>
                        <a:pt x="17" y="13"/>
                        <a:pt x="23" y="13"/>
                      </a:cubicBezTo>
                      <a:cubicBezTo>
                        <a:pt x="29" y="13"/>
                        <a:pt x="31" y="10"/>
                        <a:pt x="27" y="6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8" name="Freeform 420"/>
                <p:cNvSpPr>
                  <a:spLocks/>
                </p:cNvSpPr>
                <p:nvPr/>
              </p:nvSpPr>
              <p:spPr bwMode="auto">
                <a:xfrm>
                  <a:off x="4121" y="2464"/>
                  <a:ext cx="58" cy="24"/>
                </a:xfrm>
                <a:custGeom>
                  <a:avLst/>
                  <a:gdLst>
                    <a:gd name="T0" fmla="*/ 4 w 31"/>
                    <a:gd name="T1" fmla="*/ 7 h 13"/>
                    <a:gd name="T2" fmla="*/ 23 w 31"/>
                    <a:gd name="T3" fmla="*/ 13 h 13"/>
                    <a:gd name="T4" fmla="*/ 27 w 31"/>
                    <a:gd name="T5" fmla="*/ 6 h 13"/>
                    <a:gd name="T6" fmla="*/ 8 w 31"/>
                    <a:gd name="T7" fmla="*/ 0 h 13"/>
                    <a:gd name="T8" fmla="*/ 4 w 31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3">
                      <a:moveTo>
                        <a:pt x="4" y="7"/>
                      </a:moveTo>
                      <a:cubicBezTo>
                        <a:pt x="8" y="10"/>
                        <a:pt x="17" y="13"/>
                        <a:pt x="23" y="13"/>
                      </a:cubicBezTo>
                      <a:cubicBezTo>
                        <a:pt x="29" y="13"/>
                        <a:pt x="31" y="10"/>
                        <a:pt x="27" y="6"/>
                      </a:cubicBezTo>
                      <a:cubicBezTo>
                        <a:pt x="23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9" name="Freeform 421"/>
                <p:cNvSpPr>
                  <a:spLocks/>
                </p:cNvSpPr>
                <p:nvPr/>
              </p:nvSpPr>
              <p:spPr bwMode="auto">
                <a:xfrm>
                  <a:off x="4078" y="2464"/>
                  <a:ext cx="58" cy="24"/>
                </a:xfrm>
                <a:custGeom>
                  <a:avLst/>
                  <a:gdLst>
                    <a:gd name="T0" fmla="*/ 4 w 31"/>
                    <a:gd name="T1" fmla="*/ 7 h 13"/>
                    <a:gd name="T2" fmla="*/ 23 w 31"/>
                    <a:gd name="T3" fmla="*/ 13 h 13"/>
                    <a:gd name="T4" fmla="*/ 27 w 31"/>
                    <a:gd name="T5" fmla="*/ 7 h 13"/>
                    <a:gd name="T6" fmla="*/ 8 w 31"/>
                    <a:gd name="T7" fmla="*/ 0 h 13"/>
                    <a:gd name="T8" fmla="*/ 4 w 31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3">
                      <a:moveTo>
                        <a:pt x="4" y="7"/>
                      </a:moveTo>
                      <a:cubicBezTo>
                        <a:pt x="8" y="10"/>
                        <a:pt x="17" y="13"/>
                        <a:pt x="23" y="13"/>
                      </a:cubicBezTo>
                      <a:cubicBezTo>
                        <a:pt x="29" y="13"/>
                        <a:pt x="31" y="10"/>
                        <a:pt x="27" y="7"/>
                      </a:cubicBezTo>
                      <a:cubicBezTo>
                        <a:pt x="23" y="3"/>
                        <a:pt x="15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0" name="Freeform 422"/>
                <p:cNvSpPr>
                  <a:spLocks/>
                </p:cNvSpPr>
                <p:nvPr/>
              </p:nvSpPr>
              <p:spPr bwMode="auto">
                <a:xfrm>
                  <a:off x="3916" y="2466"/>
                  <a:ext cx="54" cy="24"/>
                </a:xfrm>
                <a:custGeom>
                  <a:avLst/>
                  <a:gdLst>
                    <a:gd name="T0" fmla="*/ 4 w 29"/>
                    <a:gd name="T1" fmla="*/ 7 h 13"/>
                    <a:gd name="T2" fmla="*/ 21 w 29"/>
                    <a:gd name="T3" fmla="*/ 13 h 13"/>
                    <a:gd name="T4" fmla="*/ 25 w 29"/>
                    <a:gd name="T5" fmla="*/ 7 h 13"/>
                    <a:gd name="T6" fmla="*/ 8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8" y="10"/>
                        <a:pt x="15" y="13"/>
                        <a:pt x="21" y="13"/>
                      </a:cubicBezTo>
                      <a:cubicBezTo>
                        <a:pt x="27" y="13"/>
                        <a:pt x="29" y="10"/>
                        <a:pt x="25" y="7"/>
                      </a:cubicBezTo>
                      <a:cubicBezTo>
                        <a:pt x="21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1" name="Freeform 423"/>
                <p:cNvSpPr>
                  <a:spLocks/>
                </p:cNvSpPr>
                <p:nvPr/>
              </p:nvSpPr>
              <p:spPr bwMode="auto">
                <a:xfrm>
                  <a:off x="3838" y="2468"/>
                  <a:ext cx="52" cy="24"/>
                </a:xfrm>
                <a:custGeom>
                  <a:avLst/>
                  <a:gdLst>
                    <a:gd name="T0" fmla="*/ 4 w 28"/>
                    <a:gd name="T1" fmla="*/ 6 h 13"/>
                    <a:gd name="T2" fmla="*/ 21 w 28"/>
                    <a:gd name="T3" fmla="*/ 13 h 13"/>
                    <a:gd name="T4" fmla="*/ 24 w 28"/>
                    <a:gd name="T5" fmla="*/ 6 h 13"/>
                    <a:gd name="T6" fmla="*/ 7 w 28"/>
                    <a:gd name="T7" fmla="*/ 0 h 13"/>
                    <a:gd name="T8" fmla="*/ 4 w 2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6"/>
                      </a:moveTo>
                      <a:cubicBezTo>
                        <a:pt x="7" y="10"/>
                        <a:pt x="15" y="13"/>
                        <a:pt x="21" y="13"/>
                      </a:cubicBezTo>
                      <a:cubicBezTo>
                        <a:pt x="26" y="13"/>
                        <a:pt x="28" y="10"/>
                        <a:pt x="24" y="6"/>
                      </a:cubicBezTo>
                      <a:cubicBezTo>
                        <a:pt x="21" y="3"/>
                        <a:pt x="13" y="0"/>
                        <a:pt x="7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2" name="Freeform 424"/>
                <p:cNvSpPr>
                  <a:spLocks/>
                </p:cNvSpPr>
                <p:nvPr/>
              </p:nvSpPr>
              <p:spPr bwMode="auto">
                <a:xfrm>
                  <a:off x="3799" y="2468"/>
                  <a:ext cx="52" cy="24"/>
                </a:xfrm>
                <a:custGeom>
                  <a:avLst/>
                  <a:gdLst>
                    <a:gd name="T0" fmla="*/ 4 w 28"/>
                    <a:gd name="T1" fmla="*/ 7 h 13"/>
                    <a:gd name="T2" fmla="*/ 21 w 28"/>
                    <a:gd name="T3" fmla="*/ 13 h 13"/>
                    <a:gd name="T4" fmla="*/ 24 w 28"/>
                    <a:gd name="T5" fmla="*/ 6 h 13"/>
                    <a:gd name="T6" fmla="*/ 8 w 28"/>
                    <a:gd name="T7" fmla="*/ 0 h 13"/>
                    <a:gd name="T8" fmla="*/ 4 w 2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7"/>
                      </a:moveTo>
                      <a:cubicBezTo>
                        <a:pt x="7" y="10"/>
                        <a:pt x="15" y="13"/>
                        <a:pt x="21" y="13"/>
                      </a:cubicBezTo>
                      <a:cubicBezTo>
                        <a:pt x="26" y="13"/>
                        <a:pt x="28" y="10"/>
                        <a:pt x="24" y="6"/>
                      </a:cubicBezTo>
                      <a:cubicBezTo>
                        <a:pt x="21" y="3"/>
                        <a:pt x="13" y="0"/>
                        <a:pt x="8" y="0"/>
                      </a:cubicBezTo>
                      <a:cubicBezTo>
                        <a:pt x="2" y="0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3" name="Freeform 425"/>
                <p:cNvSpPr>
                  <a:spLocks/>
                </p:cNvSpPr>
                <p:nvPr/>
              </p:nvSpPr>
              <p:spPr bwMode="auto">
                <a:xfrm>
                  <a:off x="3724" y="2470"/>
                  <a:ext cx="50" cy="22"/>
                </a:xfrm>
                <a:custGeom>
                  <a:avLst/>
                  <a:gdLst>
                    <a:gd name="T0" fmla="*/ 3 w 27"/>
                    <a:gd name="T1" fmla="*/ 6 h 12"/>
                    <a:gd name="T2" fmla="*/ 19 w 27"/>
                    <a:gd name="T3" fmla="*/ 12 h 12"/>
                    <a:gd name="T4" fmla="*/ 23 w 27"/>
                    <a:gd name="T5" fmla="*/ 6 h 12"/>
                    <a:gd name="T6" fmla="*/ 7 w 27"/>
                    <a:gd name="T7" fmla="*/ 0 h 12"/>
                    <a:gd name="T8" fmla="*/ 3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3" y="6"/>
                      </a:moveTo>
                      <a:cubicBezTo>
                        <a:pt x="6" y="10"/>
                        <a:pt x="14" y="12"/>
                        <a:pt x="19" y="12"/>
                      </a:cubicBezTo>
                      <a:cubicBezTo>
                        <a:pt x="25" y="12"/>
                        <a:pt x="27" y="9"/>
                        <a:pt x="23" y="6"/>
                      </a:cubicBezTo>
                      <a:cubicBezTo>
                        <a:pt x="20" y="2"/>
                        <a:pt x="12" y="0"/>
                        <a:pt x="7" y="0"/>
                      </a:cubicBezTo>
                      <a:cubicBezTo>
                        <a:pt x="1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4" name="Freeform 426"/>
                <p:cNvSpPr>
                  <a:spLocks/>
                </p:cNvSpPr>
                <p:nvPr/>
              </p:nvSpPr>
              <p:spPr bwMode="auto">
                <a:xfrm>
                  <a:off x="3687" y="2470"/>
                  <a:ext cx="48" cy="24"/>
                </a:xfrm>
                <a:custGeom>
                  <a:avLst/>
                  <a:gdLst>
                    <a:gd name="T0" fmla="*/ 3 w 26"/>
                    <a:gd name="T1" fmla="*/ 6 h 13"/>
                    <a:gd name="T2" fmla="*/ 19 w 26"/>
                    <a:gd name="T3" fmla="*/ 13 h 13"/>
                    <a:gd name="T4" fmla="*/ 23 w 26"/>
                    <a:gd name="T5" fmla="*/ 6 h 13"/>
                    <a:gd name="T6" fmla="*/ 7 w 26"/>
                    <a:gd name="T7" fmla="*/ 0 h 13"/>
                    <a:gd name="T8" fmla="*/ 3 w 26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6"/>
                      </a:moveTo>
                      <a:cubicBezTo>
                        <a:pt x="6" y="10"/>
                        <a:pt x="13" y="13"/>
                        <a:pt x="19" y="13"/>
                      </a:cubicBezTo>
                      <a:cubicBezTo>
                        <a:pt x="24" y="13"/>
                        <a:pt x="26" y="10"/>
                        <a:pt x="23" y="6"/>
                      </a:cubicBezTo>
                      <a:cubicBezTo>
                        <a:pt x="19" y="3"/>
                        <a:pt x="12" y="0"/>
                        <a:pt x="7" y="0"/>
                      </a:cubicBezTo>
                      <a:cubicBezTo>
                        <a:pt x="1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5" name="Freeform 427"/>
                <p:cNvSpPr>
                  <a:spLocks/>
                </p:cNvSpPr>
                <p:nvPr/>
              </p:nvSpPr>
              <p:spPr bwMode="auto">
                <a:xfrm>
                  <a:off x="3649" y="2470"/>
                  <a:ext cx="49" cy="24"/>
                </a:xfrm>
                <a:custGeom>
                  <a:avLst/>
                  <a:gdLst>
                    <a:gd name="T0" fmla="*/ 3 w 26"/>
                    <a:gd name="T1" fmla="*/ 7 h 13"/>
                    <a:gd name="T2" fmla="*/ 19 w 26"/>
                    <a:gd name="T3" fmla="*/ 13 h 13"/>
                    <a:gd name="T4" fmla="*/ 23 w 26"/>
                    <a:gd name="T5" fmla="*/ 6 h 13"/>
                    <a:gd name="T6" fmla="*/ 7 w 26"/>
                    <a:gd name="T7" fmla="*/ 0 h 13"/>
                    <a:gd name="T8" fmla="*/ 3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7"/>
                      </a:moveTo>
                      <a:cubicBezTo>
                        <a:pt x="6" y="10"/>
                        <a:pt x="13" y="13"/>
                        <a:pt x="19" y="13"/>
                      </a:cubicBezTo>
                      <a:cubicBezTo>
                        <a:pt x="24" y="13"/>
                        <a:pt x="26" y="10"/>
                        <a:pt x="23" y="6"/>
                      </a:cubicBezTo>
                      <a:cubicBezTo>
                        <a:pt x="19" y="3"/>
                        <a:pt x="12" y="0"/>
                        <a:pt x="7" y="0"/>
                      </a:cubicBezTo>
                      <a:cubicBezTo>
                        <a:pt x="2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6" name="Freeform 428"/>
                <p:cNvSpPr>
                  <a:spLocks/>
                </p:cNvSpPr>
                <p:nvPr/>
              </p:nvSpPr>
              <p:spPr bwMode="auto">
                <a:xfrm>
                  <a:off x="2911" y="2481"/>
                  <a:ext cx="34" cy="22"/>
                </a:xfrm>
                <a:custGeom>
                  <a:avLst/>
                  <a:gdLst>
                    <a:gd name="T0" fmla="*/ 0 w 18"/>
                    <a:gd name="T1" fmla="*/ 6 h 12"/>
                    <a:gd name="T2" fmla="*/ 10 w 18"/>
                    <a:gd name="T3" fmla="*/ 12 h 12"/>
                    <a:gd name="T4" fmla="*/ 17 w 18"/>
                    <a:gd name="T5" fmla="*/ 6 h 12"/>
                    <a:gd name="T6" fmla="*/ 7 w 18"/>
                    <a:gd name="T7" fmla="*/ 0 h 12"/>
                    <a:gd name="T8" fmla="*/ 0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0" y="6"/>
                      </a:moveTo>
                      <a:cubicBezTo>
                        <a:pt x="1" y="10"/>
                        <a:pt x="5" y="12"/>
                        <a:pt x="10" y="12"/>
                      </a:cubicBezTo>
                      <a:cubicBezTo>
                        <a:pt x="15" y="12"/>
                        <a:pt x="18" y="9"/>
                        <a:pt x="17" y="6"/>
                      </a:cubicBezTo>
                      <a:cubicBezTo>
                        <a:pt x="16" y="2"/>
                        <a:pt x="12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7" name="Freeform 429"/>
                <p:cNvSpPr>
                  <a:spLocks/>
                </p:cNvSpPr>
                <p:nvPr/>
              </p:nvSpPr>
              <p:spPr bwMode="auto">
                <a:xfrm>
                  <a:off x="2880" y="2481"/>
                  <a:ext cx="33" cy="24"/>
                </a:xfrm>
                <a:custGeom>
                  <a:avLst/>
                  <a:gdLst>
                    <a:gd name="T0" fmla="*/ 0 w 18"/>
                    <a:gd name="T1" fmla="*/ 6 h 13"/>
                    <a:gd name="T2" fmla="*/ 10 w 18"/>
                    <a:gd name="T3" fmla="*/ 13 h 13"/>
                    <a:gd name="T4" fmla="*/ 17 w 18"/>
                    <a:gd name="T5" fmla="*/ 6 h 13"/>
                    <a:gd name="T6" fmla="*/ 8 w 18"/>
                    <a:gd name="T7" fmla="*/ 0 h 13"/>
                    <a:gd name="T8" fmla="*/ 0 w 1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6"/>
                      </a:moveTo>
                      <a:cubicBezTo>
                        <a:pt x="1" y="10"/>
                        <a:pt x="5" y="13"/>
                        <a:pt x="10" y="13"/>
                      </a:cubicBezTo>
                      <a:cubicBezTo>
                        <a:pt x="15" y="12"/>
                        <a:pt x="18" y="10"/>
                        <a:pt x="17" y="6"/>
                      </a:cubicBezTo>
                      <a:cubicBezTo>
                        <a:pt x="17" y="3"/>
                        <a:pt x="12" y="0"/>
                        <a:pt x="8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8" name="Freeform 430"/>
                <p:cNvSpPr>
                  <a:spLocks/>
                </p:cNvSpPr>
                <p:nvPr/>
              </p:nvSpPr>
              <p:spPr bwMode="auto">
                <a:xfrm>
                  <a:off x="2848" y="2481"/>
                  <a:ext cx="33" cy="24"/>
                </a:xfrm>
                <a:custGeom>
                  <a:avLst/>
                  <a:gdLst>
                    <a:gd name="T0" fmla="*/ 0 w 18"/>
                    <a:gd name="T1" fmla="*/ 7 h 13"/>
                    <a:gd name="T2" fmla="*/ 10 w 18"/>
                    <a:gd name="T3" fmla="*/ 13 h 13"/>
                    <a:gd name="T4" fmla="*/ 17 w 18"/>
                    <a:gd name="T5" fmla="*/ 6 h 13"/>
                    <a:gd name="T6" fmla="*/ 8 w 18"/>
                    <a:gd name="T7" fmla="*/ 0 h 13"/>
                    <a:gd name="T8" fmla="*/ 0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7"/>
                      </a:moveTo>
                      <a:cubicBezTo>
                        <a:pt x="1" y="10"/>
                        <a:pt x="5" y="13"/>
                        <a:pt x="10" y="13"/>
                      </a:cubicBezTo>
                      <a:cubicBezTo>
                        <a:pt x="14" y="13"/>
                        <a:pt x="18" y="10"/>
                        <a:pt x="17" y="6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9" name="Freeform 431"/>
                <p:cNvSpPr>
                  <a:spLocks/>
                </p:cNvSpPr>
                <p:nvPr/>
              </p:nvSpPr>
              <p:spPr bwMode="auto">
                <a:xfrm>
                  <a:off x="2816" y="2481"/>
                  <a:ext cx="34" cy="24"/>
                </a:xfrm>
                <a:custGeom>
                  <a:avLst/>
                  <a:gdLst>
                    <a:gd name="T0" fmla="*/ 0 w 18"/>
                    <a:gd name="T1" fmla="*/ 7 h 13"/>
                    <a:gd name="T2" fmla="*/ 9 w 18"/>
                    <a:gd name="T3" fmla="*/ 13 h 13"/>
                    <a:gd name="T4" fmla="*/ 17 w 18"/>
                    <a:gd name="T5" fmla="*/ 7 h 13"/>
                    <a:gd name="T6" fmla="*/ 8 w 18"/>
                    <a:gd name="T7" fmla="*/ 0 h 13"/>
                    <a:gd name="T8" fmla="*/ 0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7"/>
                      </a:moveTo>
                      <a:cubicBezTo>
                        <a:pt x="1" y="10"/>
                        <a:pt x="5" y="13"/>
                        <a:pt x="9" y="13"/>
                      </a:cubicBezTo>
                      <a:cubicBezTo>
                        <a:pt x="14" y="13"/>
                        <a:pt x="18" y="10"/>
                        <a:pt x="17" y="7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4" y="1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0" name="Freeform 432"/>
                <p:cNvSpPr>
                  <a:spLocks/>
                </p:cNvSpPr>
                <p:nvPr/>
              </p:nvSpPr>
              <p:spPr bwMode="auto">
                <a:xfrm>
                  <a:off x="2784" y="2483"/>
                  <a:ext cx="34" cy="22"/>
                </a:xfrm>
                <a:custGeom>
                  <a:avLst/>
                  <a:gdLst>
                    <a:gd name="T0" fmla="*/ 1 w 18"/>
                    <a:gd name="T1" fmla="*/ 6 h 12"/>
                    <a:gd name="T2" fmla="*/ 9 w 18"/>
                    <a:gd name="T3" fmla="*/ 12 h 12"/>
                    <a:gd name="T4" fmla="*/ 17 w 18"/>
                    <a:gd name="T5" fmla="*/ 6 h 12"/>
                    <a:gd name="T6" fmla="*/ 9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1" y="10"/>
                        <a:pt x="5" y="12"/>
                        <a:pt x="9" y="12"/>
                      </a:cubicBezTo>
                      <a:cubicBezTo>
                        <a:pt x="14" y="12"/>
                        <a:pt x="18" y="9"/>
                        <a:pt x="17" y="6"/>
                      </a:cubicBezTo>
                      <a:cubicBezTo>
                        <a:pt x="17" y="2"/>
                        <a:pt x="13" y="0"/>
                        <a:pt x="9" y="0"/>
                      </a:cubicBezTo>
                      <a:cubicBezTo>
                        <a:pt x="4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1" name="Freeform 433"/>
                <p:cNvSpPr>
                  <a:spLocks/>
                </p:cNvSpPr>
                <p:nvPr/>
              </p:nvSpPr>
              <p:spPr bwMode="auto">
                <a:xfrm>
                  <a:off x="2755" y="2483"/>
                  <a:ext cx="31" cy="24"/>
                </a:xfrm>
                <a:custGeom>
                  <a:avLst/>
                  <a:gdLst>
                    <a:gd name="T0" fmla="*/ 0 w 17"/>
                    <a:gd name="T1" fmla="*/ 6 h 13"/>
                    <a:gd name="T2" fmla="*/ 8 w 17"/>
                    <a:gd name="T3" fmla="*/ 13 h 13"/>
                    <a:gd name="T4" fmla="*/ 17 w 17"/>
                    <a:gd name="T5" fmla="*/ 6 h 13"/>
                    <a:gd name="T6" fmla="*/ 8 w 17"/>
                    <a:gd name="T7" fmla="*/ 0 h 13"/>
                    <a:gd name="T8" fmla="*/ 0 w 17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0" y="6"/>
                      </a:moveTo>
                      <a:cubicBezTo>
                        <a:pt x="0" y="10"/>
                        <a:pt x="4" y="13"/>
                        <a:pt x="8" y="13"/>
                      </a:cubicBezTo>
                      <a:cubicBezTo>
                        <a:pt x="13" y="12"/>
                        <a:pt x="17" y="10"/>
                        <a:pt x="17" y="6"/>
                      </a:cubicBezTo>
                      <a:cubicBezTo>
                        <a:pt x="16" y="3"/>
                        <a:pt x="13" y="0"/>
                        <a:pt x="8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2" name="Freeform 434"/>
                <p:cNvSpPr>
                  <a:spLocks/>
                </p:cNvSpPr>
                <p:nvPr/>
              </p:nvSpPr>
              <p:spPr bwMode="auto">
                <a:xfrm>
                  <a:off x="2723" y="2483"/>
                  <a:ext cx="32" cy="24"/>
                </a:xfrm>
                <a:custGeom>
                  <a:avLst/>
                  <a:gdLst>
                    <a:gd name="T0" fmla="*/ 0 w 17"/>
                    <a:gd name="T1" fmla="*/ 7 h 13"/>
                    <a:gd name="T2" fmla="*/ 8 w 17"/>
                    <a:gd name="T3" fmla="*/ 13 h 13"/>
                    <a:gd name="T4" fmla="*/ 17 w 17"/>
                    <a:gd name="T5" fmla="*/ 6 h 13"/>
                    <a:gd name="T6" fmla="*/ 8 w 17"/>
                    <a:gd name="T7" fmla="*/ 0 h 13"/>
                    <a:gd name="T8" fmla="*/ 0 w 1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0" y="7"/>
                      </a:moveTo>
                      <a:cubicBezTo>
                        <a:pt x="0" y="10"/>
                        <a:pt x="4" y="13"/>
                        <a:pt x="8" y="13"/>
                      </a:cubicBezTo>
                      <a:cubicBezTo>
                        <a:pt x="13" y="13"/>
                        <a:pt x="17" y="10"/>
                        <a:pt x="17" y="6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3" name="Freeform 435"/>
                <p:cNvSpPr>
                  <a:spLocks/>
                </p:cNvSpPr>
                <p:nvPr/>
              </p:nvSpPr>
              <p:spPr bwMode="auto">
                <a:xfrm>
                  <a:off x="2691" y="2483"/>
                  <a:ext cx="32" cy="24"/>
                </a:xfrm>
                <a:custGeom>
                  <a:avLst/>
                  <a:gdLst>
                    <a:gd name="T0" fmla="*/ 0 w 17"/>
                    <a:gd name="T1" fmla="*/ 7 h 13"/>
                    <a:gd name="T2" fmla="*/ 8 w 17"/>
                    <a:gd name="T3" fmla="*/ 13 h 13"/>
                    <a:gd name="T4" fmla="*/ 17 w 17"/>
                    <a:gd name="T5" fmla="*/ 7 h 13"/>
                    <a:gd name="T6" fmla="*/ 9 w 17"/>
                    <a:gd name="T7" fmla="*/ 0 h 13"/>
                    <a:gd name="T8" fmla="*/ 0 w 1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0" y="7"/>
                      </a:moveTo>
                      <a:cubicBezTo>
                        <a:pt x="0" y="10"/>
                        <a:pt x="4" y="13"/>
                        <a:pt x="8" y="13"/>
                      </a:cubicBezTo>
                      <a:cubicBezTo>
                        <a:pt x="13" y="13"/>
                        <a:pt x="17" y="10"/>
                        <a:pt x="17" y="7"/>
                      </a:cubicBezTo>
                      <a:cubicBezTo>
                        <a:pt x="17" y="3"/>
                        <a:pt x="13" y="0"/>
                        <a:pt x="9" y="0"/>
                      </a:cubicBezTo>
                      <a:cubicBezTo>
                        <a:pt x="4" y="1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4" name="Freeform 436"/>
                <p:cNvSpPr>
                  <a:spLocks/>
                </p:cNvSpPr>
                <p:nvPr/>
              </p:nvSpPr>
              <p:spPr bwMode="auto">
                <a:xfrm>
                  <a:off x="2660" y="2484"/>
                  <a:ext cx="31" cy="23"/>
                </a:xfrm>
                <a:custGeom>
                  <a:avLst/>
                  <a:gdLst>
                    <a:gd name="T0" fmla="*/ 0 w 17"/>
                    <a:gd name="T1" fmla="*/ 6 h 12"/>
                    <a:gd name="T2" fmla="*/ 8 w 17"/>
                    <a:gd name="T3" fmla="*/ 12 h 12"/>
                    <a:gd name="T4" fmla="*/ 17 w 17"/>
                    <a:gd name="T5" fmla="*/ 6 h 12"/>
                    <a:gd name="T6" fmla="*/ 9 w 17"/>
                    <a:gd name="T7" fmla="*/ 0 h 12"/>
                    <a:gd name="T8" fmla="*/ 0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0" y="6"/>
                      </a:moveTo>
                      <a:cubicBezTo>
                        <a:pt x="0" y="10"/>
                        <a:pt x="3" y="12"/>
                        <a:pt x="8" y="12"/>
                      </a:cubicBezTo>
                      <a:cubicBezTo>
                        <a:pt x="13" y="12"/>
                        <a:pt x="17" y="9"/>
                        <a:pt x="17" y="6"/>
                      </a:cubicBezTo>
                      <a:cubicBezTo>
                        <a:pt x="17" y="2"/>
                        <a:pt x="14" y="0"/>
                        <a:pt x="9" y="0"/>
                      </a:cubicBezTo>
                      <a:cubicBezTo>
                        <a:pt x="5" y="0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5" name="Freeform 437"/>
                <p:cNvSpPr>
                  <a:spLocks/>
                </p:cNvSpPr>
                <p:nvPr/>
              </p:nvSpPr>
              <p:spPr bwMode="auto">
                <a:xfrm>
                  <a:off x="2628" y="2484"/>
                  <a:ext cx="33" cy="25"/>
                </a:xfrm>
                <a:custGeom>
                  <a:avLst/>
                  <a:gdLst>
                    <a:gd name="T0" fmla="*/ 1 w 18"/>
                    <a:gd name="T1" fmla="*/ 6 h 13"/>
                    <a:gd name="T2" fmla="*/ 8 w 18"/>
                    <a:gd name="T3" fmla="*/ 13 h 13"/>
                    <a:gd name="T4" fmla="*/ 17 w 18"/>
                    <a:gd name="T5" fmla="*/ 6 h 13"/>
                    <a:gd name="T6" fmla="*/ 10 w 18"/>
                    <a:gd name="T7" fmla="*/ 0 h 13"/>
                    <a:gd name="T8" fmla="*/ 1 w 1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1" y="6"/>
                      </a:moveTo>
                      <a:cubicBezTo>
                        <a:pt x="0" y="10"/>
                        <a:pt x="3" y="13"/>
                        <a:pt x="8" y="13"/>
                      </a:cubicBezTo>
                      <a:cubicBezTo>
                        <a:pt x="13" y="12"/>
                        <a:pt x="17" y="10"/>
                        <a:pt x="17" y="6"/>
                      </a:cubicBezTo>
                      <a:cubicBezTo>
                        <a:pt x="18" y="3"/>
                        <a:pt x="14" y="0"/>
                        <a:pt x="10" y="0"/>
                      </a:cubicBezTo>
                      <a:cubicBezTo>
                        <a:pt x="5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6" name="Freeform 438"/>
                <p:cNvSpPr>
                  <a:spLocks/>
                </p:cNvSpPr>
                <p:nvPr/>
              </p:nvSpPr>
              <p:spPr bwMode="auto">
                <a:xfrm>
                  <a:off x="2596" y="2484"/>
                  <a:ext cx="34" cy="25"/>
                </a:xfrm>
                <a:custGeom>
                  <a:avLst/>
                  <a:gdLst>
                    <a:gd name="T0" fmla="*/ 1 w 18"/>
                    <a:gd name="T1" fmla="*/ 7 h 13"/>
                    <a:gd name="T2" fmla="*/ 8 w 18"/>
                    <a:gd name="T3" fmla="*/ 13 h 13"/>
                    <a:gd name="T4" fmla="*/ 18 w 18"/>
                    <a:gd name="T5" fmla="*/ 6 h 13"/>
                    <a:gd name="T6" fmla="*/ 10 w 18"/>
                    <a:gd name="T7" fmla="*/ 0 h 13"/>
                    <a:gd name="T8" fmla="*/ 1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1" y="7"/>
                      </a:moveTo>
                      <a:cubicBezTo>
                        <a:pt x="0" y="10"/>
                        <a:pt x="3" y="13"/>
                        <a:pt x="8" y="13"/>
                      </a:cubicBezTo>
                      <a:cubicBezTo>
                        <a:pt x="13" y="13"/>
                        <a:pt x="17" y="10"/>
                        <a:pt x="18" y="6"/>
                      </a:cubicBezTo>
                      <a:cubicBezTo>
                        <a:pt x="18" y="3"/>
                        <a:pt x="15" y="0"/>
                        <a:pt x="10" y="0"/>
                      </a:cubicBezTo>
                      <a:cubicBezTo>
                        <a:pt x="6" y="0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7" name="Freeform 439"/>
                <p:cNvSpPr>
                  <a:spLocks/>
                </p:cNvSpPr>
                <p:nvPr/>
              </p:nvSpPr>
              <p:spPr bwMode="auto">
                <a:xfrm>
                  <a:off x="2564" y="2484"/>
                  <a:ext cx="34" cy="25"/>
                </a:xfrm>
                <a:custGeom>
                  <a:avLst/>
                  <a:gdLst>
                    <a:gd name="T0" fmla="*/ 1 w 18"/>
                    <a:gd name="T1" fmla="*/ 7 h 13"/>
                    <a:gd name="T2" fmla="*/ 8 w 18"/>
                    <a:gd name="T3" fmla="*/ 13 h 13"/>
                    <a:gd name="T4" fmla="*/ 18 w 18"/>
                    <a:gd name="T5" fmla="*/ 7 h 13"/>
                    <a:gd name="T6" fmla="*/ 11 w 18"/>
                    <a:gd name="T7" fmla="*/ 0 h 13"/>
                    <a:gd name="T8" fmla="*/ 1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1" y="7"/>
                      </a:moveTo>
                      <a:cubicBezTo>
                        <a:pt x="0" y="10"/>
                        <a:pt x="3" y="13"/>
                        <a:pt x="8" y="13"/>
                      </a:cubicBezTo>
                      <a:cubicBezTo>
                        <a:pt x="13" y="13"/>
                        <a:pt x="17" y="10"/>
                        <a:pt x="18" y="7"/>
                      </a:cubicBezTo>
                      <a:cubicBezTo>
                        <a:pt x="18" y="3"/>
                        <a:pt x="15" y="0"/>
                        <a:pt x="11" y="0"/>
                      </a:cubicBezTo>
                      <a:cubicBezTo>
                        <a:pt x="6" y="1"/>
                        <a:pt x="2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8" name="Freeform 440"/>
                <p:cNvSpPr>
                  <a:spLocks/>
                </p:cNvSpPr>
                <p:nvPr/>
              </p:nvSpPr>
              <p:spPr bwMode="auto">
                <a:xfrm>
                  <a:off x="1975" y="2494"/>
                  <a:ext cx="45" cy="22"/>
                </a:xfrm>
                <a:custGeom>
                  <a:avLst/>
                  <a:gdLst>
                    <a:gd name="T0" fmla="*/ 3 w 24"/>
                    <a:gd name="T1" fmla="*/ 6 h 12"/>
                    <a:gd name="T2" fmla="*/ 7 w 24"/>
                    <a:gd name="T3" fmla="*/ 12 h 12"/>
                    <a:gd name="T4" fmla="*/ 21 w 24"/>
                    <a:gd name="T5" fmla="*/ 6 h 12"/>
                    <a:gd name="T6" fmla="*/ 18 w 24"/>
                    <a:gd name="T7" fmla="*/ 0 h 12"/>
                    <a:gd name="T8" fmla="*/ 3 w 24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2">
                      <a:moveTo>
                        <a:pt x="3" y="6"/>
                      </a:moveTo>
                      <a:cubicBezTo>
                        <a:pt x="0" y="10"/>
                        <a:pt x="2" y="12"/>
                        <a:pt x="7" y="12"/>
                      </a:cubicBezTo>
                      <a:cubicBezTo>
                        <a:pt x="12" y="12"/>
                        <a:pt x="19" y="9"/>
                        <a:pt x="21" y="6"/>
                      </a:cubicBezTo>
                      <a:cubicBezTo>
                        <a:pt x="24" y="3"/>
                        <a:pt x="23" y="0"/>
                        <a:pt x="18" y="0"/>
                      </a:cubicBezTo>
                      <a:cubicBezTo>
                        <a:pt x="13" y="0"/>
                        <a:pt x="6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9" name="Freeform 441"/>
                <p:cNvSpPr>
                  <a:spLocks/>
                </p:cNvSpPr>
                <p:nvPr/>
              </p:nvSpPr>
              <p:spPr bwMode="auto">
                <a:xfrm>
                  <a:off x="1942" y="2494"/>
                  <a:ext cx="45" cy="24"/>
                </a:xfrm>
                <a:custGeom>
                  <a:avLst/>
                  <a:gdLst>
                    <a:gd name="T0" fmla="*/ 3 w 24"/>
                    <a:gd name="T1" fmla="*/ 7 h 13"/>
                    <a:gd name="T2" fmla="*/ 6 w 24"/>
                    <a:gd name="T3" fmla="*/ 13 h 13"/>
                    <a:gd name="T4" fmla="*/ 21 w 24"/>
                    <a:gd name="T5" fmla="*/ 6 h 13"/>
                    <a:gd name="T6" fmla="*/ 17 w 24"/>
                    <a:gd name="T7" fmla="*/ 0 h 13"/>
                    <a:gd name="T8" fmla="*/ 3 w 24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3">
                      <a:moveTo>
                        <a:pt x="3" y="7"/>
                      </a:moveTo>
                      <a:cubicBezTo>
                        <a:pt x="0" y="10"/>
                        <a:pt x="1" y="13"/>
                        <a:pt x="6" y="13"/>
                      </a:cubicBezTo>
                      <a:cubicBezTo>
                        <a:pt x="11" y="13"/>
                        <a:pt x="18" y="10"/>
                        <a:pt x="21" y="6"/>
                      </a:cubicBezTo>
                      <a:cubicBezTo>
                        <a:pt x="24" y="3"/>
                        <a:pt x="22" y="0"/>
                        <a:pt x="17" y="0"/>
                      </a:cubicBezTo>
                      <a:cubicBezTo>
                        <a:pt x="12" y="0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0" name="Freeform 442"/>
                <p:cNvSpPr>
                  <a:spLocks/>
                </p:cNvSpPr>
                <p:nvPr/>
              </p:nvSpPr>
              <p:spPr bwMode="auto">
                <a:xfrm>
                  <a:off x="1906" y="2494"/>
                  <a:ext cx="47" cy="24"/>
                </a:xfrm>
                <a:custGeom>
                  <a:avLst/>
                  <a:gdLst>
                    <a:gd name="T0" fmla="*/ 3 w 25"/>
                    <a:gd name="T1" fmla="*/ 7 h 13"/>
                    <a:gd name="T2" fmla="*/ 7 w 25"/>
                    <a:gd name="T3" fmla="*/ 13 h 13"/>
                    <a:gd name="T4" fmla="*/ 22 w 25"/>
                    <a:gd name="T5" fmla="*/ 7 h 13"/>
                    <a:gd name="T6" fmla="*/ 18 w 25"/>
                    <a:gd name="T7" fmla="*/ 0 h 13"/>
                    <a:gd name="T8" fmla="*/ 3 w 25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3">
                      <a:moveTo>
                        <a:pt x="3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19" y="10"/>
                        <a:pt x="22" y="7"/>
                      </a:cubicBezTo>
                      <a:cubicBezTo>
                        <a:pt x="25" y="3"/>
                        <a:pt x="23" y="0"/>
                        <a:pt x="18" y="0"/>
                      </a:cubicBezTo>
                      <a:cubicBezTo>
                        <a:pt x="13" y="1"/>
                        <a:pt x="6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1" name="Freeform 443"/>
                <p:cNvSpPr>
                  <a:spLocks/>
                </p:cNvSpPr>
                <p:nvPr/>
              </p:nvSpPr>
              <p:spPr bwMode="auto">
                <a:xfrm>
                  <a:off x="1871" y="2496"/>
                  <a:ext cx="47" cy="22"/>
                </a:xfrm>
                <a:custGeom>
                  <a:avLst/>
                  <a:gdLst>
                    <a:gd name="T0" fmla="*/ 3 w 25"/>
                    <a:gd name="T1" fmla="*/ 6 h 12"/>
                    <a:gd name="T2" fmla="*/ 7 w 25"/>
                    <a:gd name="T3" fmla="*/ 12 h 12"/>
                    <a:gd name="T4" fmla="*/ 22 w 25"/>
                    <a:gd name="T5" fmla="*/ 6 h 12"/>
                    <a:gd name="T6" fmla="*/ 19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0" y="9"/>
                        <a:pt x="1" y="12"/>
                        <a:pt x="7" y="12"/>
                      </a:cubicBezTo>
                      <a:cubicBezTo>
                        <a:pt x="12" y="12"/>
                        <a:pt x="19" y="9"/>
                        <a:pt x="22" y="6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3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2" name="Freeform 444"/>
                <p:cNvSpPr>
                  <a:spLocks/>
                </p:cNvSpPr>
                <p:nvPr/>
              </p:nvSpPr>
              <p:spPr bwMode="auto">
                <a:xfrm>
                  <a:off x="1836" y="2496"/>
                  <a:ext cx="48" cy="22"/>
                </a:xfrm>
                <a:custGeom>
                  <a:avLst/>
                  <a:gdLst>
                    <a:gd name="T0" fmla="*/ 3 w 26"/>
                    <a:gd name="T1" fmla="*/ 6 h 12"/>
                    <a:gd name="T2" fmla="*/ 7 w 26"/>
                    <a:gd name="T3" fmla="*/ 12 h 12"/>
                    <a:gd name="T4" fmla="*/ 22 w 26"/>
                    <a:gd name="T5" fmla="*/ 6 h 12"/>
                    <a:gd name="T6" fmla="*/ 19 w 26"/>
                    <a:gd name="T7" fmla="*/ 0 h 12"/>
                    <a:gd name="T8" fmla="*/ 3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3" y="6"/>
                      </a:moveTo>
                      <a:cubicBezTo>
                        <a:pt x="0" y="10"/>
                        <a:pt x="1" y="12"/>
                        <a:pt x="7" y="12"/>
                      </a:cubicBezTo>
                      <a:cubicBezTo>
                        <a:pt x="12" y="12"/>
                        <a:pt x="19" y="9"/>
                        <a:pt x="22" y="6"/>
                      </a:cubicBezTo>
                      <a:cubicBezTo>
                        <a:pt x="26" y="3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3" name="Freeform 445"/>
                <p:cNvSpPr>
                  <a:spLocks/>
                </p:cNvSpPr>
                <p:nvPr/>
              </p:nvSpPr>
              <p:spPr bwMode="auto">
                <a:xfrm>
                  <a:off x="1800" y="2496"/>
                  <a:ext cx="49" cy="24"/>
                </a:xfrm>
                <a:custGeom>
                  <a:avLst/>
                  <a:gdLst>
                    <a:gd name="T0" fmla="*/ 3 w 26"/>
                    <a:gd name="T1" fmla="*/ 7 h 13"/>
                    <a:gd name="T2" fmla="*/ 6 w 26"/>
                    <a:gd name="T3" fmla="*/ 13 h 13"/>
                    <a:gd name="T4" fmla="*/ 22 w 26"/>
                    <a:gd name="T5" fmla="*/ 6 h 13"/>
                    <a:gd name="T6" fmla="*/ 19 w 26"/>
                    <a:gd name="T7" fmla="*/ 0 h 13"/>
                    <a:gd name="T8" fmla="*/ 3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7"/>
                      </a:moveTo>
                      <a:cubicBezTo>
                        <a:pt x="0" y="10"/>
                        <a:pt x="1" y="13"/>
                        <a:pt x="6" y="13"/>
                      </a:cubicBezTo>
                      <a:cubicBezTo>
                        <a:pt x="12" y="13"/>
                        <a:pt x="19" y="10"/>
                        <a:pt x="22" y="6"/>
                      </a:cubicBezTo>
                      <a:cubicBezTo>
                        <a:pt x="26" y="3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4" name="Freeform 446"/>
                <p:cNvSpPr>
                  <a:spLocks/>
                </p:cNvSpPr>
                <p:nvPr/>
              </p:nvSpPr>
              <p:spPr bwMode="auto">
                <a:xfrm>
                  <a:off x="1763" y="2496"/>
                  <a:ext cx="50" cy="24"/>
                </a:xfrm>
                <a:custGeom>
                  <a:avLst/>
                  <a:gdLst>
                    <a:gd name="T0" fmla="*/ 4 w 27"/>
                    <a:gd name="T1" fmla="*/ 7 h 13"/>
                    <a:gd name="T2" fmla="*/ 7 w 27"/>
                    <a:gd name="T3" fmla="*/ 13 h 13"/>
                    <a:gd name="T4" fmla="*/ 23 w 27"/>
                    <a:gd name="T5" fmla="*/ 7 h 13"/>
                    <a:gd name="T6" fmla="*/ 20 w 27"/>
                    <a:gd name="T7" fmla="*/ 0 h 13"/>
                    <a:gd name="T8" fmla="*/ 4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2" y="13"/>
                        <a:pt x="20" y="10"/>
                        <a:pt x="23" y="7"/>
                      </a:cubicBezTo>
                      <a:cubicBezTo>
                        <a:pt x="27" y="3"/>
                        <a:pt x="25" y="0"/>
                        <a:pt x="20" y="0"/>
                      </a:cubicBezTo>
                      <a:cubicBezTo>
                        <a:pt x="15" y="1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5" name="Freeform 447"/>
                <p:cNvSpPr>
                  <a:spLocks/>
                </p:cNvSpPr>
                <p:nvPr/>
              </p:nvSpPr>
              <p:spPr bwMode="auto">
                <a:xfrm>
                  <a:off x="1727" y="2498"/>
                  <a:ext cx="49" cy="22"/>
                </a:xfrm>
                <a:custGeom>
                  <a:avLst/>
                  <a:gdLst>
                    <a:gd name="T0" fmla="*/ 3 w 26"/>
                    <a:gd name="T1" fmla="*/ 6 h 12"/>
                    <a:gd name="T2" fmla="*/ 6 w 26"/>
                    <a:gd name="T3" fmla="*/ 12 h 12"/>
                    <a:gd name="T4" fmla="*/ 23 w 26"/>
                    <a:gd name="T5" fmla="*/ 6 h 12"/>
                    <a:gd name="T6" fmla="*/ 20 w 26"/>
                    <a:gd name="T7" fmla="*/ 0 h 12"/>
                    <a:gd name="T8" fmla="*/ 3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3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6" name="Freeform 448"/>
                <p:cNvSpPr>
                  <a:spLocks/>
                </p:cNvSpPr>
                <p:nvPr/>
              </p:nvSpPr>
              <p:spPr bwMode="auto">
                <a:xfrm>
                  <a:off x="1690" y="2498"/>
                  <a:ext cx="50" cy="22"/>
                </a:xfrm>
                <a:custGeom>
                  <a:avLst/>
                  <a:gdLst>
                    <a:gd name="T0" fmla="*/ 4 w 27"/>
                    <a:gd name="T1" fmla="*/ 6 h 12"/>
                    <a:gd name="T2" fmla="*/ 7 w 27"/>
                    <a:gd name="T3" fmla="*/ 12 h 12"/>
                    <a:gd name="T4" fmla="*/ 23 w 27"/>
                    <a:gd name="T5" fmla="*/ 6 h 12"/>
                    <a:gd name="T6" fmla="*/ 20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10"/>
                        <a:pt x="1" y="12"/>
                        <a:pt x="7" y="12"/>
                      </a:cubicBezTo>
                      <a:cubicBezTo>
                        <a:pt x="12" y="12"/>
                        <a:pt x="20" y="9"/>
                        <a:pt x="23" y="6"/>
                      </a:cubicBezTo>
                      <a:cubicBezTo>
                        <a:pt x="27" y="3"/>
                        <a:pt x="26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7" name="Freeform 449"/>
                <p:cNvSpPr>
                  <a:spLocks/>
                </p:cNvSpPr>
                <p:nvPr/>
              </p:nvSpPr>
              <p:spPr bwMode="auto">
                <a:xfrm>
                  <a:off x="1653" y="2498"/>
                  <a:ext cx="50" cy="24"/>
                </a:xfrm>
                <a:custGeom>
                  <a:avLst/>
                  <a:gdLst>
                    <a:gd name="T0" fmla="*/ 4 w 27"/>
                    <a:gd name="T1" fmla="*/ 7 h 13"/>
                    <a:gd name="T2" fmla="*/ 7 w 27"/>
                    <a:gd name="T3" fmla="*/ 13 h 13"/>
                    <a:gd name="T4" fmla="*/ 24 w 27"/>
                    <a:gd name="T5" fmla="*/ 6 h 13"/>
                    <a:gd name="T6" fmla="*/ 21 w 27"/>
                    <a:gd name="T7" fmla="*/ 0 h 13"/>
                    <a:gd name="T8" fmla="*/ 4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20" y="10"/>
                        <a:pt x="24" y="6"/>
                      </a:cubicBezTo>
                      <a:cubicBezTo>
                        <a:pt x="27" y="3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8" name="Freeform 450"/>
                <p:cNvSpPr>
                  <a:spLocks/>
                </p:cNvSpPr>
                <p:nvPr/>
              </p:nvSpPr>
              <p:spPr bwMode="auto">
                <a:xfrm>
                  <a:off x="1616" y="2498"/>
                  <a:ext cx="52" cy="24"/>
                </a:xfrm>
                <a:custGeom>
                  <a:avLst/>
                  <a:gdLst>
                    <a:gd name="T0" fmla="*/ 4 w 28"/>
                    <a:gd name="T1" fmla="*/ 7 h 13"/>
                    <a:gd name="T2" fmla="*/ 7 w 28"/>
                    <a:gd name="T3" fmla="*/ 13 h 13"/>
                    <a:gd name="T4" fmla="*/ 24 w 28"/>
                    <a:gd name="T5" fmla="*/ 7 h 13"/>
                    <a:gd name="T6" fmla="*/ 21 w 28"/>
                    <a:gd name="T7" fmla="*/ 0 h 13"/>
                    <a:gd name="T8" fmla="*/ 4 w 2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20" y="10"/>
                        <a:pt x="24" y="7"/>
                      </a:cubicBezTo>
                      <a:cubicBezTo>
                        <a:pt x="28" y="3"/>
                        <a:pt x="26" y="0"/>
                        <a:pt x="21" y="0"/>
                      </a:cubicBezTo>
                      <a:cubicBezTo>
                        <a:pt x="15" y="1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9" name="Freeform 451"/>
                <p:cNvSpPr>
                  <a:spLocks/>
                </p:cNvSpPr>
                <p:nvPr/>
              </p:nvSpPr>
              <p:spPr bwMode="auto">
                <a:xfrm>
                  <a:off x="1576" y="2499"/>
                  <a:ext cx="54" cy="23"/>
                </a:xfrm>
                <a:custGeom>
                  <a:avLst/>
                  <a:gdLst>
                    <a:gd name="T0" fmla="*/ 4 w 29"/>
                    <a:gd name="T1" fmla="*/ 6 h 12"/>
                    <a:gd name="T2" fmla="*/ 7 w 29"/>
                    <a:gd name="T3" fmla="*/ 12 h 12"/>
                    <a:gd name="T4" fmla="*/ 25 w 29"/>
                    <a:gd name="T5" fmla="*/ 6 h 12"/>
                    <a:gd name="T6" fmla="*/ 22 w 29"/>
                    <a:gd name="T7" fmla="*/ 0 h 12"/>
                    <a:gd name="T8" fmla="*/ 4 w 29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2">
                      <a:moveTo>
                        <a:pt x="4" y="6"/>
                      </a:moveTo>
                      <a:cubicBezTo>
                        <a:pt x="0" y="9"/>
                        <a:pt x="2" y="12"/>
                        <a:pt x="7" y="12"/>
                      </a:cubicBezTo>
                      <a:cubicBezTo>
                        <a:pt x="13" y="12"/>
                        <a:pt x="21" y="9"/>
                        <a:pt x="25" y="6"/>
                      </a:cubicBezTo>
                      <a:cubicBezTo>
                        <a:pt x="29" y="2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0" name="Freeform 452"/>
                <p:cNvSpPr>
                  <a:spLocks/>
                </p:cNvSpPr>
                <p:nvPr/>
              </p:nvSpPr>
              <p:spPr bwMode="auto">
                <a:xfrm>
                  <a:off x="1539" y="2499"/>
                  <a:ext cx="52" cy="23"/>
                </a:xfrm>
                <a:custGeom>
                  <a:avLst/>
                  <a:gdLst>
                    <a:gd name="T0" fmla="*/ 4 w 28"/>
                    <a:gd name="T1" fmla="*/ 6 h 12"/>
                    <a:gd name="T2" fmla="*/ 7 w 28"/>
                    <a:gd name="T3" fmla="*/ 12 h 12"/>
                    <a:gd name="T4" fmla="*/ 24 w 28"/>
                    <a:gd name="T5" fmla="*/ 6 h 12"/>
                    <a:gd name="T6" fmla="*/ 22 w 28"/>
                    <a:gd name="T7" fmla="*/ 0 h 12"/>
                    <a:gd name="T8" fmla="*/ 4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4" y="6"/>
                      </a:moveTo>
                      <a:cubicBezTo>
                        <a:pt x="0" y="10"/>
                        <a:pt x="1" y="12"/>
                        <a:pt x="7" y="12"/>
                      </a:cubicBezTo>
                      <a:cubicBezTo>
                        <a:pt x="12" y="12"/>
                        <a:pt x="20" y="9"/>
                        <a:pt x="24" y="6"/>
                      </a:cubicBezTo>
                      <a:cubicBezTo>
                        <a:pt x="28" y="3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1" name="Freeform 453"/>
                <p:cNvSpPr>
                  <a:spLocks/>
                </p:cNvSpPr>
                <p:nvPr/>
              </p:nvSpPr>
              <p:spPr bwMode="auto">
                <a:xfrm>
                  <a:off x="1500" y="2499"/>
                  <a:ext cx="54" cy="25"/>
                </a:xfrm>
                <a:custGeom>
                  <a:avLst/>
                  <a:gdLst>
                    <a:gd name="T0" fmla="*/ 4 w 29"/>
                    <a:gd name="T1" fmla="*/ 7 h 13"/>
                    <a:gd name="T2" fmla="*/ 7 w 29"/>
                    <a:gd name="T3" fmla="*/ 13 h 13"/>
                    <a:gd name="T4" fmla="*/ 25 w 29"/>
                    <a:gd name="T5" fmla="*/ 6 h 13"/>
                    <a:gd name="T6" fmla="*/ 22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5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2" name="Freeform 454"/>
                <p:cNvSpPr>
                  <a:spLocks/>
                </p:cNvSpPr>
                <p:nvPr/>
              </p:nvSpPr>
              <p:spPr bwMode="auto">
                <a:xfrm>
                  <a:off x="1461" y="2499"/>
                  <a:ext cx="54" cy="25"/>
                </a:xfrm>
                <a:custGeom>
                  <a:avLst/>
                  <a:gdLst>
                    <a:gd name="T0" fmla="*/ 4 w 29"/>
                    <a:gd name="T1" fmla="*/ 7 h 13"/>
                    <a:gd name="T2" fmla="*/ 7 w 29"/>
                    <a:gd name="T3" fmla="*/ 13 h 13"/>
                    <a:gd name="T4" fmla="*/ 25 w 29"/>
                    <a:gd name="T5" fmla="*/ 7 h 13"/>
                    <a:gd name="T6" fmla="*/ 22 w 29"/>
                    <a:gd name="T7" fmla="*/ 0 h 13"/>
                    <a:gd name="T8" fmla="*/ 4 w 2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3" y="13"/>
                        <a:pt x="21" y="10"/>
                        <a:pt x="25" y="7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7" y="1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3" name="Freeform 455"/>
                <p:cNvSpPr>
                  <a:spLocks/>
                </p:cNvSpPr>
                <p:nvPr/>
              </p:nvSpPr>
              <p:spPr bwMode="auto">
                <a:xfrm>
                  <a:off x="3931" y="2443"/>
                  <a:ext cx="54" cy="23"/>
                </a:xfrm>
                <a:custGeom>
                  <a:avLst/>
                  <a:gdLst>
                    <a:gd name="T0" fmla="*/ 4 w 29"/>
                    <a:gd name="T1" fmla="*/ 6 h 12"/>
                    <a:gd name="T2" fmla="*/ 21 w 29"/>
                    <a:gd name="T3" fmla="*/ 12 h 12"/>
                    <a:gd name="T4" fmla="*/ 25 w 29"/>
                    <a:gd name="T5" fmla="*/ 6 h 12"/>
                    <a:gd name="T6" fmla="*/ 7 w 29"/>
                    <a:gd name="T7" fmla="*/ 0 h 12"/>
                    <a:gd name="T8" fmla="*/ 4 w 29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2">
                      <a:moveTo>
                        <a:pt x="4" y="6"/>
                      </a:moveTo>
                      <a:cubicBezTo>
                        <a:pt x="7" y="9"/>
                        <a:pt x="15" y="12"/>
                        <a:pt x="21" y="12"/>
                      </a:cubicBezTo>
                      <a:cubicBezTo>
                        <a:pt x="27" y="12"/>
                        <a:pt x="29" y="9"/>
                        <a:pt x="25" y="6"/>
                      </a:cubicBezTo>
                      <a:cubicBezTo>
                        <a:pt x="21" y="2"/>
                        <a:pt x="13" y="0"/>
                        <a:pt x="7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4" name="Freeform 456"/>
                <p:cNvSpPr>
                  <a:spLocks/>
                </p:cNvSpPr>
                <p:nvPr/>
              </p:nvSpPr>
              <p:spPr bwMode="auto">
                <a:xfrm>
                  <a:off x="3892" y="2443"/>
                  <a:ext cx="52" cy="23"/>
                </a:xfrm>
                <a:custGeom>
                  <a:avLst/>
                  <a:gdLst>
                    <a:gd name="T0" fmla="*/ 3 w 28"/>
                    <a:gd name="T1" fmla="*/ 6 h 12"/>
                    <a:gd name="T2" fmla="*/ 21 w 28"/>
                    <a:gd name="T3" fmla="*/ 12 h 12"/>
                    <a:gd name="T4" fmla="*/ 24 w 28"/>
                    <a:gd name="T5" fmla="*/ 6 h 12"/>
                    <a:gd name="T6" fmla="*/ 7 w 28"/>
                    <a:gd name="T7" fmla="*/ 0 h 12"/>
                    <a:gd name="T8" fmla="*/ 3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3" y="6"/>
                      </a:moveTo>
                      <a:cubicBezTo>
                        <a:pt x="7" y="10"/>
                        <a:pt x="15" y="12"/>
                        <a:pt x="21" y="12"/>
                      </a:cubicBezTo>
                      <a:cubicBezTo>
                        <a:pt x="27" y="12"/>
                        <a:pt x="28" y="9"/>
                        <a:pt x="24" y="6"/>
                      </a:cubicBezTo>
                      <a:cubicBezTo>
                        <a:pt x="21" y="3"/>
                        <a:pt x="13" y="0"/>
                        <a:pt x="7" y="0"/>
                      </a:cubicBezTo>
                      <a:cubicBezTo>
                        <a:pt x="1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5" name="Freeform 457"/>
                <p:cNvSpPr>
                  <a:spLocks/>
                </p:cNvSpPr>
                <p:nvPr/>
              </p:nvSpPr>
              <p:spPr bwMode="auto">
                <a:xfrm>
                  <a:off x="3813" y="2443"/>
                  <a:ext cx="53" cy="25"/>
                </a:xfrm>
                <a:custGeom>
                  <a:avLst/>
                  <a:gdLst>
                    <a:gd name="T0" fmla="*/ 4 w 28"/>
                    <a:gd name="T1" fmla="*/ 7 h 13"/>
                    <a:gd name="T2" fmla="*/ 20 w 28"/>
                    <a:gd name="T3" fmla="*/ 13 h 13"/>
                    <a:gd name="T4" fmla="*/ 24 w 28"/>
                    <a:gd name="T5" fmla="*/ 7 h 13"/>
                    <a:gd name="T6" fmla="*/ 7 w 28"/>
                    <a:gd name="T7" fmla="*/ 0 h 13"/>
                    <a:gd name="T8" fmla="*/ 4 w 2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7"/>
                      </a:moveTo>
                      <a:cubicBezTo>
                        <a:pt x="7" y="10"/>
                        <a:pt x="15" y="13"/>
                        <a:pt x="20" y="13"/>
                      </a:cubicBezTo>
                      <a:cubicBezTo>
                        <a:pt x="26" y="13"/>
                        <a:pt x="28" y="10"/>
                        <a:pt x="24" y="7"/>
                      </a:cubicBezTo>
                      <a:cubicBezTo>
                        <a:pt x="21" y="3"/>
                        <a:pt x="13" y="0"/>
                        <a:pt x="7" y="0"/>
                      </a:cubicBezTo>
                      <a:cubicBezTo>
                        <a:pt x="2" y="1"/>
                        <a:pt x="0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6" name="Freeform 458"/>
                <p:cNvSpPr>
                  <a:spLocks/>
                </p:cNvSpPr>
                <p:nvPr/>
              </p:nvSpPr>
              <p:spPr bwMode="auto">
                <a:xfrm>
                  <a:off x="3776" y="2445"/>
                  <a:ext cx="51" cy="23"/>
                </a:xfrm>
                <a:custGeom>
                  <a:avLst/>
                  <a:gdLst>
                    <a:gd name="T0" fmla="*/ 3 w 27"/>
                    <a:gd name="T1" fmla="*/ 6 h 12"/>
                    <a:gd name="T2" fmla="*/ 20 w 27"/>
                    <a:gd name="T3" fmla="*/ 12 h 12"/>
                    <a:gd name="T4" fmla="*/ 23 w 27"/>
                    <a:gd name="T5" fmla="*/ 6 h 12"/>
                    <a:gd name="T6" fmla="*/ 7 w 27"/>
                    <a:gd name="T7" fmla="*/ 0 h 12"/>
                    <a:gd name="T8" fmla="*/ 3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3" y="6"/>
                      </a:moveTo>
                      <a:cubicBezTo>
                        <a:pt x="7" y="9"/>
                        <a:pt x="14" y="12"/>
                        <a:pt x="20" y="12"/>
                      </a:cubicBezTo>
                      <a:cubicBezTo>
                        <a:pt x="25" y="12"/>
                        <a:pt x="27" y="9"/>
                        <a:pt x="23" y="6"/>
                      </a:cubicBezTo>
                      <a:cubicBezTo>
                        <a:pt x="20" y="2"/>
                        <a:pt x="13" y="0"/>
                        <a:pt x="7" y="0"/>
                      </a:cubicBezTo>
                      <a:cubicBezTo>
                        <a:pt x="1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7" name="Freeform 459"/>
                <p:cNvSpPr>
                  <a:spLocks/>
                </p:cNvSpPr>
                <p:nvPr/>
              </p:nvSpPr>
              <p:spPr bwMode="auto">
                <a:xfrm>
                  <a:off x="3737" y="2445"/>
                  <a:ext cx="50" cy="23"/>
                </a:xfrm>
                <a:custGeom>
                  <a:avLst/>
                  <a:gdLst>
                    <a:gd name="T0" fmla="*/ 4 w 27"/>
                    <a:gd name="T1" fmla="*/ 6 h 12"/>
                    <a:gd name="T2" fmla="*/ 20 w 27"/>
                    <a:gd name="T3" fmla="*/ 12 h 12"/>
                    <a:gd name="T4" fmla="*/ 24 w 27"/>
                    <a:gd name="T5" fmla="*/ 6 h 12"/>
                    <a:gd name="T6" fmla="*/ 8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7" y="10"/>
                        <a:pt x="14" y="12"/>
                        <a:pt x="20" y="12"/>
                      </a:cubicBezTo>
                      <a:cubicBezTo>
                        <a:pt x="26" y="12"/>
                        <a:pt x="27" y="9"/>
                        <a:pt x="24" y="6"/>
                      </a:cubicBezTo>
                      <a:cubicBezTo>
                        <a:pt x="21" y="3"/>
                        <a:pt x="13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8" name="Freeform 460"/>
                <p:cNvSpPr>
                  <a:spLocks/>
                </p:cNvSpPr>
                <p:nvPr/>
              </p:nvSpPr>
              <p:spPr bwMode="auto">
                <a:xfrm>
                  <a:off x="3664" y="2445"/>
                  <a:ext cx="49" cy="25"/>
                </a:xfrm>
                <a:custGeom>
                  <a:avLst/>
                  <a:gdLst>
                    <a:gd name="T0" fmla="*/ 3 w 26"/>
                    <a:gd name="T1" fmla="*/ 7 h 13"/>
                    <a:gd name="T2" fmla="*/ 19 w 26"/>
                    <a:gd name="T3" fmla="*/ 13 h 13"/>
                    <a:gd name="T4" fmla="*/ 23 w 26"/>
                    <a:gd name="T5" fmla="*/ 7 h 13"/>
                    <a:gd name="T6" fmla="*/ 7 w 26"/>
                    <a:gd name="T7" fmla="*/ 1 h 13"/>
                    <a:gd name="T8" fmla="*/ 3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7"/>
                      </a:moveTo>
                      <a:cubicBezTo>
                        <a:pt x="6" y="10"/>
                        <a:pt x="13" y="13"/>
                        <a:pt x="19" y="13"/>
                      </a:cubicBezTo>
                      <a:cubicBezTo>
                        <a:pt x="24" y="13"/>
                        <a:pt x="26" y="10"/>
                        <a:pt x="23" y="7"/>
                      </a:cubicBezTo>
                      <a:cubicBezTo>
                        <a:pt x="19" y="3"/>
                        <a:pt x="12" y="0"/>
                        <a:pt x="7" y="1"/>
                      </a:cubicBezTo>
                      <a:cubicBezTo>
                        <a:pt x="2" y="1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9" name="Freeform 461"/>
                <p:cNvSpPr>
                  <a:spLocks/>
                </p:cNvSpPr>
                <p:nvPr/>
              </p:nvSpPr>
              <p:spPr bwMode="auto">
                <a:xfrm>
                  <a:off x="3627" y="2447"/>
                  <a:ext cx="49" cy="23"/>
                </a:xfrm>
                <a:custGeom>
                  <a:avLst/>
                  <a:gdLst>
                    <a:gd name="T0" fmla="*/ 3 w 26"/>
                    <a:gd name="T1" fmla="*/ 6 h 12"/>
                    <a:gd name="T2" fmla="*/ 19 w 26"/>
                    <a:gd name="T3" fmla="*/ 12 h 12"/>
                    <a:gd name="T4" fmla="*/ 23 w 26"/>
                    <a:gd name="T5" fmla="*/ 6 h 12"/>
                    <a:gd name="T6" fmla="*/ 7 w 26"/>
                    <a:gd name="T7" fmla="*/ 0 h 12"/>
                    <a:gd name="T8" fmla="*/ 3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3" y="6"/>
                      </a:moveTo>
                      <a:cubicBezTo>
                        <a:pt x="7" y="10"/>
                        <a:pt x="13" y="12"/>
                        <a:pt x="19" y="12"/>
                      </a:cubicBezTo>
                      <a:cubicBezTo>
                        <a:pt x="24" y="12"/>
                        <a:pt x="26" y="9"/>
                        <a:pt x="23" y="6"/>
                      </a:cubicBezTo>
                      <a:cubicBezTo>
                        <a:pt x="20" y="2"/>
                        <a:pt x="13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0" name="Freeform 462"/>
                <p:cNvSpPr>
                  <a:spLocks/>
                </p:cNvSpPr>
                <p:nvPr/>
              </p:nvSpPr>
              <p:spPr bwMode="auto">
                <a:xfrm>
                  <a:off x="2937" y="2457"/>
                  <a:ext cx="34" cy="24"/>
                </a:xfrm>
                <a:custGeom>
                  <a:avLst/>
                  <a:gdLst>
                    <a:gd name="T0" fmla="*/ 0 w 18"/>
                    <a:gd name="T1" fmla="*/ 6 h 13"/>
                    <a:gd name="T2" fmla="*/ 10 w 18"/>
                    <a:gd name="T3" fmla="*/ 12 h 13"/>
                    <a:gd name="T4" fmla="*/ 17 w 18"/>
                    <a:gd name="T5" fmla="*/ 6 h 13"/>
                    <a:gd name="T6" fmla="*/ 7 w 18"/>
                    <a:gd name="T7" fmla="*/ 0 h 13"/>
                    <a:gd name="T8" fmla="*/ 0 w 1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0" y="6"/>
                      </a:moveTo>
                      <a:cubicBezTo>
                        <a:pt x="1" y="10"/>
                        <a:pt x="6" y="13"/>
                        <a:pt x="10" y="12"/>
                      </a:cubicBezTo>
                      <a:cubicBezTo>
                        <a:pt x="15" y="12"/>
                        <a:pt x="18" y="10"/>
                        <a:pt x="17" y="6"/>
                      </a:cubicBezTo>
                      <a:cubicBezTo>
                        <a:pt x="16" y="3"/>
                        <a:pt x="12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1" name="Freeform 463"/>
                <p:cNvSpPr>
                  <a:spLocks/>
                </p:cNvSpPr>
                <p:nvPr/>
              </p:nvSpPr>
              <p:spPr bwMode="auto">
                <a:xfrm>
                  <a:off x="2906" y="2457"/>
                  <a:ext cx="33" cy="24"/>
                </a:xfrm>
                <a:custGeom>
                  <a:avLst/>
                  <a:gdLst>
                    <a:gd name="T0" fmla="*/ 1 w 18"/>
                    <a:gd name="T1" fmla="*/ 7 h 13"/>
                    <a:gd name="T2" fmla="*/ 10 w 18"/>
                    <a:gd name="T3" fmla="*/ 13 h 13"/>
                    <a:gd name="T4" fmla="*/ 17 w 18"/>
                    <a:gd name="T5" fmla="*/ 6 h 13"/>
                    <a:gd name="T6" fmla="*/ 8 w 18"/>
                    <a:gd name="T7" fmla="*/ 0 h 13"/>
                    <a:gd name="T8" fmla="*/ 1 w 1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3">
                      <a:moveTo>
                        <a:pt x="1" y="7"/>
                      </a:moveTo>
                      <a:cubicBezTo>
                        <a:pt x="2" y="10"/>
                        <a:pt x="6" y="13"/>
                        <a:pt x="10" y="13"/>
                      </a:cubicBezTo>
                      <a:cubicBezTo>
                        <a:pt x="15" y="13"/>
                        <a:pt x="18" y="10"/>
                        <a:pt x="17" y="6"/>
                      </a:cubicBezTo>
                      <a:cubicBezTo>
                        <a:pt x="17" y="3"/>
                        <a:pt x="12" y="0"/>
                        <a:pt x="8" y="0"/>
                      </a:cubicBezTo>
                      <a:cubicBezTo>
                        <a:pt x="3" y="0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2" name="Freeform 464"/>
                <p:cNvSpPr>
                  <a:spLocks/>
                </p:cNvSpPr>
                <p:nvPr/>
              </p:nvSpPr>
              <p:spPr bwMode="auto">
                <a:xfrm>
                  <a:off x="2876" y="2458"/>
                  <a:ext cx="31" cy="23"/>
                </a:xfrm>
                <a:custGeom>
                  <a:avLst/>
                  <a:gdLst>
                    <a:gd name="T0" fmla="*/ 0 w 17"/>
                    <a:gd name="T1" fmla="*/ 6 h 12"/>
                    <a:gd name="T2" fmla="*/ 10 w 17"/>
                    <a:gd name="T3" fmla="*/ 12 h 12"/>
                    <a:gd name="T4" fmla="*/ 17 w 17"/>
                    <a:gd name="T5" fmla="*/ 6 h 12"/>
                    <a:gd name="T6" fmla="*/ 8 w 17"/>
                    <a:gd name="T7" fmla="*/ 0 h 12"/>
                    <a:gd name="T8" fmla="*/ 0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0" y="6"/>
                      </a:moveTo>
                      <a:cubicBezTo>
                        <a:pt x="1" y="9"/>
                        <a:pt x="5" y="12"/>
                        <a:pt x="10" y="12"/>
                      </a:cubicBezTo>
                      <a:cubicBezTo>
                        <a:pt x="14" y="12"/>
                        <a:pt x="17" y="9"/>
                        <a:pt x="17" y="6"/>
                      </a:cubicBezTo>
                      <a:cubicBezTo>
                        <a:pt x="16" y="2"/>
                        <a:pt x="12" y="0"/>
                        <a:pt x="8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3" name="Freeform 465"/>
                <p:cNvSpPr>
                  <a:spLocks/>
                </p:cNvSpPr>
                <p:nvPr/>
              </p:nvSpPr>
              <p:spPr bwMode="auto">
                <a:xfrm>
                  <a:off x="2846" y="2458"/>
                  <a:ext cx="32" cy="23"/>
                </a:xfrm>
                <a:custGeom>
                  <a:avLst/>
                  <a:gdLst>
                    <a:gd name="T0" fmla="*/ 0 w 17"/>
                    <a:gd name="T1" fmla="*/ 6 h 12"/>
                    <a:gd name="T2" fmla="*/ 9 w 17"/>
                    <a:gd name="T3" fmla="*/ 12 h 12"/>
                    <a:gd name="T4" fmla="*/ 16 w 17"/>
                    <a:gd name="T5" fmla="*/ 6 h 12"/>
                    <a:gd name="T6" fmla="*/ 7 w 17"/>
                    <a:gd name="T7" fmla="*/ 0 h 12"/>
                    <a:gd name="T8" fmla="*/ 0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0" y="6"/>
                      </a:moveTo>
                      <a:cubicBezTo>
                        <a:pt x="0" y="10"/>
                        <a:pt x="4" y="12"/>
                        <a:pt x="9" y="12"/>
                      </a:cubicBezTo>
                      <a:cubicBezTo>
                        <a:pt x="14" y="12"/>
                        <a:pt x="17" y="9"/>
                        <a:pt x="16" y="6"/>
                      </a:cubicBezTo>
                      <a:cubicBezTo>
                        <a:pt x="16" y="2"/>
                        <a:pt x="12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4" name="Freeform 466"/>
                <p:cNvSpPr>
                  <a:spLocks/>
                </p:cNvSpPr>
                <p:nvPr/>
              </p:nvSpPr>
              <p:spPr bwMode="auto">
                <a:xfrm>
                  <a:off x="2814" y="2458"/>
                  <a:ext cx="32" cy="25"/>
                </a:xfrm>
                <a:custGeom>
                  <a:avLst/>
                  <a:gdLst>
                    <a:gd name="T0" fmla="*/ 1 w 17"/>
                    <a:gd name="T1" fmla="*/ 6 h 13"/>
                    <a:gd name="T2" fmla="*/ 9 w 17"/>
                    <a:gd name="T3" fmla="*/ 12 h 13"/>
                    <a:gd name="T4" fmla="*/ 17 w 17"/>
                    <a:gd name="T5" fmla="*/ 6 h 13"/>
                    <a:gd name="T6" fmla="*/ 8 w 17"/>
                    <a:gd name="T7" fmla="*/ 0 h 13"/>
                    <a:gd name="T8" fmla="*/ 1 w 17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1" y="6"/>
                      </a:moveTo>
                      <a:cubicBezTo>
                        <a:pt x="1" y="10"/>
                        <a:pt x="5" y="13"/>
                        <a:pt x="9" y="12"/>
                      </a:cubicBezTo>
                      <a:cubicBezTo>
                        <a:pt x="14" y="12"/>
                        <a:pt x="17" y="10"/>
                        <a:pt x="17" y="6"/>
                      </a:cubicBezTo>
                      <a:cubicBezTo>
                        <a:pt x="17" y="3"/>
                        <a:pt x="13" y="0"/>
                        <a:pt x="8" y="0"/>
                      </a:cubicBezTo>
                      <a:cubicBezTo>
                        <a:pt x="4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5" name="Freeform 467"/>
                <p:cNvSpPr>
                  <a:spLocks/>
                </p:cNvSpPr>
                <p:nvPr/>
              </p:nvSpPr>
              <p:spPr bwMode="auto">
                <a:xfrm>
                  <a:off x="2784" y="2458"/>
                  <a:ext cx="32" cy="25"/>
                </a:xfrm>
                <a:custGeom>
                  <a:avLst/>
                  <a:gdLst>
                    <a:gd name="T0" fmla="*/ 0 w 17"/>
                    <a:gd name="T1" fmla="*/ 7 h 13"/>
                    <a:gd name="T2" fmla="*/ 9 w 17"/>
                    <a:gd name="T3" fmla="*/ 13 h 13"/>
                    <a:gd name="T4" fmla="*/ 16 w 17"/>
                    <a:gd name="T5" fmla="*/ 6 h 13"/>
                    <a:gd name="T6" fmla="*/ 8 w 17"/>
                    <a:gd name="T7" fmla="*/ 0 h 13"/>
                    <a:gd name="T8" fmla="*/ 0 w 1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0" y="7"/>
                      </a:moveTo>
                      <a:cubicBezTo>
                        <a:pt x="0" y="10"/>
                        <a:pt x="4" y="13"/>
                        <a:pt x="9" y="13"/>
                      </a:cubicBezTo>
                      <a:cubicBezTo>
                        <a:pt x="13" y="13"/>
                        <a:pt x="17" y="10"/>
                        <a:pt x="16" y="6"/>
                      </a:cubicBezTo>
                      <a:cubicBezTo>
                        <a:pt x="16" y="3"/>
                        <a:pt x="12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6" name="Freeform 468"/>
                <p:cNvSpPr>
                  <a:spLocks/>
                </p:cNvSpPr>
                <p:nvPr/>
              </p:nvSpPr>
              <p:spPr bwMode="auto">
                <a:xfrm>
                  <a:off x="2755" y="2460"/>
                  <a:ext cx="29" cy="23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6 w 16"/>
                    <a:gd name="T5" fmla="*/ 6 h 12"/>
                    <a:gd name="T6" fmla="*/ 8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8" y="12"/>
                      </a:cubicBezTo>
                      <a:cubicBezTo>
                        <a:pt x="13" y="12"/>
                        <a:pt x="16" y="9"/>
                        <a:pt x="16" y="6"/>
                      </a:cubicBezTo>
                      <a:cubicBezTo>
                        <a:pt x="16" y="2"/>
                        <a:pt x="12" y="0"/>
                        <a:pt x="8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7" name="Freeform 469"/>
                <p:cNvSpPr>
                  <a:spLocks/>
                </p:cNvSpPr>
                <p:nvPr/>
              </p:nvSpPr>
              <p:spPr bwMode="auto">
                <a:xfrm>
                  <a:off x="2723" y="2460"/>
                  <a:ext cx="32" cy="23"/>
                </a:xfrm>
                <a:custGeom>
                  <a:avLst/>
                  <a:gdLst>
                    <a:gd name="T0" fmla="*/ 0 w 17"/>
                    <a:gd name="T1" fmla="*/ 6 h 12"/>
                    <a:gd name="T2" fmla="*/ 8 w 17"/>
                    <a:gd name="T3" fmla="*/ 12 h 12"/>
                    <a:gd name="T4" fmla="*/ 17 w 17"/>
                    <a:gd name="T5" fmla="*/ 6 h 12"/>
                    <a:gd name="T6" fmla="*/ 9 w 17"/>
                    <a:gd name="T7" fmla="*/ 0 h 12"/>
                    <a:gd name="T8" fmla="*/ 0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0" y="6"/>
                      </a:moveTo>
                      <a:cubicBezTo>
                        <a:pt x="0" y="10"/>
                        <a:pt x="4" y="12"/>
                        <a:pt x="8" y="12"/>
                      </a:cubicBezTo>
                      <a:cubicBezTo>
                        <a:pt x="13" y="12"/>
                        <a:pt x="17" y="9"/>
                        <a:pt x="17" y="6"/>
                      </a:cubicBezTo>
                      <a:cubicBezTo>
                        <a:pt x="17" y="2"/>
                        <a:pt x="13" y="0"/>
                        <a:pt x="9" y="0"/>
                      </a:cubicBezTo>
                      <a:cubicBezTo>
                        <a:pt x="4" y="0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8" name="Freeform 470"/>
                <p:cNvSpPr>
                  <a:spLocks/>
                </p:cNvSpPr>
                <p:nvPr/>
              </p:nvSpPr>
              <p:spPr bwMode="auto">
                <a:xfrm>
                  <a:off x="2693" y="2460"/>
                  <a:ext cx="32" cy="24"/>
                </a:xfrm>
                <a:custGeom>
                  <a:avLst/>
                  <a:gdLst>
                    <a:gd name="T0" fmla="*/ 0 w 17"/>
                    <a:gd name="T1" fmla="*/ 6 h 13"/>
                    <a:gd name="T2" fmla="*/ 8 w 17"/>
                    <a:gd name="T3" fmla="*/ 12 h 13"/>
                    <a:gd name="T4" fmla="*/ 16 w 17"/>
                    <a:gd name="T5" fmla="*/ 6 h 13"/>
                    <a:gd name="T6" fmla="*/ 9 w 17"/>
                    <a:gd name="T7" fmla="*/ 0 h 13"/>
                    <a:gd name="T8" fmla="*/ 0 w 17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0" y="6"/>
                      </a:moveTo>
                      <a:cubicBezTo>
                        <a:pt x="0" y="10"/>
                        <a:pt x="3" y="13"/>
                        <a:pt x="8" y="12"/>
                      </a:cubicBezTo>
                      <a:cubicBezTo>
                        <a:pt x="12" y="12"/>
                        <a:pt x="16" y="10"/>
                        <a:pt x="16" y="6"/>
                      </a:cubicBezTo>
                      <a:cubicBezTo>
                        <a:pt x="17" y="3"/>
                        <a:pt x="13" y="0"/>
                        <a:pt x="9" y="0"/>
                      </a:cubicBezTo>
                      <a:cubicBezTo>
                        <a:pt x="4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9" name="Freeform 471"/>
                <p:cNvSpPr>
                  <a:spLocks/>
                </p:cNvSpPr>
                <p:nvPr/>
              </p:nvSpPr>
              <p:spPr bwMode="auto">
                <a:xfrm>
                  <a:off x="2661" y="2460"/>
                  <a:ext cx="32" cy="24"/>
                </a:xfrm>
                <a:custGeom>
                  <a:avLst/>
                  <a:gdLst>
                    <a:gd name="T0" fmla="*/ 1 w 17"/>
                    <a:gd name="T1" fmla="*/ 7 h 13"/>
                    <a:gd name="T2" fmla="*/ 8 w 17"/>
                    <a:gd name="T3" fmla="*/ 13 h 13"/>
                    <a:gd name="T4" fmla="*/ 17 w 17"/>
                    <a:gd name="T5" fmla="*/ 6 h 13"/>
                    <a:gd name="T6" fmla="*/ 10 w 17"/>
                    <a:gd name="T7" fmla="*/ 0 h 13"/>
                    <a:gd name="T8" fmla="*/ 1 w 1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1" y="7"/>
                      </a:moveTo>
                      <a:cubicBezTo>
                        <a:pt x="0" y="10"/>
                        <a:pt x="4" y="13"/>
                        <a:pt x="8" y="13"/>
                      </a:cubicBezTo>
                      <a:cubicBezTo>
                        <a:pt x="13" y="13"/>
                        <a:pt x="17" y="10"/>
                        <a:pt x="17" y="6"/>
                      </a:cubicBezTo>
                      <a:cubicBezTo>
                        <a:pt x="17" y="3"/>
                        <a:pt x="14" y="0"/>
                        <a:pt x="10" y="0"/>
                      </a:cubicBezTo>
                      <a:cubicBezTo>
                        <a:pt x="5" y="0"/>
                        <a:pt x="1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0" name="Freeform 472"/>
                <p:cNvSpPr>
                  <a:spLocks/>
                </p:cNvSpPr>
                <p:nvPr/>
              </p:nvSpPr>
              <p:spPr bwMode="auto">
                <a:xfrm>
                  <a:off x="2632" y="2462"/>
                  <a:ext cx="31" cy="22"/>
                </a:xfrm>
                <a:custGeom>
                  <a:avLst/>
                  <a:gdLst>
                    <a:gd name="T0" fmla="*/ 0 w 17"/>
                    <a:gd name="T1" fmla="*/ 6 h 12"/>
                    <a:gd name="T2" fmla="*/ 8 w 17"/>
                    <a:gd name="T3" fmla="*/ 12 h 12"/>
                    <a:gd name="T4" fmla="*/ 17 w 17"/>
                    <a:gd name="T5" fmla="*/ 6 h 12"/>
                    <a:gd name="T6" fmla="*/ 9 w 17"/>
                    <a:gd name="T7" fmla="*/ 0 h 12"/>
                    <a:gd name="T8" fmla="*/ 0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8" y="12"/>
                      </a:cubicBezTo>
                      <a:cubicBezTo>
                        <a:pt x="12" y="12"/>
                        <a:pt x="16" y="9"/>
                        <a:pt x="17" y="6"/>
                      </a:cubicBezTo>
                      <a:cubicBezTo>
                        <a:pt x="17" y="2"/>
                        <a:pt x="14" y="0"/>
                        <a:pt x="9" y="0"/>
                      </a:cubicBezTo>
                      <a:cubicBezTo>
                        <a:pt x="5" y="0"/>
                        <a:pt x="1" y="2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1" name="Freeform 473"/>
                <p:cNvSpPr>
                  <a:spLocks/>
                </p:cNvSpPr>
                <p:nvPr/>
              </p:nvSpPr>
              <p:spPr bwMode="auto">
                <a:xfrm>
                  <a:off x="2600" y="2462"/>
                  <a:ext cx="33" cy="22"/>
                </a:xfrm>
                <a:custGeom>
                  <a:avLst/>
                  <a:gdLst>
                    <a:gd name="T0" fmla="*/ 1 w 18"/>
                    <a:gd name="T1" fmla="*/ 6 h 12"/>
                    <a:gd name="T2" fmla="*/ 8 w 18"/>
                    <a:gd name="T3" fmla="*/ 12 h 12"/>
                    <a:gd name="T4" fmla="*/ 17 w 18"/>
                    <a:gd name="T5" fmla="*/ 6 h 12"/>
                    <a:gd name="T6" fmla="*/ 10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0" y="10"/>
                        <a:pt x="4" y="12"/>
                        <a:pt x="8" y="12"/>
                      </a:cubicBezTo>
                      <a:cubicBezTo>
                        <a:pt x="13" y="12"/>
                        <a:pt x="17" y="9"/>
                        <a:pt x="17" y="6"/>
                      </a:cubicBezTo>
                      <a:cubicBezTo>
                        <a:pt x="18" y="2"/>
                        <a:pt x="15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2" name="Freeform 474"/>
                <p:cNvSpPr>
                  <a:spLocks/>
                </p:cNvSpPr>
                <p:nvPr/>
              </p:nvSpPr>
              <p:spPr bwMode="auto">
                <a:xfrm>
                  <a:off x="2570" y="2462"/>
                  <a:ext cx="34" cy="22"/>
                </a:xfrm>
                <a:custGeom>
                  <a:avLst/>
                  <a:gdLst>
                    <a:gd name="T0" fmla="*/ 1 w 18"/>
                    <a:gd name="T1" fmla="*/ 6 h 12"/>
                    <a:gd name="T2" fmla="*/ 8 w 18"/>
                    <a:gd name="T3" fmla="*/ 12 h 12"/>
                    <a:gd name="T4" fmla="*/ 17 w 18"/>
                    <a:gd name="T5" fmla="*/ 6 h 12"/>
                    <a:gd name="T6" fmla="*/ 10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0" y="10"/>
                        <a:pt x="3" y="12"/>
                        <a:pt x="8" y="12"/>
                      </a:cubicBezTo>
                      <a:cubicBezTo>
                        <a:pt x="12" y="12"/>
                        <a:pt x="16" y="10"/>
                        <a:pt x="17" y="6"/>
                      </a:cubicBezTo>
                      <a:cubicBezTo>
                        <a:pt x="18" y="3"/>
                        <a:pt x="15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3" name="Freeform 475"/>
                <p:cNvSpPr>
                  <a:spLocks/>
                </p:cNvSpPr>
                <p:nvPr/>
              </p:nvSpPr>
              <p:spPr bwMode="auto">
                <a:xfrm>
                  <a:off x="2538" y="2462"/>
                  <a:ext cx="36" cy="24"/>
                </a:xfrm>
                <a:custGeom>
                  <a:avLst/>
                  <a:gdLst>
                    <a:gd name="T0" fmla="*/ 1 w 19"/>
                    <a:gd name="T1" fmla="*/ 7 h 13"/>
                    <a:gd name="T2" fmla="*/ 8 w 19"/>
                    <a:gd name="T3" fmla="*/ 13 h 13"/>
                    <a:gd name="T4" fmla="*/ 18 w 19"/>
                    <a:gd name="T5" fmla="*/ 6 h 13"/>
                    <a:gd name="T6" fmla="*/ 11 w 19"/>
                    <a:gd name="T7" fmla="*/ 0 h 13"/>
                    <a:gd name="T8" fmla="*/ 1 w 19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3">
                      <a:moveTo>
                        <a:pt x="1" y="7"/>
                      </a:moveTo>
                      <a:cubicBezTo>
                        <a:pt x="0" y="10"/>
                        <a:pt x="3" y="13"/>
                        <a:pt x="8" y="13"/>
                      </a:cubicBezTo>
                      <a:cubicBezTo>
                        <a:pt x="13" y="13"/>
                        <a:pt x="17" y="10"/>
                        <a:pt x="18" y="6"/>
                      </a:cubicBezTo>
                      <a:cubicBezTo>
                        <a:pt x="19" y="3"/>
                        <a:pt x="16" y="0"/>
                        <a:pt x="11" y="0"/>
                      </a:cubicBezTo>
                      <a:cubicBezTo>
                        <a:pt x="7" y="0"/>
                        <a:pt x="2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4" name="Freeform 476"/>
                <p:cNvSpPr>
                  <a:spLocks/>
                </p:cNvSpPr>
                <p:nvPr/>
              </p:nvSpPr>
              <p:spPr bwMode="auto">
                <a:xfrm>
                  <a:off x="1893" y="2471"/>
                  <a:ext cx="47" cy="25"/>
                </a:xfrm>
                <a:custGeom>
                  <a:avLst/>
                  <a:gdLst>
                    <a:gd name="T0" fmla="*/ 3 w 25"/>
                    <a:gd name="T1" fmla="*/ 7 h 13"/>
                    <a:gd name="T2" fmla="*/ 7 w 25"/>
                    <a:gd name="T3" fmla="*/ 13 h 13"/>
                    <a:gd name="T4" fmla="*/ 22 w 25"/>
                    <a:gd name="T5" fmla="*/ 6 h 13"/>
                    <a:gd name="T6" fmla="*/ 18 w 25"/>
                    <a:gd name="T7" fmla="*/ 0 h 13"/>
                    <a:gd name="T8" fmla="*/ 3 w 25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3">
                      <a:moveTo>
                        <a:pt x="3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18" y="10"/>
                        <a:pt x="22" y="6"/>
                      </a:cubicBezTo>
                      <a:cubicBezTo>
                        <a:pt x="25" y="3"/>
                        <a:pt x="23" y="0"/>
                        <a:pt x="18" y="0"/>
                      </a:cubicBezTo>
                      <a:cubicBezTo>
                        <a:pt x="13" y="1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5" name="Freeform 477"/>
                <p:cNvSpPr>
                  <a:spLocks/>
                </p:cNvSpPr>
                <p:nvPr/>
              </p:nvSpPr>
              <p:spPr bwMode="auto">
                <a:xfrm>
                  <a:off x="1858" y="2473"/>
                  <a:ext cx="48" cy="23"/>
                </a:xfrm>
                <a:custGeom>
                  <a:avLst/>
                  <a:gdLst>
                    <a:gd name="T0" fmla="*/ 4 w 26"/>
                    <a:gd name="T1" fmla="*/ 6 h 12"/>
                    <a:gd name="T2" fmla="*/ 7 w 26"/>
                    <a:gd name="T3" fmla="*/ 12 h 12"/>
                    <a:gd name="T4" fmla="*/ 22 w 26"/>
                    <a:gd name="T5" fmla="*/ 6 h 12"/>
                    <a:gd name="T6" fmla="*/ 19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9"/>
                        <a:pt x="2" y="12"/>
                        <a:pt x="7" y="12"/>
                      </a:cubicBezTo>
                      <a:cubicBezTo>
                        <a:pt x="12" y="12"/>
                        <a:pt x="19" y="9"/>
                        <a:pt x="22" y="6"/>
                      </a:cubicBezTo>
                      <a:cubicBezTo>
                        <a:pt x="26" y="2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6" name="Freeform 478"/>
                <p:cNvSpPr>
                  <a:spLocks/>
                </p:cNvSpPr>
                <p:nvPr/>
              </p:nvSpPr>
              <p:spPr bwMode="auto">
                <a:xfrm>
                  <a:off x="1822" y="2473"/>
                  <a:ext cx="49" cy="23"/>
                </a:xfrm>
                <a:custGeom>
                  <a:avLst/>
                  <a:gdLst>
                    <a:gd name="T0" fmla="*/ 4 w 26"/>
                    <a:gd name="T1" fmla="*/ 6 h 12"/>
                    <a:gd name="T2" fmla="*/ 7 w 26"/>
                    <a:gd name="T3" fmla="*/ 12 h 12"/>
                    <a:gd name="T4" fmla="*/ 23 w 26"/>
                    <a:gd name="T5" fmla="*/ 6 h 12"/>
                    <a:gd name="T6" fmla="*/ 20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10"/>
                        <a:pt x="2" y="12"/>
                        <a:pt x="7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6" y="3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7" name="Freeform 479"/>
                <p:cNvSpPr>
                  <a:spLocks/>
                </p:cNvSpPr>
                <p:nvPr/>
              </p:nvSpPr>
              <p:spPr bwMode="auto">
                <a:xfrm>
                  <a:off x="1787" y="2473"/>
                  <a:ext cx="49" cy="23"/>
                </a:xfrm>
                <a:custGeom>
                  <a:avLst/>
                  <a:gdLst>
                    <a:gd name="T0" fmla="*/ 4 w 26"/>
                    <a:gd name="T1" fmla="*/ 6 h 12"/>
                    <a:gd name="T2" fmla="*/ 7 w 26"/>
                    <a:gd name="T3" fmla="*/ 12 h 12"/>
                    <a:gd name="T4" fmla="*/ 23 w 26"/>
                    <a:gd name="T5" fmla="*/ 6 h 12"/>
                    <a:gd name="T6" fmla="*/ 20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10"/>
                        <a:pt x="2" y="12"/>
                        <a:pt x="7" y="12"/>
                      </a:cubicBezTo>
                      <a:cubicBezTo>
                        <a:pt x="12" y="12"/>
                        <a:pt x="19" y="10"/>
                        <a:pt x="23" y="6"/>
                      </a:cubicBezTo>
                      <a:cubicBezTo>
                        <a:pt x="26" y="3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8" name="Freeform 480"/>
                <p:cNvSpPr>
                  <a:spLocks/>
                </p:cNvSpPr>
                <p:nvPr/>
              </p:nvSpPr>
              <p:spPr bwMode="auto">
                <a:xfrm>
                  <a:off x="1752" y="2473"/>
                  <a:ext cx="50" cy="25"/>
                </a:xfrm>
                <a:custGeom>
                  <a:avLst/>
                  <a:gdLst>
                    <a:gd name="T0" fmla="*/ 4 w 27"/>
                    <a:gd name="T1" fmla="*/ 7 h 13"/>
                    <a:gd name="T2" fmla="*/ 7 w 27"/>
                    <a:gd name="T3" fmla="*/ 13 h 13"/>
                    <a:gd name="T4" fmla="*/ 23 w 27"/>
                    <a:gd name="T5" fmla="*/ 6 h 13"/>
                    <a:gd name="T6" fmla="*/ 20 w 27"/>
                    <a:gd name="T7" fmla="*/ 0 h 13"/>
                    <a:gd name="T8" fmla="*/ 4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7"/>
                      </a:moveTo>
                      <a:cubicBezTo>
                        <a:pt x="0" y="10"/>
                        <a:pt x="2" y="13"/>
                        <a:pt x="7" y="13"/>
                      </a:cubicBezTo>
                      <a:cubicBezTo>
                        <a:pt x="12" y="13"/>
                        <a:pt x="19" y="10"/>
                        <a:pt x="23" y="6"/>
                      </a:cubicBezTo>
                      <a:cubicBezTo>
                        <a:pt x="27" y="3"/>
                        <a:pt x="25" y="0"/>
                        <a:pt x="20" y="0"/>
                      </a:cubicBezTo>
                      <a:cubicBezTo>
                        <a:pt x="15" y="1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9" name="Freeform 481"/>
                <p:cNvSpPr>
                  <a:spLocks/>
                </p:cNvSpPr>
                <p:nvPr/>
              </p:nvSpPr>
              <p:spPr bwMode="auto">
                <a:xfrm>
                  <a:off x="1716" y="2475"/>
                  <a:ext cx="51" cy="23"/>
                </a:xfrm>
                <a:custGeom>
                  <a:avLst/>
                  <a:gdLst>
                    <a:gd name="T0" fmla="*/ 4 w 27"/>
                    <a:gd name="T1" fmla="*/ 6 h 12"/>
                    <a:gd name="T2" fmla="*/ 6 w 27"/>
                    <a:gd name="T3" fmla="*/ 12 h 12"/>
                    <a:gd name="T4" fmla="*/ 23 w 27"/>
                    <a:gd name="T5" fmla="*/ 6 h 12"/>
                    <a:gd name="T6" fmla="*/ 20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7" y="2"/>
                        <a:pt x="25" y="0"/>
                        <a:pt x="20" y="0"/>
                      </a:cubicBezTo>
                      <a:cubicBezTo>
                        <a:pt x="15" y="0"/>
                        <a:pt x="7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0" name="Freeform 482"/>
                <p:cNvSpPr>
                  <a:spLocks/>
                </p:cNvSpPr>
                <p:nvPr/>
              </p:nvSpPr>
              <p:spPr bwMode="auto">
                <a:xfrm>
                  <a:off x="1679" y="2475"/>
                  <a:ext cx="50" cy="23"/>
                </a:xfrm>
                <a:custGeom>
                  <a:avLst/>
                  <a:gdLst>
                    <a:gd name="T0" fmla="*/ 4 w 27"/>
                    <a:gd name="T1" fmla="*/ 6 h 12"/>
                    <a:gd name="T2" fmla="*/ 7 w 27"/>
                    <a:gd name="T3" fmla="*/ 12 h 12"/>
                    <a:gd name="T4" fmla="*/ 23 w 27"/>
                    <a:gd name="T5" fmla="*/ 6 h 12"/>
                    <a:gd name="T6" fmla="*/ 21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10"/>
                        <a:pt x="1" y="12"/>
                        <a:pt x="7" y="12"/>
                      </a:cubicBezTo>
                      <a:cubicBezTo>
                        <a:pt x="12" y="12"/>
                        <a:pt x="20" y="9"/>
                        <a:pt x="23" y="6"/>
                      </a:cubicBezTo>
                      <a:cubicBezTo>
                        <a:pt x="27" y="3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1" name="Freeform 483"/>
                <p:cNvSpPr>
                  <a:spLocks/>
                </p:cNvSpPr>
                <p:nvPr/>
              </p:nvSpPr>
              <p:spPr bwMode="auto">
                <a:xfrm>
                  <a:off x="1642" y="2475"/>
                  <a:ext cx="52" cy="24"/>
                </a:xfrm>
                <a:custGeom>
                  <a:avLst/>
                  <a:gdLst>
                    <a:gd name="T0" fmla="*/ 4 w 28"/>
                    <a:gd name="T1" fmla="*/ 6 h 13"/>
                    <a:gd name="T2" fmla="*/ 7 w 28"/>
                    <a:gd name="T3" fmla="*/ 12 h 13"/>
                    <a:gd name="T4" fmla="*/ 24 w 28"/>
                    <a:gd name="T5" fmla="*/ 6 h 13"/>
                    <a:gd name="T6" fmla="*/ 21 w 28"/>
                    <a:gd name="T7" fmla="*/ 0 h 13"/>
                    <a:gd name="T8" fmla="*/ 4 w 2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6"/>
                      </a:moveTo>
                      <a:cubicBezTo>
                        <a:pt x="0" y="10"/>
                        <a:pt x="1" y="13"/>
                        <a:pt x="7" y="12"/>
                      </a:cubicBezTo>
                      <a:cubicBezTo>
                        <a:pt x="12" y="12"/>
                        <a:pt x="20" y="10"/>
                        <a:pt x="24" y="6"/>
                      </a:cubicBezTo>
                      <a:cubicBezTo>
                        <a:pt x="28" y="3"/>
                        <a:pt x="27" y="0"/>
                        <a:pt x="21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2" name="Freeform 484"/>
                <p:cNvSpPr>
                  <a:spLocks/>
                </p:cNvSpPr>
                <p:nvPr/>
              </p:nvSpPr>
              <p:spPr bwMode="auto">
                <a:xfrm>
                  <a:off x="1604" y="2475"/>
                  <a:ext cx="53" cy="24"/>
                </a:xfrm>
                <a:custGeom>
                  <a:avLst/>
                  <a:gdLst>
                    <a:gd name="T0" fmla="*/ 4 w 28"/>
                    <a:gd name="T1" fmla="*/ 7 h 13"/>
                    <a:gd name="T2" fmla="*/ 7 w 28"/>
                    <a:gd name="T3" fmla="*/ 13 h 13"/>
                    <a:gd name="T4" fmla="*/ 24 w 28"/>
                    <a:gd name="T5" fmla="*/ 6 h 13"/>
                    <a:gd name="T6" fmla="*/ 21 w 28"/>
                    <a:gd name="T7" fmla="*/ 1 h 13"/>
                    <a:gd name="T8" fmla="*/ 4 w 28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7" y="13"/>
                      </a:cubicBezTo>
                      <a:cubicBezTo>
                        <a:pt x="12" y="13"/>
                        <a:pt x="20" y="10"/>
                        <a:pt x="24" y="6"/>
                      </a:cubicBezTo>
                      <a:cubicBezTo>
                        <a:pt x="28" y="3"/>
                        <a:pt x="27" y="0"/>
                        <a:pt x="21" y="1"/>
                      </a:cubicBezTo>
                      <a:cubicBezTo>
                        <a:pt x="16" y="1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3" name="Freeform 485"/>
                <p:cNvSpPr>
                  <a:spLocks/>
                </p:cNvSpPr>
                <p:nvPr/>
              </p:nvSpPr>
              <p:spPr bwMode="auto">
                <a:xfrm>
                  <a:off x="1567" y="2477"/>
                  <a:ext cx="52" cy="22"/>
                </a:xfrm>
                <a:custGeom>
                  <a:avLst/>
                  <a:gdLst>
                    <a:gd name="T0" fmla="*/ 4 w 28"/>
                    <a:gd name="T1" fmla="*/ 6 h 12"/>
                    <a:gd name="T2" fmla="*/ 7 w 28"/>
                    <a:gd name="T3" fmla="*/ 12 h 12"/>
                    <a:gd name="T4" fmla="*/ 24 w 28"/>
                    <a:gd name="T5" fmla="*/ 6 h 12"/>
                    <a:gd name="T6" fmla="*/ 21 w 28"/>
                    <a:gd name="T7" fmla="*/ 0 h 12"/>
                    <a:gd name="T8" fmla="*/ 4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7" y="12"/>
                      </a:cubicBezTo>
                      <a:cubicBezTo>
                        <a:pt x="12" y="12"/>
                        <a:pt x="20" y="9"/>
                        <a:pt x="24" y="6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4" name="Freeform 486"/>
                <p:cNvSpPr>
                  <a:spLocks/>
                </p:cNvSpPr>
                <p:nvPr/>
              </p:nvSpPr>
              <p:spPr bwMode="auto">
                <a:xfrm>
                  <a:off x="1528" y="2477"/>
                  <a:ext cx="54" cy="22"/>
                </a:xfrm>
                <a:custGeom>
                  <a:avLst/>
                  <a:gdLst>
                    <a:gd name="T0" fmla="*/ 4 w 29"/>
                    <a:gd name="T1" fmla="*/ 6 h 12"/>
                    <a:gd name="T2" fmla="*/ 7 w 29"/>
                    <a:gd name="T3" fmla="*/ 12 h 12"/>
                    <a:gd name="T4" fmla="*/ 25 w 29"/>
                    <a:gd name="T5" fmla="*/ 6 h 12"/>
                    <a:gd name="T6" fmla="*/ 22 w 29"/>
                    <a:gd name="T7" fmla="*/ 0 h 12"/>
                    <a:gd name="T8" fmla="*/ 4 w 29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2">
                      <a:moveTo>
                        <a:pt x="4" y="6"/>
                      </a:moveTo>
                      <a:cubicBezTo>
                        <a:pt x="0" y="10"/>
                        <a:pt x="1" y="12"/>
                        <a:pt x="7" y="12"/>
                      </a:cubicBezTo>
                      <a:cubicBezTo>
                        <a:pt x="13" y="12"/>
                        <a:pt x="21" y="9"/>
                        <a:pt x="25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5" name="Freeform 487"/>
                <p:cNvSpPr>
                  <a:spLocks/>
                </p:cNvSpPr>
                <p:nvPr/>
              </p:nvSpPr>
              <p:spPr bwMode="auto">
                <a:xfrm>
                  <a:off x="1489" y="2477"/>
                  <a:ext cx="56" cy="24"/>
                </a:xfrm>
                <a:custGeom>
                  <a:avLst/>
                  <a:gdLst>
                    <a:gd name="T0" fmla="*/ 5 w 30"/>
                    <a:gd name="T1" fmla="*/ 6 h 13"/>
                    <a:gd name="T2" fmla="*/ 7 w 30"/>
                    <a:gd name="T3" fmla="*/ 12 h 13"/>
                    <a:gd name="T4" fmla="*/ 25 w 30"/>
                    <a:gd name="T5" fmla="*/ 6 h 13"/>
                    <a:gd name="T6" fmla="*/ 23 w 30"/>
                    <a:gd name="T7" fmla="*/ 0 h 13"/>
                    <a:gd name="T8" fmla="*/ 5 w 30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5" y="6"/>
                      </a:moveTo>
                      <a:cubicBezTo>
                        <a:pt x="0" y="10"/>
                        <a:pt x="2" y="13"/>
                        <a:pt x="7" y="12"/>
                      </a:cubicBezTo>
                      <a:cubicBezTo>
                        <a:pt x="13" y="12"/>
                        <a:pt x="21" y="10"/>
                        <a:pt x="25" y="6"/>
                      </a:cubicBezTo>
                      <a:cubicBezTo>
                        <a:pt x="30" y="3"/>
                        <a:pt x="28" y="0"/>
                        <a:pt x="23" y="0"/>
                      </a:cubicBezTo>
                      <a:cubicBezTo>
                        <a:pt x="17" y="0"/>
                        <a:pt x="9" y="3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6" name="Freeform 488"/>
                <p:cNvSpPr>
                  <a:spLocks/>
                </p:cNvSpPr>
                <p:nvPr/>
              </p:nvSpPr>
              <p:spPr bwMode="auto">
                <a:xfrm>
                  <a:off x="3985" y="2419"/>
                  <a:ext cx="56" cy="23"/>
                </a:xfrm>
                <a:custGeom>
                  <a:avLst/>
                  <a:gdLst>
                    <a:gd name="T0" fmla="*/ 4 w 30"/>
                    <a:gd name="T1" fmla="*/ 6 h 12"/>
                    <a:gd name="T2" fmla="*/ 22 w 30"/>
                    <a:gd name="T3" fmla="*/ 12 h 12"/>
                    <a:gd name="T4" fmla="*/ 26 w 30"/>
                    <a:gd name="T5" fmla="*/ 6 h 12"/>
                    <a:gd name="T6" fmla="*/ 8 w 30"/>
                    <a:gd name="T7" fmla="*/ 0 h 12"/>
                    <a:gd name="T8" fmla="*/ 4 w 30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2">
                      <a:moveTo>
                        <a:pt x="4" y="6"/>
                      </a:moveTo>
                      <a:cubicBezTo>
                        <a:pt x="8" y="10"/>
                        <a:pt x="16" y="12"/>
                        <a:pt x="22" y="12"/>
                      </a:cubicBezTo>
                      <a:cubicBezTo>
                        <a:pt x="28" y="12"/>
                        <a:pt x="30" y="9"/>
                        <a:pt x="26" y="6"/>
                      </a:cubicBezTo>
                      <a:cubicBezTo>
                        <a:pt x="22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7" name="Freeform 489"/>
                <p:cNvSpPr>
                  <a:spLocks/>
                </p:cNvSpPr>
                <p:nvPr/>
              </p:nvSpPr>
              <p:spPr bwMode="auto">
                <a:xfrm>
                  <a:off x="3789" y="2421"/>
                  <a:ext cx="52" cy="24"/>
                </a:xfrm>
                <a:custGeom>
                  <a:avLst/>
                  <a:gdLst>
                    <a:gd name="T0" fmla="*/ 4 w 28"/>
                    <a:gd name="T1" fmla="*/ 6 h 13"/>
                    <a:gd name="T2" fmla="*/ 20 w 28"/>
                    <a:gd name="T3" fmla="*/ 12 h 13"/>
                    <a:gd name="T4" fmla="*/ 24 w 28"/>
                    <a:gd name="T5" fmla="*/ 6 h 13"/>
                    <a:gd name="T6" fmla="*/ 8 w 28"/>
                    <a:gd name="T7" fmla="*/ 0 h 13"/>
                    <a:gd name="T8" fmla="*/ 4 w 28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3">
                      <a:moveTo>
                        <a:pt x="4" y="6"/>
                      </a:moveTo>
                      <a:cubicBezTo>
                        <a:pt x="7" y="10"/>
                        <a:pt x="15" y="13"/>
                        <a:pt x="20" y="12"/>
                      </a:cubicBezTo>
                      <a:cubicBezTo>
                        <a:pt x="26" y="12"/>
                        <a:pt x="28" y="10"/>
                        <a:pt x="24" y="6"/>
                      </a:cubicBezTo>
                      <a:cubicBezTo>
                        <a:pt x="21" y="3"/>
                        <a:pt x="13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8" name="Freeform 490"/>
                <p:cNvSpPr>
                  <a:spLocks/>
                </p:cNvSpPr>
                <p:nvPr/>
              </p:nvSpPr>
              <p:spPr bwMode="auto">
                <a:xfrm>
                  <a:off x="3752" y="2423"/>
                  <a:ext cx="50" cy="22"/>
                </a:xfrm>
                <a:custGeom>
                  <a:avLst/>
                  <a:gdLst>
                    <a:gd name="T0" fmla="*/ 4 w 27"/>
                    <a:gd name="T1" fmla="*/ 6 h 12"/>
                    <a:gd name="T2" fmla="*/ 20 w 27"/>
                    <a:gd name="T3" fmla="*/ 12 h 12"/>
                    <a:gd name="T4" fmla="*/ 24 w 27"/>
                    <a:gd name="T5" fmla="*/ 5 h 12"/>
                    <a:gd name="T6" fmla="*/ 7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7" y="9"/>
                        <a:pt x="14" y="12"/>
                        <a:pt x="20" y="12"/>
                      </a:cubicBezTo>
                      <a:cubicBezTo>
                        <a:pt x="26" y="12"/>
                        <a:pt x="27" y="9"/>
                        <a:pt x="24" y="5"/>
                      </a:cubicBezTo>
                      <a:cubicBezTo>
                        <a:pt x="20" y="2"/>
                        <a:pt x="13" y="0"/>
                        <a:pt x="7" y="0"/>
                      </a:cubicBezTo>
                      <a:cubicBezTo>
                        <a:pt x="2" y="0"/>
                        <a:pt x="0" y="2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9" name="Freeform 491"/>
                <p:cNvSpPr>
                  <a:spLocks/>
                </p:cNvSpPr>
                <p:nvPr/>
              </p:nvSpPr>
              <p:spPr bwMode="auto">
                <a:xfrm>
                  <a:off x="3642" y="2423"/>
                  <a:ext cx="48" cy="24"/>
                </a:xfrm>
                <a:custGeom>
                  <a:avLst/>
                  <a:gdLst>
                    <a:gd name="T0" fmla="*/ 3 w 26"/>
                    <a:gd name="T1" fmla="*/ 7 h 13"/>
                    <a:gd name="T2" fmla="*/ 19 w 26"/>
                    <a:gd name="T3" fmla="*/ 12 h 13"/>
                    <a:gd name="T4" fmla="*/ 23 w 26"/>
                    <a:gd name="T5" fmla="*/ 6 h 13"/>
                    <a:gd name="T6" fmla="*/ 7 w 26"/>
                    <a:gd name="T7" fmla="*/ 0 h 13"/>
                    <a:gd name="T8" fmla="*/ 3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7"/>
                      </a:moveTo>
                      <a:cubicBezTo>
                        <a:pt x="7" y="10"/>
                        <a:pt x="14" y="13"/>
                        <a:pt x="19" y="12"/>
                      </a:cubicBezTo>
                      <a:cubicBezTo>
                        <a:pt x="24" y="12"/>
                        <a:pt x="26" y="10"/>
                        <a:pt x="23" y="6"/>
                      </a:cubicBezTo>
                      <a:cubicBezTo>
                        <a:pt x="20" y="3"/>
                        <a:pt x="13" y="0"/>
                        <a:pt x="7" y="0"/>
                      </a:cubicBezTo>
                      <a:cubicBezTo>
                        <a:pt x="2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0" name="Freeform 492"/>
                <p:cNvSpPr>
                  <a:spLocks/>
                </p:cNvSpPr>
                <p:nvPr/>
              </p:nvSpPr>
              <p:spPr bwMode="auto">
                <a:xfrm>
                  <a:off x="3607" y="2425"/>
                  <a:ext cx="48" cy="22"/>
                </a:xfrm>
                <a:custGeom>
                  <a:avLst/>
                  <a:gdLst>
                    <a:gd name="T0" fmla="*/ 3 w 26"/>
                    <a:gd name="T1" fmla="*/ 6 h 12"/>
                    <a:gd name="T2" fmla="*/ 18 w 26"/>
                    <a:gd name="T3" fmla="*/ 12 h 12"/>
                    <a:gd name="T4" fmla="*/ 22 w 26"/>
                    <a:gd name="T5" fmla="*/ 6 h 12"/>
                    <a:gd name="T6" fmla="*/ 7 w 26"/>
                    <a:gd name="T7" fmla="*/ 0 h 12"/>
                    <a:gd name="T8" fmla="*/ 3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3" y="6"/>
                      </a:moveTo>
                      <a:cubicBezTo>
                        <a:pt x="6" y="9"/>
                        <a:pt x="13" y="12"/>
                        <a:pt x="18" y="12"/>
                      </a:cubicBezTo>
                      <a:cubicBezTo>
                        <a:pt x="24" y="12"/>
                        <a:pt x="26" y="9"/>
                        <a:pt x="22" y="6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1" name="Freeform 493"/>
                <p:cNvSpPr>
                  <a:spLocks/>
                </p:cNvSpPr>
                <p:nvPr/>
              </p:nvSpPr>
              <p:spPr bwMode="auto">
                <a:xfrm>
                  <a:off x="3571" y="2425"/>
                  <a:ext cx="47" cy="22"/>
                </a:xfrm>
                <a:custGeom>
                  <a:avLst/>
                  <a:gdLst>
                    <a:gd name="T0" fmla="*/ 3 w 25"/>
                    <a:gd name="T1" fmla="*/ 6 h 12"/>
                    <a:gd name="T2" fmla="*/ 18 w 25"/>
                    <a:gd name="T3" fmla="*/ 12 h 12"/>
                    <a:gd name="T4" fmla="*/ 22 w 25"/>
                    <a:gd name="T5" fmla="*/ 6 h 12"/>
                    <a:gd name="T6" fmla="*/ 7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6" y="9"/>
                        <a:pt x="13" y="12"/>
                        <a:pt x="18" y="12"/>
                      </a:cubicBezTo>
                      <a:cubicBezTo>
                        <a:pt x="23" y="12"/>
                        <a:pt x="25" y="9"/>
                        <a:pt x="22" y="6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2" name="Freeform 494"/>
                <p:cNvSpPr>
                  <a:spLocks/>
                </p:cNvSpPr>
                <p:nvPr/>
              </p:nvSpPr>
              <p:spPr bwMode="auto">
                <a:xfrm>
                  <a:off x="3239" y="2429"/>
                  <a:ext cx="39" cy="24"/>
                </a:xfrm>
                <a:custGeom>
                  <a:avLst/>
                  <a:gdLst>
                    <a:gd name="T0" fmla="*/ 2 w 21"/>
                    <a:gd name="T1" fmla="*/ 7 h 13"/>
                    <a:gd name="T2" fmla="*/ 14 w 21"/>
                    <a:gd name="T3" fmla="*/ 13 h 13"/>
                    <a:gd name="T4" fmla="*/ 19 w 21"/>
                    <a:gd name="T5" fmla="*/ 6 h 13"/>
                    <a:gd name="T6" fmla="*/ 7 w 21"/>
                    <a:gd name="T7" fmla="*/ 0 h 13"/>
                    <a:gd name="T8" fmla="*/ 2 w 21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3">
                      <a:moveTo>
                        <a:pt x="2" y="7"/>
                      </a:moveTo>
                      <a:cubicBezTo>
                        <a:pt x="3" y="10"/>
                        <a:pt x="9" y="13"/>
                        <a:pt x="14" y="13"/>
                      </a:cubicBezTo>
                      <a:cubicBezTo>
                        <a:pt x="19" y="13"/>
                        <a:pt x="21" y="10"/>
                        <a:pt x="19" y="6"/>
                      </a:cubicBezTo>
                      <a:cubicBezTo>
                        <a:pt x="17" y="3"/>
                        <a:pt x="11" y="0"/>
                        <a:pt x="7" y="0"/>
                      </a:cubicBezTo>
                      <a:cubicBezTo>
                        <a:pt x="2" y="1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3" name="Freeform 495"/>
                <p:cNvSpPr>
                  <a:spLocks/>
                </p:cNvSpPr>
                <p:nvPr/>
              </p:nvSpPr>
              <p:spPr bwMode="auto">
                <a:xfrm>
                  <a:off x="2962" y="2434"/>
                  <a:ext cx="33" cy="23"/>
                </a:xfrm>
                <a:custGeom>
                  <a:avLst/>
                  <a:gdLst>
                    <a:gd name="T0" fmla="*/ 1 w 18"/>
                    <a:gd name="T1" fmla="*/ 6 h 12"/>
                    <a:gd name="T2" fmla="*/ 11 w 18"/>
                    <a:gd name="T3" fmla="*/ 12 h 12"/>
                    <a:gd name="T4" fmla="*/ 17 w 18"/>
                    <a:gd name="T5" fmla="*/ 6 h 12"/>
                    <a:gd name="T6" fmla="*/ 7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2" y="9"/>
                        <a:pt x="6" y="12"/>
                        <a:pt x="11" y="12"/>
                      </a:cubicBezTo>
                      <a:cubicBezTo>
                        <a:pt x="15" y="12"/>
                        <a:pt x="18" y="9"/>
                        <a:pt x="17" y="6"/>
                      </a:cubicBezTo>
                      <a:cubicBezTo>
                        <a:pt x="16" y="2"/>
                        <a:pt x="12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4" name="Freeform 496"/>
                <p:cNvSpPr>
                  <a:spLocks/>
                </p:cNvSpPr>
                <p:nvPr/>
              </p:nvSpPr>
              <p:spPr bwMode="auto">
                <a:xfrm>
                  <a:off x="2932" y="2434"/>
                  <a:ext cx="33" cy="23"/>
                </a:xfrm>
                <a:custGeom>
                  <a:avLst/>
                  <a:gdLst>
                    <a:gd name="T0" fmla="*/ 1 w 18"/>
                    <a:gd name="T1" fmla="*/ 6 h 12"/>
                    <a:gd name="T2" fmla="*/ 10 w 18"/>
                    <a:gd name="T3" fmla="*/ 12 h 12"/>
                    <a:gd name="T4" fmla="*/ 17 w 18"/>
                    <a:gd name="T5" fmla="*/ 6 h 12"/>
                    <a:gd name="T6" fmla="*/ 7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2" y="9"/>
                        <a:pt x="6" y="12"/>
                        <a:pt x="10" y="12"/>
                      </a:cubicBezTo>
                      <a:cubicBezTo>
                        <a:pt x="15" y="12"/>
                        <a:pt x="18" y="9"/>
                        <a:pt x="17" y="6"/>
                      </a:cubicBezTo>
                      <a:cubicBezTo>
                        <a:pt x="16" y="3"/>
                        <a:pt x="12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5" name="Freeform 497"/>
                <p:cNvSpPr>
                  <a:spLocks/>
                </p:cNvSpPr>
                <p:nvPr/>
              </p:nvSpPr>
              <p:spPr bwMode="auto">
                <a:xfrm>
                  <a:off x="2902" y="2434"/>
                  <a:ext cx="32" cy="23"/>
                </a:xfrm>
                <a:custGeom>
                  <a:avLst/>
                  <a:gdLst>
                    <a:gd name="T0" fmla="*/ 1 w 17"/>
                    <a:gd name="T1" fmla="*/ 6 h 12"/>
                    <a:gd name="T2" fmla="*/ 10 w 17"/>
                    <a:gd name="T3" fmla="*/ 12 h 12"/>
                    <a:gd name="T4" fmla="*/ 17 w 17"/>
                    <a:gd name="T5" fmla="*/ 6 h 12"/>
                    <a:gd name="T6" fmla="*/ 8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1" y="10"/>
                        <a:pt x="5" y="12"/>
                        <a:pt x="10" y="12"/>
                      </a:cubicBezTo>
                      <a:cubicBezTo>
                        <a:pt x="14" y="12"/>
                        <a:pt x="17" y="9"/>
                        <a:pt x="17" y="6"/>
                      </a:cubicBezTo>
                      <a:cubicBezTo>
                        <a:pt x="16" y="3"/>
                        <a:pt x="12" y="0"/>
                        <a:pt x="8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6" name="Freeform 498"/>
                <p:cNvSpPr>
                  <a:spLocks/>
                </p:cNvSpPr>
                <p:nvPr/>
              </p:nvSpPr>
              <p:spPr bwMode="auto">
                <a:xfrm>
                  <a:off x="2872" y="2434"/>
                  <a:ext cx="32" cy="24"/>
                </a:xfrm>
                <a:custGeom>
                  <a:avLst/>
                  <a:gdLst>
                    <a:gd name="T0" fmla="*/ 1 w 17"/>
                    <a:gd name="T1" fmla="*/ 7 h 13"/>
                    <a:gd name="T2" fmla="*/ 10 w 17"/>
                    <a:gd name="T3" fmla="*/ 13 h 13"/>
                    <a:gd name="T4" fmla="*/ 17 w 17"/>
                    <a:gd name="T5" fmla="*/ 6 h 13"/>
                    <a:gd name="T6" fmla="*/ 8 w 17"/>
                    <a:gd name="T7" fmla="*/ 1 h 13"/>
                    <a:gd name="T8" fmla="*/ 1 w 1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1" y="7"/>
                      </a:moveTo>
                      <a:cubicBezTo>
                        <a:pt x="1" y="10"/>
                        <a:pt x="5" y="13"/>
                        <a:pt x="10" y="13"/>
                      </a:cubicBezTo>
                      <a:cubicBezTo>
                        <a:pt x="14" y="13"/>
                        <a:pt x="17" y="10"/>
                        <a:pt x="17" y="6"/>
                      </a:cubicBezTo>
                      <a:cubicBezTo>
                        <a:pt x="16" y="3"/>
                        <a:pt x="12" y="0"/>
                        <a:pt x="8" y="1"/>
                      </a:cubicBezTo>
                      <a:cubicBezTo>
                        <a:pt x="3" y="1"/>
                        <a:pt x="0" y="3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7" name="Freeform 499"/>
                <p:cNvSpPr>
                  <a:spLocks/>
                </p:cNvSpPr>
                <p:nvPr/>
              </p:nvSpPr>
              <p:spPr bwMode="auto">
                <a:xfrm>
                  <a:off x="2842" y="2436"/>
                  <a:ext cx="32" cy="22"/>
                </a:xfrm>
                <a:custGeom>
                  <a:avLst/>
                  <a:gdLst>
                    <a:gd name="T0" fmla="*/ 1 w 17"/>
                    <a:gd name="T1" fmla="*/ 6 h 12"/>
                    <a:gd name="T2" fmla="*/ 9 w 17"/>
                    <a:gd name="T3" fmla="*/ 12 h 12"/>
                    <a:gd name="T4" fmla="*/ 17 w 17"/>
                    <a:gd name="T5" fmla="*/ 6 h 12"/>
                    <a:gd name="T6" fmla="*/ 8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1" y="9"/>
                        <a:pt x="5" y="12"/>
                        <a:pt x="9" y="12"/>
                      </a:cubicBezTo>
                      <a:cubicBezTo>
                        <a:pt x="14" y="12"/>
                        <a:pt x="17" y="9"/>
                        <a:pt x="17" y="6"/>
                      </a:cubicBezTo>
                      <a:cubicBezTo>
                        <a:pt x="16" y="2"/>
                        <a:pt x="12" y="0"/>
                        <a:pt x="8" y="0"/>
                      </a:cubicBezTo>
                      <a:cubicBezTo>
                        <a:pt x="4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8" name="Freeform 500"/>
                <p:cNvSpPr>
                  <a:spLocks/>
                </p:cNvSpPr>
                <p:nvPr/>
              </p:nvSpPr>
              <p:spPr bwMode="auto">
                <a:xfrm>
                  <a:off x="2812" y="2436"/>
                  <a:ext cx="32" cy="22"/>
                </a:xfrm>
                <a:custGeom>
                  <a:avLst/>
                  <a:gdLst>
                    <a:gd name="T0" fmla="*/ 1 w 17"/>
                    <a:gd name="T1" fmla="*/ 6 h 12"/>
                    <a:gd name="T2" fmla="*/ 9 w 17"/>
                    <a:gd name="T3" fmla="*/ 12 h 12"/>
                    <a:gd name="T4" fmla="*/ 17 w 17"/>
                    <a:gd name="T5" fmla="*/ 6 h 12"/>
                    <a:gd name="T6" fmla="*/ 8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1" y="9"/>
                        <a:pt x="5" y="12"/>
                        <a:pt x="9" y="12"/>
                      </a:cubicBezTo>
                      <a:cubicBezTo>
                        <a:pt x="14" y="12"/>
                        <a:pt x="17" y="9"/>
                        <a:pt x="17" y="6"/>
                      </a:cubicBezTo>
                      <a:cubicBezTo>
                        <a:pt x="16" y="3"/>
                        <a:pt x="12" y="0"/>
                        <a:pt x="8" y="0"/>
                      </a:cubicBezTo>
                      <a:cubicBezTo>
                        <a:pt x="4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9" name="Freeform 501"/>
                <p:cNvSpPr>
                  <a:spLocks/>
                </p:cNvSpPr>
                <p:nvPr/>
              </p:nvSpPr>
              <p:spPr bwMode="auto">
                <a:xfrm>
                  <a:off x="2784" y="2436"/>
                  <a:ext cx="30" cy="22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6 w 16"/>
                    <a:gd name="T5" fmla="*/ 6 h 12"/>
                    <a:gd name="T6" fmla="*/ 7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10"/>
                        <a:pt x="4" y="12"/>
                        <a:pt x="8" y="12"/>
                      </a:cubicBezTo>
                      <a:cubicBezTo>
                        <a:pt x="12" y="12"/>
                        <a:pt x="16" y="9"/>
                        <a:pt x="16" y="6"/>
                      </a:cubicBezTo>
                      <a:cubicBezTo>
                        <a:pt x="15" y="3"/>
                        <a:pt x="12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0" name="Freeform 502"/>
                <p:cNvSpPr>
                  <a:spLocks/>
                </p:cNvSpPr>
                <p:nvPr/>
              </p:nvSpPr>
              <p:spPr bwMode="auto">
                <a:xfrm>
                  <a:off x="2755" y="2436"/>
                  <a:ext cx="29" cy="24"/>
                </a:xfrm>
                <a:custGeom>
                  <a:avLst/>
                  <a:gdLst>
                    <a:gd name="T0" fmla="*/ 0 w 16"/>
                    <a:gd name="T1" fmla="*/ 7 h 13"/>
                    <a:gd name="T2" fmla="*/ 8 w 16"/>
                    <a:gd name="T3" fmla="*/ 13 h 13"/>
                    <a:gd name="T4" fmla="*/ 16 w 16"/>
                    <a:gd name="T5" fmla="*/ 6 h 13"/>
                    <a:gd name="T6" fmla="*/ 8 w 16"/>
                    <a:gd name="T7" fmla="*/ 1 h 13"/>
                    <a:gd name="T8" fmla="*/ 0 w 1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3">
                      <a:moveTo>
                        <a:pt x="0" y="7"/>
                      </a:moveTo>
                      <a:cubicBezTo>
                        <a:pt x="0" y="10"/>
                        <a:pt x="3" y="13"/>
                        <a:pt x="8" y="13"/>
                      </a:cubicBezTo>
                      <a:cubicBezTo>
                        <a:pt x="12" y="13"/>
                        <a:pt x="16" y="10"/>
                        <a:pt x="16" y="6"/>
                      </a:cubicBezTo>
                      <a:cubicBezTo>
                        <a:pt x="16" y="3"/>
                        <a:pt x="12" y="0"/>
                        <a:pt x="8" y="1"/>
                      </a:cubicBezTo>
                      <a:cubicBezTo>
                        <a:pt x="3" y="1"/>
                        <a:pt x="0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1" name="Freeform 503"/>
                <p:cNvSpPr>
                  <a:spLocks/>
                </p:cNvSpPr>
                <p:nvPr/>
              </p:nvSpPr>
              <p:spPr bwMode="auto">
                <a:xfrm>
                  <a:off x="2725" y="2438"/>
                  <a:ext cx="30" cy="22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6 w 16"/>
                    <a:gd name="T5" fmla="*/ 6 h 12"/>
                    <a:gd name="T6" fmla="*/ 8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8" y="12"/>
                      </a:cubicBezTo>
                      <a:cubicBezTo>
                        <a:pt x="12" y="12"/>
                        <a:pt x="16" y="9"/>
                        <a:pt x="16" y="6"/>
                      </a:cubicBezTo>
                      <a:cubicBezTo>
                        <a:pt x="16" y="2"/>
                        <a:pt x="12" y="0"/>
                        <a:pt x="8" y="0"/>
                      </a:cubicBezTo>
                      <a:cubicBezTo>
                        <a:pt x="4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2" name="Freeform 504"/>
                <p:cNvSpPr>
                  <a:spLocks/>
                </p:cNvSpPr>
                <p:nvPr/>
              </p:nvSpPr>
              <p:spPr bwMode="auto">
                <a:xfrm>
                  <a:off x="2695" y="2438"/>
                  <a:ext cx="30" cy="22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6 w 16"/>
                    <a:gd name="T5" fmla="*/ 6 h 12"/>
                    <a:gd name="T6" fmla="*/ 9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10"/>
                        <a:pt x="3" y="12"/>
                        <a:pt x="8" y="12"/>
                      </a:cubicBezTo>
                      <a:cubicBezTo>
                        <a:pt x="12" y="12"/>
                        <a:pt x="16" y="9"/>
                        <a:pt x="16" y="6"/>
                      </a:cubicBezTo>
                      <a:cubicBezTo>
                        <a:pt x="16" y="3"/>
                        <a:pt x="13" y="0"/>
                        <a:pt x="9" y="0"/>
                      </a:cubicBezTo>
                      <a:cubicBezTo>
                        <a:pt x="4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3" name="Freeform 505"/>
                <p:cNvSpPr>
                  <a:spLocks/>
                </p:cNvSpPr>
                <p:nvPr/>
              </p:nvSpPr>
              <p:spPr bwMode="auto">
                <a:xfrm>
                  <a:off x="2665" y="2438"/>
                  <a:ext cx="30" cy="22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6 w 16"/>
                    <a:gd name="T5" fmla="*/ 6 h 12"/>
                    <a:gd name="T6" fmla="*/ 9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10"/>
                        <a:pt x="3" y="12"/>
                        <a:pt x="8" y="12"/>
                      </a:cubicBezTo>
                      <a:cubicBezTo>
                        <a:pt x="12" y="12"/>
                        <a:pt x="16" y="10"/>
                        <a:pt x="16" y="6"/>
                      </a:cubicBezTo>
                      <a:cubicBezTo>
                        <a:pt x="16" y="3"/>
                        <a:pt x="13" y="0"/>
                        <a:pt x="9" y="0"/>
                      </a:cubicBezTo>
                      <a:cubicBezTo>
                        <a:pt x="5" y="0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4" name="Freeform 506"/>
                <p:cNvSpPr>
                  <a:spLocks/>
                </p:cNvSpPr>
                <p:nvPr/>
              </p:nvSpPr>
              <p:spPr bwMode="auto">
                <a:xfrm>
                  <a:off x="2635" y="2438"/>
                  <a:ext cx="32" cy="24"/>
                </a:xfrm>
                <a:custGeom>
                  <a:avLst/>
                  <a:gdLst>
                    <a:gd name="T0" fmla="*/ 0 w 17"/>
                    <a:gd name="T1" fmla="*/ 7 h 13"/>
                    <a:gd name="T2" fmla="*/ 7 w 17"/>
                    <a:gd name="T3" fmla="*/ 13 h 13"/>
                    <a:gd name="T4" fmla="*/ 16 w 17"/>
                    <a:gd name="T5" fmla="*/ 6 h 13"/>
                    <a:gd name="T6" fmla="*/ 9 w 17"/>
                    <a:gd name="T7" fmla="*/ 1 h 13"/>
                    <a:gd name="T8" fmla="*/ 0 w 1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0" y="7"/>
                      </a:moveTo>
                      <a:cubicBezTo>
                        <a:pt x="0" y="10"/>
                        <a:pt x="3" y="13"/>
                        <a:pt x="7" y="13"/>
                      </a:cubicBezTo>
                      <a:cubicBezTo>
                        <a:pt x="12" y="13"/>
                        <a:pt x="16" y="10"/>
                        <a:pt x="16" y="6"/>
                      </a:cubicBezTo>
                      <a:cubicBezTo>
                        <a:pt x="17" y="3"/>
                        <a:pt x="14" y="0"/>
                        <a:pt x="9" y="1"/>
                      </a:cubicBezTo>
                      <a:cubicBezTo>
                        <a:pt x="5" y="1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5" name="Freeform 507"/>
                <p:cNvSpPr>
                  <a:spLocks/>
                </p:cNvSpPr>
                <p:nvPr/>
              </p:nvSpPr>
              <p:spPr bwMode="auto">
                <a:xfrm>
                  <a:off x="2605" y="2440"/>
                  <a:ext cx="32" cy="22"/>
                </a:xfrm>
                <a:custGeom>
                  <a:avLst/>
                  <a:gdLst>
                    <a:gd name="T0" fmla="*/ 1 w 17"/>
                    <a:gd name="T1" fmla="*/ 6 h 12"/>
                    <a:gd name="T2" fmla="*/ 7 w 17"/>
                    <a:gd name="T3" fmla="*/ 12 h 12"/>
                    <a:gd name="T4" fmla="*/ 16 w 17"/>
                    <a:gd name="T5" fmla="*/ 6 h 12"/>
                    <a:gd name="T6" fmla="*/ 10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2" y="12"/>
                        <a:pt x="16" y="9"/>
                        <a:pt x="16" y="6"/>
                      </a:cubicBezTo>
                      <a:cubicBezTo>
                        <a:pt x="17" y="2"/>
                        <a:pt x="14" y="0"/>
                        <a:pt x="10" y="0"/>
                      </a:cubicBezTo>
                      <a:cubicBezTo>
                        <a:pt x="5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6" name="Freeform 508"/>
                <p:cNvSpPr>
                  <a:spLocks/>
                </p:cNvSpPr>
                <p:nvPr/>
              </p:nvSpPr>
              <p:spPr bwMode="auto">
                <a:xfrm>
                  <a:off x="2576" y="2440"/>
                  <a:ext cx="31" cy="22"/>
                </a:xfrm>
                <a:custGeom>
                  <a:avLst/>
                  <a:gdLst>
                    <a:gd name="T0" fmla="*/ 1 w 17"/>
                    <a:gd name="T1" fmla="*/ 6 h 12"/>
                    <a:gd name="T2" fmla="*/ 7 w 17"/>
                    <a:gd name="T3" fmla="*/ 12 h 12"/>
                    <a:gd name="T4" fmla="*/ 17 w 17"/>
                    <a:gd name="T5" fmla="*/ 6 h 12"/>
                    <a:gd name="T6" fmla="*/ 10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0" y="10"/>
                        <a:pt x="3" y="12"/>
                        <a:pt x="7" y="12"/>
                      </a:cubicBezTo>
                      <a:cubicBezTo>
                        <a:pt x="12" y="12"/>
                        <a:pt x="16" y="9"/>
                        <a:pt x="17" y="6"/>
                      </a:cubicBezTo>
                      <a:cubicBezTo>
                        <a:pt x="17" y="3"/>
                        <a:pt x="14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7" name="Freeform 509"/>
                <p:cNvSpPr>
                  <a:spLocks/>
                </p:cNvSpPr>
                <p:nvPr/>
              </p:nvSpPr>
              <p:spPr bwMode="auto">
                <a:xfrm>
                  <a:off x="1882" y="2451"/>
                  <a:ext cx="47" cy="22"/>
                </a:xfrm>
                <a:custGeom>
                  <a:avLst/>
                  <a:gdLst>
                    <a:gd name="T0" fmla="*/ 3 w 25"/>
                    <a:gd name="T1" fmla="*/ 6 h 12"/>
                    <a:gd name="T2" fmla="*/ 6 w 25"/>
                    <a:gd name="T3" fmla="*/ 12 h 12"/>
                    <a:gd name="T4" fmla="*/ 21 w 25"/>
                    <a:gd name="T5" fmla="*/ 6 h 12"/>
                    <a:gd name="T6" fmla="*/ 18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1" y="12"/>
                        <a:pt x="18" y="9"/>
                        <a:pt x="21" y="6"/>
                      </a:cubicBezTo>
                      <a:cubicBezTo>
                        <a:pt x="25" y="2"/>
                        <a:pt x="23" y="0"/>
                        <a:pt x="18" y="0"/>
                      </a:cubicBezTo>
                      <a:cubicBezTo>
                        <a:pt x="13" y="0"/>
                        <a:pt x="7" y="2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8" name="Freeform 510"/>
                <p:cNvSpPr>
                  <a:spLocks/>
                </p:cNvSpPr>
                <p:nvPr/>
              </p:nvSpPr>
              <p:spPr bwMode="auto">
                <a:xfrm>
                  <a:off x="1847" y="2451"/>
                  <a:ext cx="46" cy="22"/>
                </a:xfrm>
                <a:custGeom>
                  <a:avLst/>
                  <a:gdLst>
                    <a:gd name="T0" fmla="*/ 4 w 25"/>
                    <a:gd name="T1" fmla="*/ 6 h 12"/>
                    <a:gd name="T2" fmla="*/ 7 w 25"/>
                    <a:gd name="T3" fmla="*/ 12 h 12"/>
                    <a:gd name="T4" fmla="*/ 22 w 25"/>
                    <a:gd name="T5" fmla="*/ 6 h 12"/>
                    <a:gd name="T6" fmla="*/ 19 w 25"/>
                    <a:gd name="T7" fmla="*/ 0 h 12"/>
                    <a:gd name="T8" fmla="*/ 4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4" y="6"/>
                      </a:moveTo>
                      <a:cubicBezTo>
                        <a:pt x="0" y="9"/>
                        <a:pt x="2" y="12"/>
                        <a:pt x="7" y="12"/>
                      </a:cubicBezTo>
                      <a:cubicBezTo>
                        <a:pt x="12" y="12"/>
                        <a:pt x="19" y="9"/>
                        <a:pt x="22" y="6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9" name="Freeform 511"/>
                <p:cNvSpPr>
                  <a:spLocks/>
                </p:cNvSpPr>
                <p:nvPr/>
              </p:nvSpPr>
              <p:spPr bwMode="auto">
                <a:xfrm>
                  <a:off x="1813" y="2451"/>
                  <a:ext cx="47" cy="22"/>
                </a:xfrm>
                <a:custGeom>
                  <a:avLst/>
                  <a:gdLst>
                    <a:gd name="T0" fmla="*/ 3 w 25"/>
                    <a:gd name="T1" fmla="*/ 6 h 12"/>
                    <a:gd name="T2" fmla="*/ 6 w 25"/>
                    <a:gd name="T3" fmla="*/ 12 h 12"/>
                    <a:gd name="T4" fmla="*/ 22 w 25"/>
                    <a:gd name="T5" fmla="*/ 6 h 12"/>
                    <a:gd name="T6" fmla="*/ 19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0" y="10"/>
                        <a:pt x="1" y="12"/>
                        <a:pt x="6" y="12"/>
                      </a:cubicBezTo>
                      <a:cubicBezTo>
                        <a:pt x="11" y="12"/>
                        <a:pt x="18" y="9"/>
                        <a:pt x="22" y="6"/>
                      </a:cubicBezTo>
                      <a:cubicBezTo>
                        <a:pt x="25" y="3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0" name="Freeform 512"/>
                <p:cNvSpPr>
                  <a:spLocks/>
                </p:cNvSpPr>
                <p:nvPr/>
              </p:nvSpPr>
              <p:spPr bwMode="auto">
                <a:xfrm>
                  <a:off x="1778" y="2451"/>
                  <a:ext cx="48" cy="24"/>
                </a:xfrm>
                <a:custGeom>
                  <a:avLst/>
                  <a:gdLst>
                    <a:gd name="T0" fmla="*/ 3 w 26"/>
                    <a:gd name="T1" fmla="*/ 7 h 13"/>
                    <a:gd name="T2" fmla="*/ 6 w 26"/>
                    <a:gd name="T3" fmla="*/ 12 h 13"/>
                    <a:gd name="T4" fmla="*/ 22 w 26"/>
                    <a:gd name="T5" fmla="*/ 6 h 13"/>
                    <a:gd name="T6" fmla="*/ 19 w 26"/>
                    <a:gd name="T7" fmla="*/ 0 h 13"/>
                    <a:gd name="T8" fmla="*/ 3 w 26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3">
                      <a:moveTo>
                        <a:pt x="3" y="7"/>
                      </a:moveTo>
                      <a:cubicBezTo>
                        <a:pt x="0" y="10"/>
                        <a:pt x="1" y="13"/>
                        <a:pt x="6" y="12"/>
                      </a:cubicBezTo>
                      <a:cubicBezTo>
                        <a:pt x="11" y="12"/>
                        <a:pt x="18" y="10"/>
                        <a:pt x="22" y="6"/>
                      </a:cubicBezTo>
                      <a:cubicBezTo>
                        <a:pt x="26" y="3"/>
                        <a:pt x="24" y="0"/>
                        <a:pt x="19" y="0"/>
                      </a:cubicBezTo>
                      <a:cubicBezTo>
                        <a:pt x="14" y="1"/>
                        <a:pt x="7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1" name="Freeform 513"/>
                <p:cNvSpPr>
                  <a:spLocks/>
                </p:cNvSpPr>
                <p:nvPr/>
              </p:nvSpPr>
              <p:spPr bwMode="auto">
                <a:xfrm>
                  <a:off x="1742" y="2453"/>
                  <a:ext cx="49" cy="22"/>
                </a:xfrm>
                <a:custGeom>
                  <a:avLst/>
                  <a:gdLst>
                    <a:gd name="T0" fmla="*/ 3 w 26"/>
                    <a:gd name="T1" fmla="*/ 6 h 12"/>
                    <a:gd name="T2" fmla="*/ 6 w 26"/>
                    <a:gd name="T3" fmla="*/ 12 h 12"/>
                    <a:gd name="T4" fmla="*/ 22 w 26"/>
                    <a:gd name="T5" fmla="*/ 6 h 12"/>
                    <a:gd name="T6" fmla="*/ 20 w 26"/>
                    <a:gd name="T7" fmla="*/ 0 h 12"/>
                    <a:gd name="T8" fmla="*/ 3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3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1" y="12"/>
                        <a:pt x="19" y="9"/>
                        <a:pt x="22" y="6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4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2" name="Freeform 514"/>
                <p:cNvSpPr>
                  <a:spLocks/>
                </p:cNvSpPr>
                <p:nvPr/>
              </p:nvSpPr>
              <p:spPr bwMode="auto">
                <a:xfrm>
                  <a:off x="1705" y="2453"/>
                  <a:ext cx="50" cy="22"/>
                </a:xfrm>
                <a:custGeom>
                  <a:avLst/>
                  <a:gdLst>
                    <a:gd name="T0" fmla="*/ 4 w 27"/>
                    <a:gd name="T1" fmla="*/ 6 h 12"/>
                    <a:gd name="T2" fmla="*/ 7 w 27"/>
                    <a:gd name="T3" fmla="*/ 12 h 12"/>
                    <a:gd name="T4" fmla="*/ 23 w 27"/>
                    <a:gd name="T5" fmla="*/ 6 h 12"/>
                    <a:gd name="T6" fmla="*/ 21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7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7" y="3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3" name="Freeform 515"/>
                <p:cNvSpPr>
                  <a:spLocks/>
                </p:cNvSpPr>
                <p:nvPr/>
              </p:nvSpPr>
              <p:spPr bwMode="auto">
                <a:xfrm>
                  <a:off x="1670" y="2453"/>
                  <a:ext cx="50" cy="22"/>
                </a:xfrm>
                <a:custGeom>
                  <a:avLst/>
                  <a:gdLst>
                    <a:gd name="T0" fmla="*/ 4 w 27"/>
                    <a:gd name="T1" fmla="*/ 6 h 12"/>
                    <a:gd name="T2" fmla="*/ 6 w 27"/>
                    <a:gd name="T3" fmla="*/ 12 h 12"/>
                    <a:gd name="T4" fmla="*/ 23 w 27"/>
                    <a:gd name="T5" fmla="*/ 6 h 12"/>
                    <a:gd name="T6" fmla="*/ 20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10"/>
                        <a:pt x="1" y="12"/>
                        <a:pt x="6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7" y="3"/>
                        <a:pt x="26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4" name="Freeform 516"/>
                <p:cNvSpPr>
                  <a:spLocks/>
                </p:cNvSpPr>
                <p:nvPr/>
              </p:nvSpPr>
              <p:spPr bwMode="auto">
                <a:xfrm>
                  <a:off x="1632" y="2453"/>
                  <a:ext cx="51" cy="24"/>
                </a:xfrm>
                <a:custGeom>
                  <a:avLst/>
                  <a:gdLst>
                    <a:gd name="T0" fmla="*/ 4 w 27"/>
                    <a:gd name="T1" fmla="*/ 7 h 13"/>
                    <a:gd name="T2" fmla="*/ 6 w 27"/>
                    <a:gd name="T3" fmla="*/ 12 h 13"/>
                    <a:gd name="T4" fmla="*/ 23 w 27"/>
                    <a:gd name="T5" fmla="*/ 6 h 13"/>
                    <a:gd name="T6" fmla="*/ 21 w 27"/>
                    <a:gd name="T7" fmla="*/ 1 h 13"/>
                    <a:gd name="T8" fmla="*/ 4 w 27"/>
                    <a:gd name="T9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3">
                      <a:moveTo>
                        <a:pt x="4" y="7"/>
                      </a:moveTo>
                      <a:cubicBezTo>
                        <a:pt x="0" y="10"/>
                        <a:pt x="1" y="13"/>
                        <a:pt x="6" y="12"/>
                      </a:cubicBezTo>
                      <a:cubicBezTo>
                        <a:pt x="12" y="12"/>
                        <a:pt x="20" y="10"/>
                        <a:pt x="23" y="6"/>
                      </a:cubicBezTo>
                      <a:cubicBezTo>
                        <a:pt x="27" y="3"/>
                        <a:pt x="26" y="0"/>
                        <a:pt x="21" y="1"/>
                      </a:cubicBezTo>
                      <a:cubicBezTo>
                        <a:pt x="16" y="1"/>
                        <a:pt x="8" y="3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5" name="Freeform 517"/>
                <p:cNvSpPr>
                  <a:spLocks/>
                </p:cNvSpPr>
                <p:nvPr/>
              </p:nvSpPr>
              <p:spPr bwMode="auto">
                <a:xfrm>
                  <a:off x="1595" y="2455"/>
                  <a:ext cx="52" cy="22"/>
                </a:xfrm>
                <a:custGeom>
                  <a:avLst/>
                  <a:gdLst>
                    <a:gd name="T0" fmla="*/ 4 w 28"/>
                    <a:gd name="T1" fmla="*/ 6 h 12"/>
                    <a:gd name="T2" fmla="*/ 6 w 28"/>
                    <a:gd name="T3" fmla="*/ 12 h 12"/>
                    <a:gd name="T4" fmla="*/ 24 w 28"/>
                    <a:gd name="T5" fmla="*/ 6 h 12"/>
                    <a:gd name="T6" fmla="*/ 21 w 28"/>
                    <a:gd name="T7" fmla="*/ 0 h 12"/>
                    <a:gd name="T8" fmla="*/ 4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2" y="12"/>
                        <a:pt x="20" y="9"/>
                        <a:pt x="24" y="6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6" name="Freeform 518"/>
                <p:cNvSpPr>
                  <a:spLocks/>
                </p:cNvSpPr>
                <p:nvPr/>
              </p:nvSpPr>
              <p:spPr bwMode="auto">
                <a:xfrm>
                  <a:off x="1558" y="2455"/>
                  <a:ext cx="52" cy="22"/>
                </a:xfrm>
                <a:custGeom>
                  <a:avLst/>
                  <a:gdLst>
                    <a:gd name="T0" fmla="*/ 4 w 28"/>
                    <a:gd name="T1" fmla="*/ 6 h 12"/>
                    <a:gd name="T2" fmla="*/ 6 w 28"/>
                    <a:gd name="T3" fmla="*/ 12 h 12"/>
                    <a:gd name="T4" fmla="*/ 24 w 28"/>
                    <a:gd name="T5" fmla="*/ 6 h 12"/>
                    <a:gd name="T6" fmla="*/ 21 w 28"/>
                    <a:gd name="T7" fmla="*/ 0 h 12"/>
                    <a:gd name="T8" fmla="*/ 4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2" y="12"/>
                        <a:pt x="20" y="9"/>
                        <a:pt x="24" y="6"/>
                      </a:cubicBezTo>
                      <a:cubicBezTo>
                        <a:pt x="28" y="3"/>
                        <a:pt x="27" y="0"/>
                        <a:pt x="21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7" name="Freeform 519"/>
                <p:cNvSpPr>
                  <a:spLocks/>
                </p:cNvSpPr>
                <p:nvPr/>
              </p:nvSpPr>
              <p:spPr bwMode="auto">
                <a:xfrm>
                  <a:off x="3920" y="2397"/>
                  <a:ext cx="54" cy="22"/>
                </a:xfrm>
                <a:custGeom>
                  <a:avLst/>
                  <a:gdLst>
                    <a:gd name="T0" fmla="*/ 4 w 29"/>
                    <a:gd name="T1" fmla="*/ 6 h 12"/>
                    <a:gd name="T2" fmla="*/ 21 w 29"/>
                    <a:gd name="T3" fmla="*/ 12 h 12"/>
                    <a:gd name="T4" fmla="*/ 25 w 29"/>
                    <a:gd name="T5" fmla="*/ 6 h 12"/>
                    <a:gd name="T6" fmla="*/ 8 w 29"/>
                    <a:gd name="T7" fmla="*/ 0 h 12"/>
                    <a:gd name="T8" fmla="*/ 4 w 29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2">
                      <a:moveTo>
                        <a:pt x="4" y="6"/>
                      </a:moveTo>
                      <a:cubicBezTo>
                        <a:pt x="8" y="10"/>
                        <a:pt x="15" y="12"/>
                        <a:pt x="21" y="12"/>
                      </a:cubicBezTo>
                      <a:cubicBezTo>
                        <a:pt x="27" y="12"/>
                        <a:pt x="29" y="9"/>
                        <a:pt x="25" y="6"/>
                      </a:cubicBezTo>
                      <a:cubicBezTo>
                        <a:pt x="21" y="3"/>
                        <a:pt x="14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8" name="Freeform 520"/>
                <p:cNvSpPr>
                  <a:spLocks/>
                </p:cNvSpPr>
                <p:nvPr/>
              </p:nvSpPr>
              <p:spPr bwMode="auto">
                <a:xfrm>
                  <a:off x="3804" y="2399"/>
                  <a:ext cx="50" cy="22"/>
                </a:xfrm>
                <a:custGeom>
                  <a:avLst/>
                  <a:gdLst>
                    <a:gd name="T0" fmla="*/ 4 w 27"/>
                    <a:gd name="T1" fmla="*/ 6 h 12"/>
                    <a:gd name="T2" fmla="*/ 20 w 27"/>
                    <a:gd name="T3" fmla="*/ 12 h 12"/>
                    <a:gd name="T4" fmla="*/ 24 w 27"/>
                    <a:gd name="T5" fmla="*/ 6 h 12"/>
                    <a:gd name="T6" fmla="*/ 7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7" y="9"/>
                        <a:pt x="14" y="12"/>
                        <a:pt x="20" y="12"/>
                      </a:cubicBezTo>
                      <a:cubicBezTo>
                        <a:pt x="26" y="12"/>
                        <a:pt x="27" y="9"/>
                        <a:pt x="24" y="6"/>
                      </a:cubicBezTo>
                      <a:cubicBezTo>
                        <a:pt x="20" y="3"/>
                        <a:pt x="13" y="0"/>
                        <a:pt x="7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9" name="Freeform 521"/>
                <p:cNvSpPr>
                  <a:spLocks/>
                </p:cNvSpPr>
                <p:nvPr/>
              </p:nvSpPr>
              <p:spPr bwMode="auto">
                <a:xfrm>
                  <a:off x="3767" y="2399"/>
                  <a:ext cx="50" cy="22"/>
                </a:xfrm>
                <a:custGeom>
                  <a:avLst/>
                  <a:gdLst>
                    <a:gd name="T0" fmla="*/ 3 w 27"/>
                    <a:gd name="T1" fmla="*/ 6 h 12"/>
                    <a:gd name="T2" fmla="*/ 20 w 27"/>
                    <a:gd name="T3" fmla="*/ 12 h 12"/>
                    <a:gd name="T4" fmla="*/ 23 w 27"/>
                    <a:gd name="T5" fmla="*/ 6 h 12"/>
                    <a:gd name="T6" fmla="*/ 7 w 27"/>
                    <a:gd name="T7" fmla="*/ 0 h 12"/>
                    <a:gd name="T8" fmla="*/ 3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3" y="6"/>
                      </a:moveTo>
                      <a:cubicBezTo>
                        <a:pt x="7" y="10"/>
                        <a:pt x="14" y="12"/>
                        <a:pt x="20" y="12"/>
                      </a:cubicBezTo>
                      <a:cubicBezTo>
                        <a:pt x="25" y="12"/>
                        <a:pt x="27" y="9"/>
                        <a:pt x="23" y="6"/>
                      </a:cubicBezTo>
                      <a:cubicBezTo>
                        <a:pt x="20" y="3"/>
                        <a:pt x="13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0" name="Freeform 522"/>
                <p:cNvSpPr>
                  <a:spLocks/>
                </p:cNvSpPr>
                <p:nvPr/>
              </p:nvSpPr>
              <p:spPr bwMode="auto">
                <a:xfrm>
                  <a:off x="3586" y="2402"/>
                  <a:ext cx="47" cy="23"/>
                </a:xfrm>
                <a:custGeom>
                  <a:avLst/>
                  <a:gdLst>
                    <a:gd name="T0" fmla="*/ 3 w 25"/>
                    <a:gd name="T1" fmla="*/ 6 h 12"/>
                    <a:gd name="T2" fmla="*/ 18 w 25"/>
                    <a:gd name="T3" fmla="*/ 12 h 12"/>
                    <a:gd name="T4" fmla="*/ 22 w 25"/>
                    <a:gd name="T5" fmla="*/ 6 h 12"/>
                    <a:gd name="T6" fmla="*/ 7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6" y="9"/>
                        <a:pt x="13" y="12"/>
                        <a:pt x="18" y="12"/>
                      </a:cubicBezTo>
                      <a:cubicBezTo>
                        <a:pt x="23" y="12"/>
                        <a:pt x="25" y="9"/>
                        <a:pt x="22" y="6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1" name="Freeform 523"/>
                <p:cNvSpPr>
                  <a:spLocks/>
                </p:cNvSpPr>
                <p:nvPr/>
              </p:nvSpPr>
              <p:spPr bwMode="auto">
                <a:xfrm>
                  <a:off x="3517" y="2402"/>
                  <a:ext cx="45" cy="23"/>
                </a:xfrm>
                <a:custGeom>
                  <a:avLst/>
                  <a:gdLst>
                    <a:gd name="T0" fmla="*/ 3 w 24"/>
                    <a:gd name="T1" fmla="*/ 6 h 12"/>
                    <a:gd name="T2" fmla="*/ 17 w 24"/>
                    <a:gd name="T3" fmla="*/ 12 h 12"/>
                    <a:gd name="T4" fmla="*/ 21 w 24"/>
                    <a:gd name="T5" fmla="*/ 6 h 12"/>
                    <a:gd name="T6" fmla="*/ 7 w 24"/>
                    <a:gd name="T7" fmla="*/ 0 h 12"/>
                    <a:gd name="T8" fmla="*/ 3 w 24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2">
                      <a:moveTo>
                        <a:pt x="3" y="6"/>
                      </a:moveTo>
                      <a:cubicBezTo>
                        <a:pt x="6" y="10"/>
                        <a:pt x="12" y="12"/>
                        <a:pt x="17" y="12"/>
                      </a:cubicBezTo>
                      <a:cubicBezTo>
                        <a:pt x="23" y="12"/>
                        <a:pt x="24" y="9"/>
                        <a:pt x="21" y="6"/>
                      </a:cubicBezTo>
                      <a:cubicBezTo>
                        <a:pt x="19" y="3"/>
                        <a:pt x="12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2" name="Freeform 524"/>
                <p:cNvSpPr>
                  <a:spLocks/>
                </p:cNvSpPr>
                <p:nvPr/>
              </p:nvSpPr>
              <p:spPr bwMode="auto">
                <a:xfrm>
                  <a:off x="3226" y="2408"/>
                  <a:ext cx="38" cy="22"/>
                </a:xfrm>
                <a:custGeom>
                  <a:avLst/>
                  <a:gdLst>
                    <a:gd name="T0" fmla="*/ 2 w 20"/>
                    <a:gd name="T1" fmla="*/ 6 h 12"/>
                    <a:gd name="T2" fmla="*/ 13 w 20"/>
                    <a:gd name="T3" fmla="*/ 11 h 12"/>
                    <a:gd name="T4" fmla="*/ 18 w 20"/>
                    <a:gd name="T5" fmla="*/ 5 h 12"/>
                    <a:gd name="T6" fmla="*/ 6 w 20"/>
                    <a:gd name="T7" fmla="*/ 0 h 12"/>
                    <a:gd name="T8" fmla="*/ 2 w 20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2">
                      <a:moveTo>
                        <a:pt x="2" y="6"/>
                      </a:moveTo>
                      <a:cubicBezTo>
                        <a:pt x="3" y="9"/>
                        <a:pt x="9" y="12"/>
                        <a:pt x="13" y="11"/>
                      </a:cubicBezTo>
                      <a:cubicBezTo>
                        <a:pt x="18" y="11"/>
                        <a:pt x="20" y="9"/>
                        <a:pt x="18" y="5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3" name="Freeform 525"/>
                <p:cNvSpPr>
                  <a:spLocks/>
                </p:cNvSpPr>
                <p:nvPr/>
              </p:nvSpPr>
              <p:spPr bwMode="auto">
                <a:xfrm>
                  <a:off x="2986" y="2412"/>
                  <a:ext cx="33" cy="22"/>
                </a:xfrm>
                <a:custGeom>
                  <a:avLst/>
                  <a:gdLst>
                    <a:gd name="T0" fmla="*/ 1 w 18"/>
                    <a:gd name="T1" fmla="*/ 6 h 12"/>
                    <a:gd name="T2" fmla="*/ 10 w 18"/>
                    <a:gd name="T3" fmla="*/ 11 h 12"/>
                    <a:gd name="T4" fmla="*/ 17 w 18"/>
                    <a:gd name="T5" fmla="*/ 5 h 12"/>
                    <a:gd name="T6" fmla="*/ 7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2" y="9"/>
                        <a:pt x="6" y="12"/>
                        <a:pt x="10" y="11"/>
                      </a:cubicBezTo>
                      <a:cubicBezTo>
                        <a:pt x="15" y="11"/>
                        <a:pt x="18" y="9"/>
                        <a:pt x="17" y="5"/>
                      </a:cubicBezTo>
                      <a:cubicBezTo>
                        <a:pt x="15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4" name="Freeform 526"/>
                <p:cNvSpPr>
                  <a:spLocks/>
                </p:cNvSpPr>
                <p:nvPr/>
              </p:nvSpPr>
              <p:spPr bwMode="auto">
                <a:xfrm>
                  <a:off x="2956" y="2412"/>
                  <a:ext cx="33" cy="22"/>
                </a:xfrm>
                <a:custGeom>
                  <a:avLst/>
                  <a:gdLst>
                    <a:gd name="T0" fmla="*/ 1 w 18"/>
                    <a:gd name="T1" fmla="*/ 6 h 12"/>
                    <a:gd name="T2" fmla="*/ 10 w 18"/>
                    <a:gd name="T3" fmla="*/ 12 h 12"/>
                    <a:gd name="T4" fmla="*/ 17 w 18"/>
                    <a:gd name="T5" fmla="*/ 6 h 12"/>
                    <a:gd name="T6" fmla="*/ 7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2" y="9"/>
                        <a:pt x="6" y="12"/>
                        <a:pt x="10" y="12"/>
                      </a:cubicBezTo>
                      <a:cubicBezTo>
                        <a:pt x="15" y="12"/>
                        <a:pt x="18" y="9"/>
                        <a:pt x="17" y="6"/>
                      </a:cubicBezTo>
                      <a:cubicBezTo>
                        <a:pt x="16" y="2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5" name="Freeform 527"/>
                <p:cNvSpPr>
                  <a:spLocks/>
                </p:cNvSpPr>
                <p:nvPr/>
              </p:nvSpPr>
              <p:spPr bwMode="auto">
                <a:xfrm>
                  <a:off x="2928" y="2412"/>
                  <a:ext cx="32" cy="22"/>
                </a:xfrm>
                <a:custGeom>
                  <a:avLst/>
                  <a:gdLst>
                    <a:gd name="T0" fmla="*/ 0 w 17"/>
                    <a:gd name="T1" fmla="*/ 6 h 12"/>
                    <a:gd name="T2" fmla="*/ 9 w 17"/>
                    <a:gd name="T3" fmla="*/ 12 h 12"/>
                    <a:gd name="T4" fmla="*/ 16 w 17"/>
                    <a:gd name="T5" fmla="*/ 6 h 12"/>
                    <a:gd name="T6" fmla="*/ 7 w 17"/>
                    <a:gd name="T7" fmla="*/ 0 h 12"/>
                    <a:gd name="T8" fmla="*/ 0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0" y="6"/>
                      </a:moveTo>
                      <a:cubicBezTo>
                        <a:pt x="1" y="9"/>
                        <a:pt x="5" y="12"/>
                        <a:pt x="9" y="12"/>
                      </a:cubicBezTo>
                      <a:cubicBezTo>
                        <a:pt x="14" y="12"/>
                        <a:pt x="17" y="9"/>
                        <a:pt x="16" y="6"/>
                      </a:cubicBezTo>
                      <a:cubicBezTo>
                        <a:pt x="15" y="3"/>
                        <a:pt x="11" y="0"/>
                        <a:pt x="7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6" name="Freeform 528"/>
                <p:cNvSpPr>
                  <a:spLocks/>
                </p:cNvSpPr>
                <p:nvPr/>
              </p:nvSpPr>
              <p:spPr bwMode="auto">
                <a:xfrm>
                  <a:off x="2898" y="2412"/>
                  <a:ext cx="32" cy="22"/>
                </a:xfrm>
                <a:custGeom>
                  <a:avLst/>
                  <a:gdLst>
                    <a:gd name="T0" fmla="*/ 1 w 17"/>
                    <a:gd name="T1" fmla="*/ 6 h 12"/>
                    <a:gd name="T2" fmla="*/ 10 w 17"/>
                    <a:gd name="T3" fmla="*/ 12 h 12"/>
                    <a:gd name="T4" fmla="*/ 16 w 17"/>
                    <a:gd name="T5" fmla="*/ 6 h 12"/>
                    <a:gd name="T6" fmla="*/ 7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1" y="10"/>
                        <a:pt x="5" y="12"/>
                        <a:pt x="10" y="12"/>
                      </a:cubicBezTo>
                      <a:cubicBezTo>
                        <a:pt x="14" y="12"/>
                        <a:pt x="17" y="9"/>
                        <a:pt x="16" y="6"/>
                      </a:cubicBezTo>
                      <a:cubicBezTo>
                        <a:pt x="15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7" name="Freeform 529"/>
                <p:cNvSpPr>
                  <a:spLocks/>
                </p:cNvSpPr>
                <p:nvPr/>
              </p:nvSpPr>
              <p:spPr bwMode="auto">
                <a:xfrm>
                  <a:off x="2870" y="2414"/>
                  <a:ext cx="30" cy="22"/>
                </a:xfrm>
                <a:custGeom>
                  <a:avLst/>
                  <a:gdLst>
                    <a:gd name="T0" fmla="*/ 0 w 16"/>
                    <a:gd name="T1" fmla="*/ 6 h 12"/>
                    <a:gd name="T2" fmla="*/ 9 w 16"/>
                    <a:gd name="T3" fmla="*/ 11 h 12"/>
                    <a:gd name="T4" fmla="*/ 15 w 16"/>
                    <a:gd name="T5" fmla="*/ 5 h 12"/>
                    <a:gd name="T6" fmla="*/ 7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9"/>
                        <a:pt x="4" y="12"/>
                        <a:pt x="9" y="11"/>
                      </a:cubicBezTo>
                      <a:cubicBezTo>
                        <a:pt x="13" y="11"/>
                        <a:pt x="16" y="9"/>
                        <a:pt x="15" y="5"/>
                      </a:cubicBezTo>
                      <a:cubicBezTo>
                        <a:pt x="15" y="2"/>
                        <a:pt x="11" y="0"/>
                        <a:pt x="7" y="0"/>
                      </a:cubicBezTo>
                      <a:cubicBezTo>
                        <a:pt x="3" y="0"/>
                        <a:pt x="0" y="2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8" name="Freeform 530"/>
                <p:cNvSpPr>
                  <a:spLocks/>
                </p:cNvSpPr>
                <p:nvPr/>
              </p:nvSpPr>
              <p:spPr bwMode="auto">
                <a:xfrm>
                  <a:off x="2840" y="2414"/>
                  <a:ext cx="30" cy="22"/>
                </a:xfrm>
                <a:custGeom>
                  <a:avLst/>
                  <a:gdLst>
                    <a:gd name="T0" fmla="*/ 0 w 16"/>
                    <a:gd name="T1" fmla="*/ 6 h 12"/>
                    <a:gd name="T2" fmla="*/ 9 w 16"/>
                    <a:gd name="T3" fmla="*/ 12 h 12"/>
                    <a:gd name="T4" fmla="*/ 16 w 16"/>
                    <a:gd name="T5" fmla="*/ 6 h 12"/>
                    <a:gd name="T6" fmla="*/ 7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1" y="9"/>
                        <a:pt x="5" y="12"/>
                        <a:pt x="9" y="12"/>
                      </a:cubicBezTo>
                      <a:cubicBezTo>
                        <a:pt x="13" y="12"/>
                        <a:pt x="16" y="9"/>
                        <a:pt x="16" y="6"/>
                      </a:cubicBezTo>
                      <a:cubicBezTo>
                        <a:pt x="15" y="2"/>
                        <a:pt x="12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9" name="Freeform 531"/>
                <p:cNvSpPr>
                  <a:spLocks/>
                </p:cNvSpPr>
                <p:nvPr/>
              </p:nvSpPr>
              <p:spPr bwMode="auto">
                <a:xfrm>
                  <a:off x="2812" y="2414"/>
                  <a:ext cx="30" cy="22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5 w 16"/>
                    <a:gd name="T5" fmla="*/ 6 h 12"/>
                    <a:gd name="T6" fmla="*/ 7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9"/>
                        <a:pt x="4" y="12"/>
                        <a:pt x="8" y="12"/>
                      </a:cubicBezTo>
                      <a:cubicBezTo>
                        <a:pt x="12" y="12"/>
                        <a:pt x="16" y="9"/>
                        <a:pt x="15" y="6"/>
                      </a:cubicBezTo>
                      <a:cubicBezTo>
                        <a:pt x="15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0" name="Freeform 532"/>
                <p:cNvSpPr>
                  <a:spLocks/>
                </p:cNvSpPr>
                <p:nvPr/>
              </p:nvSpPr>
              <p:spPr bwMode="auto">
                <a:xfrm>
                  <a:off x="2783" y="2414"/>
                  <a:ext cx="29" cy="22"/>
                </a:xfrm>
                <a:custGeom>
                  <a:avLst/>
                  <a:gdLst>
                    <a:gd name="T0" fmla="*/ 1 w 16"/>
                    <a:gd name="T1" fmla="*/ 6 h 12"/>
                    <a:gd name="T2" fmla="*/ 8 w 16"/>
                    <a:gd name="T3" fmla="*/ 12 h 12"/>
                    <a:gd name="T4" fmla="*/ 16 w 16"/>
                    <a:gd name="T5" fmla="*/ 6 h 12"/>
                    <a:gd name="T6" fmla="*/ 8 w 16"/>
                    <a:gd name="T7" fmla="*/ 0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1" y="10"/>
                        <a:pt x="4" y="12"/>
                        <a:pt x="8" y="12"/>
                      </a:cubicBezTo>
                      <a:cubicBezTo>
                        <a:pt x="13" y="12"/>
                        <a:pt x="16" y="9"/>
                        <a:pt x="16" y="6"/>
                      </a:cubicBezTo>
                      <a:cubicBezTo>
                        <a:pt x="16" y="3"/>
                        <a:pt x="12" y="0"/>
                        <a:pt x="8" y="0"/>
                      </a:cubicBezTo>
                      <a:cubicBezTo>
                        <a:pt x="4" y="1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1" name="Freeform 533"/>
                <p:cNvSpPr>
                  <a:spLocks/>
                </p:cNvSpPr>
                <p:nvPr/>
              </p:nvSpPr>
              <p:spPr bwMode="auto">
                <a:xfrm>
                  <a:off x="2755" y="2416"/>
                  <a:ext cx="29" cy="22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5 w 16"/>
                    <a:gd name="T5" fmla="*/ 5 h 12"/>
                    <a:gd name="T6" fmla="*/ 8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8" y="12"/>
                      </a:cubicBezTo>
                      <a:cubicBezTo>
                        <a:pt x="12" y="11"/>
                        <a:pt x="16" y="9"/>
                        <a:pt x="15" y="5"/>
                      </a:cubicBezTo>
                      <a:cubicBezTo>
                        <a:pt x="15" y="2"/>
                        <a:pt x="12" y="0"/>
                        <a:pt x="8" y="0"/>
                      </a:cubicBezTo>
                      <a:cubicBezTo>
                        <a:pt x="4" y="0"/>
                        <a:pt x="0" y="2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2" name="Freeform 534"/>
                <p:cNvSpPr>
                  <a:spLocks/>
                </p:cNvSpPr>
                <p:nvPr/>
              </p:nvSpPr>
              <p:spPr bwMode="auto">
                <a:xfrm>
                  <a:off x="2725" y="2416"/>
                  <a:ext cx="30" cy="22"/>
                </a:xfrm>
                <a:custGeom>
                  <a:avLst/>
                  <a:gdLst>
                    <a:gd name="T0" fmla="*/ 1 w 16"/>
                    <a:gd name="T1" fmla="*/ 6 h 12"/>
                    <a:gd name="T2" fmla="*/ 8 w 16"/>
                    <a:gd name="T3" fmla="*/ 12 h 12"/>
                    <a:gd name="T4" fmla="*/ 16 w 16"/>
                    <a:gd name="T5" fmla="*/ 6 h 12"/>
                    <a:gd name="T6" fmla="*/ 9 w 16"/>
                    <a:gd name="T7" fmla="*/ 0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0" y="9"/>
                        <a:pt x="4" y="12"/>
                        <a:pt x="8" y="12"/>
                      </a:cubicBezTo>
                      <a:cubicBezTo>
                        <a:pt x="12" y="12"/>
                        <a:pt x="16" y="9"/>
                        <a:pt x="16" y="6"/>
                      </a:cubicBezTo>
                      <a:cubicBezTo>
                        <a:pt x="16" y="2"/>
                        <a:pt x="13" y="0"/>
                        <a:pt x="9" y="0"/>
                      </a:cubicBezTo>
                      <a:cubicBezTo>
                        <a:pt x="4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3" name="Freeform 535"/>
                <p:cNvSpPr>
                  <a:spLocks/>
                </p:cNvSpPr>
                <p:nvPr/>
              </p:nvSpPr>
              <p:spPr bwMode="auto">
                <a:xfrm>
                  <a:off x="2697" y="2416"/>
                  <a:ext cx="30" cy="22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6 w 16"/>
                    <a:gd name="T5" fmla="*/ 6 h 12"/>
                    <a:gd name="T6" fmla="*/ 8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8" y="12"/>
                      </a:cubicBezTo>
                      <a:cubicBezTo>
                        <a:pt x="12" y="12"/>
                        <a:pt x="15" y="9"/>
                        <a:pt x="16" y="6"/>
                      </a:cubicBezTo>
                      <a:cubicBezTo>
                        <a:pt x="16" y="3"/>
                        <a:pt x="13" y="0"/>
                        <a:pt x="8" y="0"/>
                      </a:cubicBezTo>
                      <a:cubicBezTo>
                        <a:pt x="4" y="0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4" name="Freeform 536"/>
                <p:cNvSpPr>
                  <a:spLocks/>
                </p:cNvSpPr>
                <p:nvPr/>
              </p:nvSpPr>
              <p:spPr bwMode="auto">
                <a:xfrm>
                  <a:off x="2667" y="2416"/>
                  <a:ext cx="32" cy="22"/>
                </a:xfrm>
                <a:custGeom>
                  <a:avLst/>
                  <a:gdLst>
                    <a:gd name="T0" fmla="*/ 1 w 17"/>
                    <a:gd name="T1" fmla="*/ 6 h 12"/>
                    <a:gd name="T2" fmla="*/ 8 w 17"/>
                    <a:gd name="T3" fmla="*/ 12 h 12"/>
                    <a:gd name="T4" fmla="*/ 16 w 17"/>
                    <a:gd name="T5" fmla="*/ 6 h 12"/>
                    <a:gd name="T6" fmla="*/ 9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0" y="10"/>
                        <a:pt x="4" y="12"/>
                        <a:pt x="8" y="12"/>
                      </a:cubicBezTo>
                      <a:cubicBezTo>
                        <a:pt x="12" y="12"/>
                        <a:pt x="16" y="9"/>
                        <a:pt x="16" y="6"/>
                      </a:cubicBezTo>
                      <a:cubicBezTo>
                        <a:pt x="17" y="3"/>
                        <a:pt x="13" y="0"/>
                        <a:pt x="9" y="0"/>
                      </a:cubicBezTo>
                      <a:cubicBezTo>
                        <a:pt x="5" y="1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5" name="Freeform 537"/>
                <p:cNvSpPr>
                  <a:spLocks/>
                </p:cNvSpPr>
                <p:nvPr/>
              </p:nvSpPr>
              <p:spPr bwMode="auto">
                <a:xfrm>
                  <a:off x="2639" y="2417"/>
                  <a:ext cx="30" cy="23"/>
                </a:xfrm>
                <a:custGeom>
                  <a:avLst/>
                  <a:gdLst>
                    <a:gd name="T0" fmla="*/ 0 w 16"/>
                    <a:gd name="T1" fmla="*/ 6 h 12"/>
                    <a:gd name="T2" fmla="*/ 7 w 16"/>
                    <a:gd name="T3" fmla="*/ 12 h 12"/>
                    <a:gd name="T4" fmla="*/ 16 w 16"/>
                    <a:gd name="T5" fmla="*/ 5 h 12"/>
                    <a:gd name="T6" fmla="*/ 9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2" y="11"/>
                        <a:pt x="15" y="9"/>
                        <a:pt x="16" y="5"/>
                      </a:cubicBezTo>
                      <a:cubicBezTo>
                        <a:pt x="16" y="2"/>
                        <a:pt x="13" y="0"/>
                        <a:pt x="9" y="0"/>
                      </a:cubicBezTo>
                      <a:cubicBezTo>
                        <a:pt x="5" y="0"/>
                        <a:pt x="1" y="2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6" name="Freeform 538"/>
                <p:cNvSpPr>
                  <a:spLocks/>
                </p:cNvSpPr>
                <p:nvPr/>
              </p:nvSpPr>
              <p:spPr bwMode="auto">
                <a:xfrm>
                  <a:off x="2609" y="2417"/>
                  <a:ext cx="32" cy="23"/>
                </a:xfrm>
                <a:custGeom>
                  <a:avLst/>
                  <a:gdLst>
                    <a:gd name="T0" fmla="*/ 1 w 17"/>
                    <a:gd name="T1" fmla="*/ 6 h 12"/>
                    <a:gd name="T2" fmla="*/ 8 w 17"/>
                    <a:gd name="T3" fmla="*/ 12 h 12"/>
                    <a:gd name="T4" fmla="*/ 16 w 17"/>
                    <a:gd name="T5" fmla="*/ 6 h 12"/>
                    <a:gd name="T6" fmla="*/ 10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0" y="9"/>
                        <a:pt x="3" y="12"/>
                        <a:pt x="8" y="12"/>
                      </a:cubicBezTo>
                      <a:cubicBezTo>
                        <a:pt x="12" y="12"/>
                        <a:pt x="16" y="9"/>
                        <a:pt x="16" y="6"/>
                      </a:cubicBezTo>
                      <a:cubicBezTo>
                        <a:pt x="17" y="2"/>
                        <a:pt x="14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7" name="Freeform 539"/>
                <p:cNvSpPr>
                  <a:spLocks/>
                </p:cNvSpPr>
                <p:nvPr/>
              </p:nvSpPr>
              <p:spPr bwMode="auto">
                <a:xfrm>
                  <a:off x="2581" y="2417"/>
                  <a:ext cx="32" cy="23"/>
                </a:xfrm>
                <a:custGeom>
                  <a:avLst/>
                  <a:gdLst>
                    <a:gd name="T0" fmla="*/ 1 w 17"/>
                    <a:gd name="T1" fmla="*/ 6 h 12"/>
                    <a:gd name="T2" fmla="*/ 7 w 17"/>
                    <a:gd name="T3" fmla="*/ 12 h 12"/>
                    <a:gd name="T4" fmla="*/ 16 w 17"/>
                    <a:gd name="T5" fmla="*/ 6 h 12"/>
                    <a:gd name="T6" fmla="*/ 10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5" y="9"/>
                        <a:pt x="16" y="6"/>
                      </a:cubicBezTo>
                      <a:cubicBezTo>
                        <a:pt x="17" y="3"/>
                        <a:pt x="14" y="0"/>
                        <a:pt x="10" y="0"/>
                      </a:cubicBezTo>
                      <a:cubicBezTo>
                        <a:pt x="6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8" name="Freeform 540"/>
                <p:cNvSpPr>
                  <a:spLocks/>
                </p:cNvSpPr>
                <p:nvPr/>
              </p:nvSpPr>
              <p:spPr bwMode="auto">
                <a:xfrm>
                  <a:off x="2551" y="2417"/>
                  <a:ext cx="32" cy="23"/>
                </a:xfrm>
                <a:custGeom>
                  <a:avLst/>
                  <a:gdLst>
                    <a:gd name="T0" fmla="*/ 1 w 17"/>
                    <a:gd name="T1" fmla="*/ 6 h 12"/>
                    <a:gd name="T2" fmla="*/ 7 w 17"/>
                    <a:gd name="T3" fmla="*/ 12 h 12"/>
                    <a:gd name="T4" fmla="*/ 17 w 17"/>
                    <a:gd name="T5" fmla="*/ 6 h 12"/>
                    <a:gd name="T6" fmla="*/ 11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0" y="10"/>
                        <a:pt x="3" y="12"/>
                        <a:pt x="7" y="12"/>
                      </a:cubicBezTo>
                      <a:cubicBezTo>
                        <a:pt x="12" y="12"/>
                        <a:pt x="16" y="9"/>
                        <a:pt x="17" y="6"/>
                      </a:cubicBezTo>
                      <a:cubicBezTo>
                        <a:pt x="17" y="3"/>
                        <a:pt x="15" y="0"/>
                        <a:pt x="11" y="0"/>
                      </a:cubicBezTo>
                      <a:cubicBezTo>
                        <a:pt x="6" y="1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9" name="Freeform 541"/>
                <p:cNvSpPr>
                  <a:spLocks/>
                </p:cNvSpPr>
                <p:nvPr/>
              </p:nvSpPr>
              <p:spPr bwMode="auto">
                <a:xfrm>
                  <a:off x="2464" y="2419"/>
                  <a:ext cx="33" cy="23"/>
                </a:xfrm>
                <a:custGeom>
                  <a:avLst/>
                  <a:gdLst>
                    <a:gd name="T0" fmla="*/ 2 w 18"/>
                    <a:gd name="T1" fmla="*/ 6 h 12"/>
                    <a:gd name="T2" fmla="*/ 7 w 18"/>
                    <a:gd name="T3" fmla="*/ 12 h 12"/>
                    <a:gd name="T4" fmla="*/ 17 w 18"/>
                    <a:gd name="T5" fmla="*/ 6 h 12"/>
                    <a:gd name="T6" fmla="*/ 12 w 18"/>
                    <a:gd name="T7" fmla="*/ 0 h 12"/>
                    <a:gd name="T8" fmla="*/ 2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2" y="6"/>
                      </a:moveTo>
                      <a:cubicBezTo>
                        <a:pt x="0" y="10"/>
                        <a:pt x="3" y="12"/>
                        <a:pt x="7" y="12"/>
                      </a:cubicBezTo>
                      <a:cubicBezTo>
                        <a:pt x="11" y="12"/>
                        <a:pt x="16" y="9"/>
                        <a:pt x="17" y="6"/>
                      </a:cubicBezTo>
                      <a:cubicBezTo>
                        <a:pt x="18" y="3"/>
                        <a:pt x="16" y="0"/>
                        <a:pt x="12" y="0"/>
                      </a:cubicBezTo>
                      <a:cubicBezTo>
                        <a:pt x="7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0" name="Freeform 542"/>
                <p:cNvSpPr>
                  <a:spLocks/>
                </p:cNvSpPr>
                <p:nvPr/>
              </p:nvSpPr>
              <p:spPr bwMode="auto">
                <a:xfrm>
                  <a:off x="2436" y="2419"/>
                  <a:ext cx="33" cy="23"/>
                </a:xfrm>
                <a:custGeom>
                  <a:avLst/>
                  <a:gdLst>
                    <a:gd name="T0" fmla="*/ 1 w 18"/>
                    <a:gd name="T1" fmla="*/ 6 h 12"/>
                    <a:gd name="T2" fmla="*/ 6 w 18"/>
                    <a:gd name="T3" fmla="*/ 12 h 12"/>
                    <a:gd name="T4" fmla="*/ 17 w 18"/>
                    <a:gd name="T5" fmla="*/ 6 h 12"/>
                    <a:gd name="T6" fmla="*/ 11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0" y="10"/>
                        <a:pt x="2" y="12"/>
                        <a:pt x="6" y="12"/>
                      </a:cubicBezTo>
                      <a:cubicBezTo>
                        <a:pt x="11" y="12"/>
                        <a:pt x="15" y="9"/>
                        <a:pt x="17" y="6"/>
                      </a:cubicBezTo>
                      <a:cubicBezTo>
                        <a:pt x="18" y="3"/>
                        <a:pt x="16" y="0"/>
                        <a:pt x="11" y="0"/>
                      </a:cubicBezTo>
                      <a:cubicBezTo>
                        <a:pt x="7" y="1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1" name="Freeform 543"/>
                <p:cNvSpPr>
                  <a:spLocks/>
                </p:cNvSpPr>
                <p:nvPr/>
              </p:nvSpPr>
              <p:spPr bwMode="auto">
                <a:xfrm>
                  <a:off x="2406" y="2421"/>
                  <a:ext cx="34" cy="22"/>
                </a:xfrm>
                <a:custGeom>
                  <a:avLst/>
                  <a:gdLst>
                    <a:gd name="T0" fmla="*/ 1 w 18"/>
                    <a:gd name="T1" fmla="*/ 6 h 12"/>
                    <a:gd name="T2" fmla="*/ 6 w 18"/>
                    <a:gd name="T3" fmla="*/ 12 h 12"/>
                    <a:gd name="T4" fmla="*/ 17 w 18"/>
                    <a:gd name="T5" fmla="*/ 6 h 12"/>
                    <a:gd name="T6" fmla="*/ 12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0" y="9"/>
                        <a:pt x="2" y="12"/>
                        <a:pt x="6" y="12"/>
                      </a:cubicBezTo>
                      <a:cubicBezTo>
                        <a:pt x="11" y="11"/>
                        <a:pt x="15" y="9"/>
                        <a:pt x="17" y="6"/>
                      </a:cubicBezTo>
                      <a:cubicBezTo>
                        <a:pt x="18" y="2"/>
                        <a:pt x="16" y="0"/>
                        <a:pt x="12" y="0"/>
                      </a:cubicBezTo>
                      <a:cubicBezTo>
                        <a:pt x="8" y="0"/>
                        <a:pt x="3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2" name="Freeform 544"/>
                <p:cNvSpPr>
                  <a:spLocks/>
                </p:cNvSpPr>
                <p:nvPr/>
              </p:nvSpPr>
              <p:spPr bwMode="auto">
                <a:xfrm>
                  <a:off x="2376" y="2421"/>
                  <a:ext cx="36" cy="22"/>
                </a:xfrm>
                <a:custGeom>
                  <a:avLst/>
                  <a:gdLst>
                    <a:gd name="T0" fmla="*/ 1 w 19"/>
                    <a:gd name="T1" fmla="*/ 6 h 12"/>
                    <a:gd name="T2" fmla="*/ 6 w 19"/>
                    <a:gd name="T3" fmla="*/ 12 h 12"/>
                    <a:gd name="T4" fmla="*/ 17 w 19"/>
                    <a:gd name="T5" fmla="*/ 6 h 12"/>
                    <a:gd name="T6" fmla="*/ 12 w 19"/>
                    <a:gd name="T7" fmla="*/ 0 h 12"/>
                    <a:gd name="T8" fmla="*/ 1 w 19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2">
                      <a:moveTo>
                        <a:pt x="1" y="6"/>
                      </a:moveTo>
                      <a:cubicBezTo>
                        <a:pt x="0" y="9"/>
                        <a:pt x="2" y="12"/>
                        <a:pt x="6" y="12"/>
                      </a:cubicBezTo>
                      <a:cubicBezTo>
                        <a:pt x="11" y="12"/>
                        <a:pt x="16" y="9"/>
                        <a:pt x="17" y="6"/>
                      </a:cubicBezTo>
                      <a:cubicBezTo>
                        <a:pt x="19" y="2"/>
                        <a:pt x="17" y="0"/>
                        <a:pt x="12" y="0"/>
                      </a:cubicBezTo>
                      <a:cubicBezTo>
                        <a:pt x="8" y="0"/>
                        <a:pt x="3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3" name="Freeform 545"/>
                <p:cNvSpPr>
                  <a:spLocks/>
                </p:cNvSpPr>
                <p:nvPr/>
              </p:nvSpPr>
              <p:spPr bwMode="auto">
                <a:xfrm>
                  <a:off x="1871" y="2429"/>
                  <a:ext cx="47" cy="22"/>
                </a:xfrm>
                <a:custGeom>
                  <a:avLst/>
                  <a:gdLst>
                    <a:gd name="T0" fmla="*/ 3 w 25"/>
                    <a:gd name="T1" fmla="*/ 6 h 12"/>
                    <a:gd name="T2" fmla="*/ 6 w 25"/>
                    <a:gd name="T3" fmla="*/ 12 h 12"/>
                    <a:gd name="T4" fmla="*/ 21 w 25"/>
                    <a:gd name="T5" fmla="*/ 6 h 12"/>
                    <a:gd name="T6" fmla="*/ 19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1" y="12"/>
                        <a:pt x="18" y="9"/>
                        <a:pt x="21" y="6"/>
                      </a:cubicBezTo>
                      <a:cubicBezTo>
                        <a:pt x="25" y="3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4" name="Freeform 546"/>
                <p:cNvSpPr>
                  <a:spLocks/>
                </p:cNvSpPr>
                <p:nvPr/>
              </p:nvSpPr>
              <p:spPr bwMode="auto">
                <a:xfrm>
                  <a:off x="1837" y="2429"/>
                  <a:ext cx="47" cy="22"/>
                </a:xfrm>
                <a:custGeom>
                  <a:avLst/>
                  <a:gdLst>
                    <a:gd name="T0" fmla="*/ 3 w 25"/>
                    <a:gd name="T1" fmla="*/ 6 h 12"/>
                    <a:gd name="T2" fmla="*/ 6 w 25"/>
                    <a:gd name="T3" fmla="*/ 12 h 12"/>
                    <a:gd name="T4" fmla="*/ 21 w 25"/>
                    <a:gd name="T5" fmla="*/ 6 h 12"/>
                    <a:gd name="T6" fmla="*/ 19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0" y="10"/>
                        <a:pt x="1" y="12"/>
                        <a:pt x="6" y="12"/>
                      </a:cubicBezTo>
                      <a:cubicBezTo>
                        <a:pt x="11" y="12"/>
                        <a:pt x="18" y="9"/>
                        <a:pt x="21" y="6"/>
                      </a:cubicBezTo>
                      <a:cubicBezTo>
                        <a:pt x="25" y="3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5" name="Freeform 547"/>
                <p:cNvSpPr>
                  <a:spLocks/>
                </p:cNvSpPr>
                <p:nvPr/>
              </p:nvSpPr>
              <p:spPr bwMode="auto">
                <a:xfrm>
                  <a:off x="1802" y="2430"/>
                  <a:ext cx="48" cy="23"/>
                </a:xfrm>
                <a:custGeom>
                  <a:avLst/>
                  <a:gdLst>
                    <a:gd name="T0" fmla="*/ 4 w 26"/>
                    <a:gd name="T1" fmla="*/ 6 h 12"/>
                    <a:gd name="T2" fmla="*/ 6 w 26"/>
                    <a:gd name="T3" fmla="*/ 11 h 12"/>
                    <a:gd name="T4" fmla="*/ 22 w 26"/>
                    <a:gd name="T5" fmla="*/ 5 h 12"/>
                    <a:gd name="T6" fmla="*/ 19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1"/>
                      </a:cubicBezTo>
                      <a:cubicBezTo>
                        <a:pt x="11" y="11"/>
                        <a:pt x="18" y="9"/>
                        <a:pt x="22" y="5"/>
                      </a:cubicBezTo>
                      <a:cubicBezTo>
                        <a:pt x="26" y="2"/>
                        <a:pt x="24" y="0"/>
                        <a:pt x="19" y="0"/>
                      </a:cubicBezTo>
                      <a:cubicBezTo>
                        <a:pt x="14" y="0"/>
                        <a:pt x="7" y="2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6" name="Freeform 548"/>
                <p:cNvSpPr>
                  <a:spLocks/>
                </p:cNvSpPr>
                <p:nvPr/>
              </p:nvSpPr>
              <p:spPr bwMode="auto">
                <a:xfrm>
                  <a:off x="1767" y="2430"/>
                  <a:ext cx="48" cy="23"/>
                </a:xfrm>
                <a:custGeom>
                  <a:avLst/>
                  <a:gdLst>
                    <a:gd name="T0" fmla="*/ 4 w 26"/>
                    <a:gd name="T1" fmla="*/ 6 h 12"/>
                    <a:gd name="T2" fmla="*/ 7 w 26"/>
                    <a:gd name="T3" fmla="*/ 12 h 12"/>
                    <a:gd name="T4" fmla="*/ 23 w 26"/>
                    <a:gd name="T5" fmla="*/ 6 h 12"/>
                    <a:gd name="T6" fmla="*/ 20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7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7" name="Freeform 549"/>
                <p:cNvSpPr>
                  <a:spLocks/>
                </p:cNvSpPr>
                <p:nvPr/>
              </p:nvSpPr>
              <p:spPr bwMode="auto">
                <a:xfrm>
                  <a:off x="1731" y="2430"/>
                  <a:ext cx="50" cy="23"/>
                </a:xfrm>
                <a:custGeom>
                  <a:avLst/>
                  <a:gdLst>
                    <a:gd name="T0" fmla="*/ 4 w 27"/>
                    <a:gd name="T1" fmla="*/ 6 h 12"/>
                    <a:gd name="T2" fmla="*/ 7 w 27"/>
                    <a:gd name="T3" fmla="*/ 12 h 12"/>
                    <a:gd name="T4" fmla="*/ 23 w 27"/>
                    <a:gd name="T5" fmla="*/ 6 h 12"/>
                    <a:gd name="T6" fmla="*/ 20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7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7" y="3"/>
                        <a:pt x="26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8" name="Freeform 550"/>
                <p:cNvSpPr>
                  <a:spLocks/>
                </p:cNvSpPr>
                <p:nvPr/>
              </p:nvSpPr>
              <p:spPr bwMode="auto">
                <a:xfrm>
                  <a:off x="1696" y="2430"/>
                  <a:ext cx="50" cy="23"/>
                </a:xfrm>
                <a:custGeom>
                  <a:avLst/>
                  <a:gdLst>
                    <a:gd name="T0" fmla="*/ 4 w 27"/>
                    <a:gd name="T1" fmla="*/ 6 h 12"/>
                    <a:gd name="T2" fmla="*/ 6 w 27"/>
                    <a:gd name="T3" fmla="*/ 12 h 12"/>
                    <a:gd name="T4" fmla="*/ 23 w 27"/>
                    <a:gd name="T5" fmla="*/ 6 h 12"/>
                    <a:gd name="T6" fmla="*/ 20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10"/>
                        <a:pt x="1" y="12"/>
                        <a:pt x="6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7" y="3"/>
                        <a:pt x="26" y="0"/>
                        <a:pt x="20" y="0"/>
                      </a:cubicBezTo>
                      <a:cubicBezTo>
                        <a:pt x="15" y="1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9" name="Freeform 551"/>
                <p:cNvSpPr>
                  <a:spLocks/>
                </p:cNvSpPr>
                <p:nvPr/>
              </p:nvSpPr>
              <p:spPr bwMode="auto">
                <a:xfrm>
                  <a:off x="1658" y="2432"/>
                  <a:ext cx="53" cy="23"/>
                </a:xfrm>
                <a:custGeom>
                  <a:avLst/>
                  <a:gdLst>
                    <a:gd name="T0" fmla="*/ 4 w 28"/>
                    <a:gd name="T1" fmla="*/ 6 h 12"/>
                    <a:gd name="T2" fmla="*/ 7 w 28"/>
                    <a:gd name="T3" fmla="*/ 11 h 12"/>
                    <a:gd name="T4" fmla="*/ 24 w 28"/>
                    <a:gd name="T5" fmla="*/ 5 h 12"/>
                    <a:gd name="T6" fmla="*/ 21 w 28"/>
                    <a:gd name="T7" fmla="*/ 0 h 12"/>
                    <a:gd name="T8" fmla="*/ 4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4" y="6"/>
                      </a:moveTo>
                      <a:cubicBezTo>
                        <a:pt x="0" y="9"/>
                        <a:pt x="2" y="12"/>
                        <a:pt x="7" y="11"/>
                      </a:cubicBezTo>
                      <a:cubicBezTo>
                        <a:pt x="12" y="11"/>
                        <a:pt x="20" y="9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0" name="Freeform 552"/>
                <p:cNvSpPr>
                  <a:spLocks/>
                </p:cNvSpPr>
                <p:nvPr/>
              </p:nvSpPr>
              <p:spPr bwMode="auto">
                <a:xfrm>
                  <a:off x="1623" y="2432"/>
                  <a:ext cx="50" cy="23"/>
                </a:xfrm>
                <a:custGeom>
                  <a:avLst/>
                  <a:gdLst>
                    <a:gd name="T0" fmla="*/ 4 w 27"/>
                    <a:gd name="T1" fmla="*/ 6 h 12"/>
                    <a:gd name="T2" fmla="*/ 6 w 27"/>
                    <a:gd name="T3" fmla="*/ 12 h 12"/>
                    <a:gd name="T4" fmla="*/ 23 w 27"/>
                    <a:gd name="T5" fmla="*/ 6 h 12"/>
                    <a:gd name="T6" fmla="*/ 21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1" name="Freeform 553"/>
                <p:cNvSpPr>
                  <a:spLocks/>
                </p:cNvSpPr>
                <p:nvPr/>
              </p:nvSpPr>
              <p:spPr bwMode="auto">
                <a:xfrm>
                  <a:off x="1586" y="2432"/>
                  <a:ext cx="52" cy="23"/>
                </a:xfrm>
                <a:custGeom>
                  <a:avLst/>
                  <a:gdLst>
                    <a:gd name="T0" fmla="*/ 4 w 28"/>
                    <a:gd name="T1" fmla="*/ 6 h 12"/>
                    <a:gd name="T2" fmla="*/ 6 w 28"/>
                    <a:gd name="T3" fmla="*/ 12 h 12"/>
                    <a:gd name="T4" fmla="*/ 24 w 28"/>
                    <a:gd name="T5" fmla="*/ 6 h 12"/>
                    <a:gd name="T6" fmla="*/ 21 w 28"/>
                    <a:gd name="T7" fmla="*/ 0 h 12"/>
                    <a:gd name="T8" fmla="*/ 4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2" y="12"/>
                        <a:pt x="20" y="9"/>
                        <a:pt x="24" y="6"/>
                      </a:cubicBezTo>
                      <a:cubicBezTo>
                        <a:pt x="28" y="3"/>
                        <a:pt x="27" y="0"/>
                        <a:pt x="21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2" name="Freeform 554"/>
                <p:cNvSpPr>
                  <a:spLocks/>
                </p:cNvSpPr>
                <p:nvPr/>
              </p:nvSpPr>
              <p:spPr bwMode="auto">
                <a:xfrm>
                  <a:off x="3896" y="2376"/>
                  <a:ext cx="52" cy="21"/>
                </a:xfrm>
                <a:custGeom>
                  <a:avLst/>
                  <a:gdLst>
                    <a:gd name="T0" fmla="*/ 4 w 28"/>
                    <a:gd name="T1" fmla="*/ 6 h 11"/>
                    <a:gd name="T2" fmla="*/ 21 w 28"/>
                    <a:gd name="T3" fmla="*/ 11 h 11"/>
                    <a:gd name="T4" fmla="*/ 25 w 28"/>
                    <a:gd name="T5" fmla="*/ 5 h 11"/>
                    <a:gd name="T6" fmla="*/ 7 w 28"/>
                    <a:gd name="T7" fmla="*/ 0 h 11"/>
                    <a:gd name="T8" fmla="*/ 4 w 2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4" y="6"/>
                      </a:moveTo>
                      <a:cubicBezTo>
                        <a:pt x="7" y="9"/>
                        <a:pt x="15" y="11"/>
                        <a:pt x="21" y="11"/>
                      </a:cubicBezTo>
                      <a:cubicBezTo>
                        <a:pt x="27" y="11"/>
                        <a:pt x="28" y="9"/>
                        <a:pt x="25" y="5"/>
                      </a:cubicBezTo>
                      <a:cubicBezTo>
                        <a:pt x="21" y="2"/>
                        <a:pt x="13" y="0"/>
                        <a:pt x="7" y="0"/>
                      </a:cubicBezTo>
                      <a:cubicBezTo>
                        <a:pt x="2" y="0"/>
                        <a:pt x="0" y="2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3" name="Freeform 555"/>
                <p:cNvSpPr>
                  <a:spLocks/>
                </p:cNvSpPr>
                <p:nvPr/>
              </p:nvSpPr>
              <p:spPr bwMode="auto">
                <a:xfrm>
                  <a:off x="3856" y="2376"/>
                  <a:ext cx="53" cy="23"/>
                </a:xfrm>
                <a:custGeom>
                  <a:avLst/>
                  <a:gdLst>
                    <a:gd name="T0" fmla="*/ 4 w 28"/>
                    <a:gd name="T1" fmla="*/ 6 h 12"/>
                    <a:gd name="T2" fmla="*/ 21 w 28"/>
                    <a:gd name="T3" fmla="*/ 12 h 12"/>
                    <a:gd name="T4" fmla="*/ 24 w 28"/>
                    <a:gd name="T5" fmla="*/ 6 h 12"/>
                    <a:gd name="T6" fmla="*/ 8 w 28"/>
                    <a:gd name="T7" fmla="*/ 0 h 12"/>
                    <a:gd name="T8" fmla="*/ 4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4" y="6"/>
                      </a:moveTo>
                      <a:cubicBezTo>
                        <a:pt x="7" y="9"/>
                        <a:pt x="15" y="12"/>
                        <a:pt x="21" y="12"/>
                      </a:cubicBezTo>
                      <a:cubicBezTo>
                        <a:pt x="26" y="12"/>
                        <a:pt x="28" y="9"/>
                        <a:pt x="24" y="6"/>
                      </a:cubicBezTo>
                      <a:cubicBezTo>
                        <a:pt x="21" y="2"/>
                        <a:pt x="13" y="0"/>
                        <a:pt x="8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4" name="Freeform 556"/>
                <p:cNvSpPr>
                  <a:spLocks/>
                </p:cNvSpPr>
                <p:nvPr/>
              </p:nvSpPr>
              <p:spPr bwMode="auto">
                <a:xfrm>
                  <a:off x="3532" y="2380"/>
                  <a:ext cx="45" cy="22"/>
                </a:xfrm>
                <a:custGeom>
                  <a:avLst/>
                  <a:gdLst>
                    <a:gd name="T0" fmla="*/ 3 w 24"/>
                    <a:gd name="T1" fmla="*/ 6 h 12"/>
                    <a:gd name="T2" fmla="*/ 17 w 24"/>
                    <a:gd name="T3" fmla="*/ 12 h 12"/>
                    <a:gd name="T4" fmla="*/ 21 w 24"/>
                    <a:gd name="T5" fmla="*/ 6 h 12"/>
                    <a:gd name="T6" fmla="*/ 7 w 24"/>
                    <a:gd name="T7" fmla="*/ 0 h 12"/>
                    <a:gd name="T8" fmla="*/ 3 w 24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2">
                      <a:moveTo>
                        <a:pt x="3" y="6"/>
                      </a:moveTo>
                      <a:cubicBezTo>
                        <a:pt x="6" y="9"/>
                        <a:pt x="12" y="12"/>
                        <a:pt x="17" y="12"/>
                      </a:cubicBezTo>
                      <a:cubicBezTo>
                        <a:pt x="23" y="12"/>
                        <a:pt x="24" y="9"/>
                        <a:pt x="21" y="6"/>
                      </a:cubicBezTo>
                      <a:cubicBezTo>
                        <a:pt x="18" y="3"/>
                        <a:pt x="12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5" name="Freeform 557"/>
                <p:cNvSpPr>
                  <a:spLocks/>
                </p:cNvSpPr>
                <p:nvPr/>
              </p:nvSpPr>
              <p:spPr bwMode="auto">
                <a:xfrm>
                  <a:off x="3305" y="2384"/>
                  <a:ext cx="41" cy="22"/>
                </a:xfrm>
                <a:custGeom>
                  <a:avLst/>
                  <a:gdLst>
                    <a:gd name="T0" fmla="*/ 3 w 22"/>
                    <a:gd name="T1" fmla="*/ 6 h 12"/>
                    <a:gd name="T2" fmla="*/ 15 w 22"/>
                    <a:gd name="T3" fmla="*/ 12 h 12"/>
                    <a:gd name="T4" fmla="*/ 19 w 22"/>
                    <a:gd name="T5" fmla="*/ 6 h 12"/>
                    <a:gd name="T6" fmla="*/ 7 w 22"/>
                    <a:gd name="T7" fmla="*/ 0 h 12"/>
                    <a:gd name="T8" fmla="*/ 3 w 22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2">
                      <a:moveTo>
                        <a:pt x="3" y="6"/>
                      </a:moveTo>
                      <a:cubicBezTo>
                        <a:pt x="5" y="9"/>
                        <a:pt x="10" y="12"/>
                        <a:pt x="15" y="12"/>
                      </a:cubicBezTo>
                      <a:cubicBezTo>
                        <a:pt x="20" y="12"/>
                        <a:pt x="22" y="9"/>
                        <a:pt x="19" y="6"/>
                      </a:cubicBezTo>
                      <a:cubicBezTo>
                        <a:pt x="17" y="3"/>
                        <a:pt x="11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6" name="Freeform 558"/>
                <p:cNvSpPr>
                  <a:spLocks/>
                </p:cNvSpPr>
                <p:nvPr/>
              </p:nvSpPr>
              <p:spPr bwMode="auto">
                <a:xfrm>
                  <a:off x="3275" y="2384"/>
                  <a:ext cx="39" cy="22"/>
                </a:xfrm>
                <a:custGeom>
                  <a:avLst/>
                  <a:gdLst>
                    <a:gd name="T0" fmla="*/ 2 w 21"/>
                    <a:gd name="T1" fmla="*/ 6 h 12"/>
                    <a:gd name="T2" fmla="*/ 14 w 21"/>
                    <a:gd name="T3" fmla="*/ 12 h 12"/>
                    <a:gd name="T4" fmla="*/ 18 w 21"/>
                    <a:gd name="T5" fmla="*/ 6 h 12"/>
                    <a:gd name="T6" fmla="*/ 6 w 21"/>
                    <a:gd name="T7" fmla="*/ 0 h 12"/>
                    <a:gd name="T8" fmla="*/ 2 w 21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2">
                      <a:moveTo>
                        <a:pt x="2" y="6"/>
                      </a:moveTo>
                      <a:cubicBezTo>
                        <a:pt x="4" y="10"/>
                        <a:pt x="9" y="12"/>
                        <a:pt x="14" y="12"/>
                      </a:cubicBezTo>
                      <a:cubicBezTo>
                        <a:pt x="19" y="12"/>
                        <a:pt x="21" y="9"/>
                        <a:pt x="18" y="6"/>
                      </a:cubicBezTo>
                      <a:cubicBezTo>
                        <a:pt x="16" y="3"/>
                        <a:pt x="11" y="0"/>
                        <a:pt x="6" y="0"/>
                      </a:cubicBezTo>
                      <a:cubicBezTo>
                        <a:pt x="2" y="1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7" name="Freeform 559"/>
                <p:cNvSpPr>
                  <a:spLocks/>
                </p:cNvSpPr>
                <p:nvPr/>
              </p:nvSpPr>
              <p:spPr bwMode="auto">
                <a:xfrm>
                  <a:off x="2978" y="2389"/>
                  <a:ext cx="34" cy="23"/>
                </a:xfrm>
                <a:custGeom>
                  <a:avLst/>
                  <a:gdLst>
                    <a:gd name="T0" fmla="*/ 1 w 18"/>
                    <a:gd name="T1" fmla="*/ 6 h 12"/>
                    <a:gd name="T2" fmla="*/ 11 w 18"/>
                    <a:gd name="T3" fmla="*/ 12 h 12"/>
                    <a:gd name="T4" fmla="*/ 17 w 18"/>
                    <a:gd name="T5" fmla="*/ 6 h 12"/>
                    <a:gd name="T6" fmla="*/ 7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2" y="9"/>
                        <a:pt x="6" y="12"/>
                        <a:pt x="11" y="12"/>
                      </a:cubicBezTo>
                      <a:cubicBezTo>
                        <a:pt x="15" y="12"/>
                        <a:pt x="18" y="9"/>
                        <a:pt x="17" y="6"/>
                      </a:cubicBezTo>
                      <a:cubicBezTo>
                        <a:pt x="16" y="2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8" name="Freeform 560"/>
                <p:cNvSpPr>
                  <a:spLocks/>
                </p:cNvSpPr>
                <p:nvPr/>
              </p:nvSpPr>
              <p:spPr bwMode="auto">
                <a:xfrm>
                  <a:off x="2950" y="2389"/>
                  <a:ext cx="32" cy="23"/>
                </a:xfrm>
                <a:custGeom>
                  <a:avLst/>
                  <a:gdLst>
                    <a:gd name="T0" fmla="*/ 1 w 17"/>
                    <a:gd name="T1" fmla="*/ 6 h 12"/>
                    <a:gd name="T2" fmla="*/ 10 w 17"/>
                    <a:gd name="T3" fmla="*/ 12 h 12"/>
                    <a:gd name="T4" fmla="*/ 16 w 17"/>
                    <a:gd name="T5" fmla="*/ 6 h 12"/>
                    <a:gd name="T6" fmla="*/ 7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2" y="9"/>
                        <a:pt x="6" y="12"/>
                        <a:pt x="10" y="12"/>
                      </a:cubicBezTo>
                      <a:cubicBezTo>
                        <a:pt x="14" y="12"/>
                        <a:pt x="17" y="9"/>
                        <a:pt x="16" y="6"/>
                      </a:cubicBezTo>
                      <a:cubicBezTo>
                        <a:pt x="15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9" name="Freeform 561"/>
                <p:cNvSpPr>
                  <a:spLocks/>
                </p:cNvSpPr>
                <p:nvPr/>
              </p:nvSpPr>
              <p:spPr bwMode="auto">
                <a:xfrm>
                  <a:off x="2922" y="2389"/>
                  <a:ext cx="32" cy="23"/>
                </a:xfrm>
                <a:custGeom>
                  <a:avLst/>
                  <a:gdLst>
                    <a:gd name="T0" fmla="*/ 1 w 17"/>
                    <a:gd name="T1" fmla="*/ 6 h 12"/>
                    <a:gd name="T2" fmla="*/ 10 w 17"/>
                    <a:gd name="T3" fmla="*/ 12 h 12"/>
                    <a:gd name="T4" fmla="*/ 16 w 17"/>
                    <a:gd name="T5" fmla="*/ 6 h 12"/>
                    <a:gd name="T6" fmla="*/ 7 w 17"/>
                    <a:gd name="T7" fmla="*/ 1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1" y="10"/>
                        <a:pt x="5" y="12"/>
                        <a:pt x="10" y="12"/>
                      </a:cubicBezTo>
                      <a:cubicBezTo>
                        <a:pt x="14" y="12"/>
                        <a:pt x="17" y="9"/>
                        <a:pt x="16" y="6"/>
                      </a:cubicBezTo>
                      <a:cubicBezTo>
                        <a:pt x="15" y="3"/>
                        <a:pt x="11" y="0"/>
                        <a:pt x="7" y="1"/>
                      </a:cubicBezTo>
                      <a:cubicBezTo>
                        <a:pt x="3" y="1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0" name="Freeform 562"/>
                <p:cNvSpPr>
                  <a:spLocks/>
                </p:cNvSpPr>
                <p:nvPr/>
              </p:nvSpPr>
              <p:spPr bwMode="auto">
                <a:xfrm>
                  <a:off x="2894" y="2391"/>
                  <a:ext cx="30" cy="21"/>
                </a:xfrm>
                <a:custGeom>
                  <a:avLst/>
                  <a:gdLst>
                    <a:gd name="T0" fmla="*/ 1 w 16"/>
                    <a:gd name="T1" fmla="*/ 6 h 11"/>
                    <a:gd name="T2" fmla="*/ 9 w 16"/>
                    <a:gd name="T3" fmla="*/ 11 h 11"/>
                    <a:gd name="T4" fmla="*/ 16 w 16"/>
                    <a:gd name="T5" fmla="*/ 5 h 11"/>
                    <a:gd name="T6" fmla="*/ 7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1" y="9"/>
                        <a:pt x="5" y="11"/>
                        <a:pt x="9" y="11"/>
                      </a:cubicBezTo>
                      <a:cubicBezTo>
                        <a:pt x="13" y="11"/>
                        <a:pt x="16" y="9"/>
                        <a:pt x="16" y="5"/>
                      </a:cubicBezTo>
                      <a:cubicBezTo>
                        <a:pt x="15" y="2"/>
                        <a:pt x="11" y="0"/>
                        <a:pt x="7" y="0"/>
                      </a:cubicBezTo>
                      <a:cubicBezTo>
                        <a:pt x="3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1" name="Freeform 563"/>
                <p:cNvSpPr>
                  <a:spLocks/>
                </p:cNvSpPr>
                <p:nvPr/>
              </p:nvSpPr>
              <p:spPr bwMode="auto">
                <a:xfrm>
                  <a:off x="2866" y="2391"/>
                  <a:ext cx="30" cy="23"/>
                </a:xfrm>
                <a:custGeom>
                  <a:avLst/>
                  <a:gdLst>
                    <a:gd name="T0" fmla="*/ 0 w 16"/>
                    <a:gd name="T1" fmla="*/ 6 h 12"/>
                    <a:gd name="T2" fmla="*/ 9 w 16"/>
                    <a:gd name="T3" fmla="*/ 12 h 12"/>
                    <a:gd name="T4" fmla="*/ 15 w 16"/>
                    <a:gd name="T5" fmla="*/ 6 h 12"/>
                    <a:gd name="T6" fmla="*/ 7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1" y="9"/>
                        <a:pt x="5" y="12"/>
                        <a:pt x="9" y="12"/>
                      </a:cubicBezTo>
                      <a:cubicBezTo>
                        <a:pt x="13" y="12"/>
                        <a:pt x="16" y="9"/>
                        <a:pt x="15" y="6"/>
                      </a:cubicBezTo>
                      <a:cubicBezTo>
                        <a:pt x="15" y="2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2" name="Freeform 564"/>
                <p:cNvSpPr>
                  <a:spLocks/>
                </p:cNvSpPr>
                <p:nvPr/>
              </p:nvSpPr>
              <p:spPr bwMode="auto">
                <a:xfrm>
                  <a:off x="2838" y="2391"/>
                  <a:ext cx="30" cy="23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5 w 16"/>
                    <a:gd name="T5" fmla="*/ 6 h 12"/>
                    <a:gd name="T6" fmla="*/ 7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1" y="9"/>
                        <a:pt x="4" y="12"/>
                        <a:pt x="8" y="12"/>
                      </a:cubicBezTo>
                      <a:cubicBezTo>
                        <a:pt x="13" y="12"/>
                        <a:pt x="16" y="9"/>
                        <a:pt x="15" y="6"/>
                      </a:cubicBezTo>
                      <a:cubicBezTo>
                        <a:pt x="15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3" name="Freeform 565"/>
                <p:cNvSpPr>
                  <a:spLocks/>
                </p:cNvSpPr>
                <p:nvPr/>
              </p:nvSpPr>
              <p:spPr bwMode="auto">
                <a:xfrm>
                  <a:off x="2811" y="2391"/>
                  <a:ext cx="29" cy="23"/>
                </a:xfrm>
                <a:custGeom>
                  <a:avLst/>
                  <a:gdLst>
                    <a:gd name="T0" fmla="*/ 0 w 16"/>
                    <a:gd name="T1" fmla="*/ 6 h 12"/>
                    <a:gd name="T2" fmla="*/ 8 w 16"/>
                    <a:gd name="T3" fmla="*/ 12 h 12"/>
                    <a:gd name="T4" fmla="*/ 15 w 16"/>
                    <a:gd name="T5" fmla="*/ 6 h 12"/>
                    <a:gd name="T6" fmla="*/ 7 w 16"/>
                    <a:gd name="T7" fmla="*/ 1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0" y="10"/>
                        <a:pt x="4" y="12"/>
                        <a:pt x="8" y="12"/>
                      </a:cubicBezTo>
                      <a:cubicBezTo>
                        <a:pt x="12" y="12"/>
                        <a:pt x="16" y="9"/>
                        <a:pt x="15" y="6"/>
                      </a:cubicBezTo>
                      <a:cubicBezTo>
                        <a:pt x="15" y="3"/>
                        <a:pt x="11" y="0"/>
                        <a:pt x="7" y="1"/>
                      </a:cubicBezTo>
                      <a:cubicBezTo>
                        <a:pt x="3" y="1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4" name="Freeform 566"/>
                <p:cNvSpPr>
                  <a:spLocks/>
                </p:cNvSpPr>
                <p:nvPr/>
              </p:nvSpPr>
              <p:spPr bwMode="auto">
                <a:xfrm>
                  <a:off x="2783" y="2393"/>
                  <a:ext cx="28" cy="21"/>
                </a:xfrm>
                <a:custGeom>
                  <a:avLst/>
                  <a:gdLst>
                    <a:gd name="T0" fmla="*/ 0 w 15"/>
                    <a:gd name="T1" fmla="*/ 6 h 11"/>
                    <a:gd name="T2" fmla="*/ 8 w 15"/>
                    <a:gd name="T3" fmla="*/ 11 h 11"/>
                    <a:gd name="T4" fmla="*/ 15 w 15"/>
                    <a:gd name="T5" fmla="*/ 5 h 11"/>
                    <a:gd name="T6" fmla="*/ 8 w 15"/>
                    <a:gd name="T7" fmla="*/ 0 h 11"/>
                    <a:gd name="T8" fmla="*/ 0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0" y="6"/>
                      </a:moveTo>
                      <a:cubicBezTo>
                        <a:pt x="0" y="9"/>
                        <a:pt x="4" y="11"/>
                        <a:pt x="8" y="11"/>
                      </a:cubicBezTo>
                      <a:cubicBezTo>
                        <a:pt x="12" y="11"/>
                        <a:pt x="15" y="9"/>
                        <a:pt x="15" y="5"/>
                      </a:cubicBezTo>
                      <a:cubicBezTo>
                        <a:pt x="15" y="2"/>
                        <a:pt x="12" y="0"/>
                        <a:pt x="8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5" name="Oval 567"/>
                <p:cNvSpPr>
                  <a:spLocks noChangeArrowheads="1"/>
                </p:cNvSpPr>
                <p:nvPr/>
              </p:nvSpPr>
              <p:spPr bwMode="auto">
                <a:xfrm>
                  <a:off x="2755" y="2393"/>
                  <a:ext cx="28" cy="23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6" name="Freeform 568"/>
                <p:cNvSpPr>
                  <a:spLocks/>
                </p:cNvSpPr>
                <p:nvPr/>
              </p:nvSpPr>
              <p:spPr bwMode="auto">
                <a:xfrm>
                  <a:off x="2727" y="2393"/>
                  <a:ext cx="28" cy="23"/>
                </a:xfrm>
                <a:custGeom>
                  <a:avLst/>
                  <a:gdLst>
                    <a:gd name="T0" fmla="*/ 0 w 15"/>
                    <a:gd name="T1" fmla="*/ 6 h 12"/>
                    <a:gd name="T2" fmla="*/ 8 w 15"/>
                    <a:gd name="T3" fmla="*/ 12 h 12"/>
                    <a:gd name="T4" fmla="*/ 15 w 15"/>
                    <a:gd name="T5" fmla="*/ 6 h 12"/>
                    <a:gd name="T6" fmla="*/ 8 w 15"/>
                    <a:gd name="T7" fmla="*/ 0 h 12"/>
                    <a:gd name="T8" fmla="*/ 0 w 1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8" y="12"/>
                      </a:cubicBezTo>
                      <a:cubicBezTo>
                        <a:pt x="12" y="12"/>
                        <a:pt x="15" y="9"/>
                        <a:pt x="15" y="6"/>
                      </a:cubicBezTo>
                      <a:cubicBezTo>
                        <a:pt x="15" y="3"/>
                        <a:pt x="12" y="0"/>
                        <a:pt x="8" y="0"/>
                      </a:cubicBezTo>
                      <a:cubicBezTo>
                        <a:pt x="4" y="0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7" name="Freeform 569"/>
                <p:cNvSpPr>
                  <a:spLocks/>
                </p:cNvSpPr>
                <p:nvPr/>
              </p:nvSpPr>
              <p:spPr bwMode="auto">
                <a:xfrm>
                  <a:off x="2699" y="2395"/>
                  <a:ext cx="28" cy="21"/>
                </a:xfrm>
                <a:custGeom>
                  <a:avLst/>
                  <a:gdLst>
                    <a:gd name="T0" fmla="*/ 0 w 15"/>
                    <a:gd name="T1" fmla="*/ 5 h 11"/>
                    <a:gd name="T2" fmla="*/ 7 w 15"/>
                    <a:gd name="T3" fmla="*/ 11 h 11"/>
                    <a:gd name="T4" fmla="*/ 15 w 15"/>
                    <a:gd name="T5" fmla="*/ 5 h 11"/>
                    <a:gd name="T6" fmla="*/ 8 w 15"/>
                    <a:gd name="T7" fmla="*/ 0 h 11"/>
                    <a:gd name="T8" fmla="*/ 0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0" y="5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2" y="11"/>
                        <a:pt x="15" y="8"/>
                        <a:pt x="15" y="5"/>
                      </a:cubicBezTo>
                      <a:cubicBezTo>
                        <a:pt x="15" y="2"/>
                        <a:pt x="12" y="0"/>
                        <a:pt x="8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8" name="Freeform 570"/>
                <p:cNvSpPr>
                  <a:spLocks/>
                </p:cNvSpPr>
                <p:nvPr/>
              </p:nvSpPr>
              <p:spPr bwMode="auto">
                <a:xfrm>
                  <a:off x="2671" y="2395"/>
                  <a:ext cx="30" cy="21"/>
                </a:xfrm>
                <a:custGeom>
                  <a:avLst/>
                  <a:gdLst>
                    <a:gd name="T0" fmla="*/ 1 w 16"/>
                    <a:gd name="T1" fmla="*/ 6 h 11"/>
                    <a:gd name="T2" fmla="*/ 7 w 16"/>
                    <a:gd name="T3" fmla="*/ 11 h 11"/>
                    <a:gd name="T4" fmla="*/ 15 w 16"/>
                    <a:gd name="T5" fmla="*/ 5 h 11"/>
                    <a:gd name="T6" fmla="*/ 9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5" y="9"/>
                        <a:pt x="15" y="5"/>
                      </a:cubicBezTo>
                      <a:cubicBezTo>
                        <a:pt x="16" y="2"/>
                        <a:pt x="13" y="0"/>
                        <a:pt x="9" y="0"/>
                      </a:cubicBezTo>
                      <a:cubicBezTo>
                        <a:pt x="5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9" name="Freeform 571"/>
                <p:cNvSpPr>
                  <a:spLocks/>
                </p:cNvSpPr>
                <p:nvPr/>
              </p:nvSpPr>
              <p:spPr bwMode="auto">
                <a:xfrm>
                  <a:off x="2643" y="2395"/>
                  <a:ext cx="30" cy="22"/>
                </a:xfrm>
                <a:custGeom>
                  <a:avLst/>
                  <a:gdLst>
                    <a:gd name="T0" fmla="*/ 1 w 16"/>
                    <a:gd name="T1" fmla="*/ 6 h 12"/>
                    <a:gd name="T2" fmla="*/ 7 w 16"/>
                    <a:gd name="T3" fmla="*/ 12 h 12"/>
                    <a:gd name="T4" fmla="*/ 15 w 16"/>
                    <a:gd name="T5" fmla="*/ 6 h 12"/>
                    <a:gd name="T6" fmla="*/ 9 w 16"/>
                    <a:gd name="T7" fmla="*/ 0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5" y="9"/>
                        <a:pt x="15" y="6"/>
                      </a:cubicBezTo>
                      <a:cubicBezTo>
                        <a:pt x="16" y="3"/>
                        <a:pt x="13" y="0"/>
                        <a:pt x="9" y="0"/>
                      </a:cubicBezTo>
                      <a:cubicBezTo>
                        <a:pt x="5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0" name="Freeform 572"/>
                <p:cNvSpPr>
                  <a:spLocks/>
                </p:cNvSpPr>
                <p:nvPr/>
              </p:nvSpPr>
              <p:spPr bwMode="auto">
                <a:xfrm>
                  <a:off x="2615" y="2395"/>
                  <a:ext cx="30" cy="22"/>
                </a:xfrm>
                <a:custGeom>
                  <a:avLst/>
                  <a:gdLst>
                    <a:gd name="T0" fmla="*/ 1 w 16"/>
                    <a:gd name="T1" fmla="*/ 6 h 12"/>
                    <a:gd name="T2" fmla="*/ 7 w 16"/>
                    <a:gd name="T3" fmla="*/ 12 h 12"/>
                    <a:gd name="T4" fmla="*/ 16 w 16"/>
                    <a:gd name="T5" fmla="*/ 6 h 12"/>
                    <a:gd name="T6" fmla="*/ 9 w 16"/>
                    <a:gd name="T7" fmla="*/ 0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5" y="9"/>
                        <a:pt x="16" y="6"/>
                      </a:cubicBezTo>
                      <a:cubicBezTo>
                        <a:pt x="16" y="3"/>
                        <a:pt x="13" y="0"/>
                        <a:pt x="9" y="0"/>
                      </a:cubicBezTo>
                      <a:cubicBezTo>
                        <a:pt x="5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1" name="Freeform 573"/>
                <p:cNvSpPr>
                  <a:spLocks/>
                </p:cNvSpPr>
                <p:nvPr/>
              </p:nvSpPr>
              <p:spPr bwMode="auto">
                <a:xfrm>
                  <a:off x="2587" y="2397"/>
                  <a:ext cx="30" cy="20"/>
                </a:xfrm>
                <a:custGeom>
                  <a:avLst/>
                  <a:gdLst>
                    <a:gd name="T0" fmla="*/ 1 w 16"/>
                    <a:gd name="T1" fmla="*/ 5 h 11"/>
                    <a:gd name="T2" fmla="*/ 7 w 16"/>
                    <a:gd name="T3" fmla="*/ 11 h 11"/>
                    <a:gd name="T4" fmla="*/ 16 w 16"/>
                    <a:gd name="T5" fmla="*/ 5 h 11"/>
                    <a:gd name="T6" fmla="*/ 10 w 16"/>
                    <a:gd name="T7" fmla="*/ 0 h 11"/>
                    <a:gd name="T8" fmla="*/ 1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5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5" y="8"/>
                        <a:pt x="16" y="5"/>
                      </a:cubicBezTo>
                      <a:cubicBezTo>
                        <a:pt x="16" y="2"/>
                        <a:pt x="14" y="0"/>
                        <a:pt x="10" y="0"/>
                      </a:cubicBezTo>
                      <a:cubicBezTo>
                        <a:pt x="5" y="0"/>
                        <a:pt x="1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2" name="Freeform 574"/>
                <p:cNvSpPr>
                  <a:spLocks/>
                </p:cNvSpPr>
                <p:nvPr/>
              </p:nvSpPr>
              <p:spPr bwMode="auto">
                <a:xfrm>
                  <a:off x="2559" y="2397"/>
                  <a:ext cx="30" cy="22"/>
                </a:xfrm>
                <a:custGeom>
                  <a:avLst/>
                  <a:gdLst>
                    <a:gd name="T0" fmla="*/ 1 w 16"/>
                    <a:gd name="T1" fmla="*/ 6 h 12"/>
                    <a:gd name="T2" fmla="*/ 7 w 16"/>
                    <a:gd name="T3" fmla="*/ 11 h 12"/>
                    <a:gd name="T4" fmla="*/ 16 w 16"/>
                    <a:gd name="T5" fmla="*/ 6 h 12"/>
                    <a:gd name="T6" fmla="*/ 10 w 16"/>
                    <a:gd name="T7" fmla="*/ 0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0" y="9"/>
                        <a:pt x="2" y="12"/>
                        <a:pt x="7" y="11"/>
                      </a:cubicBezTo>
                      <a:cubicBezTo>
                        <a:pt x="11" y="11"/>
                        <a:pt x="15" y="9"/>
                        <a:pt x="16" y="6"/>
                      </a:cubicBezTo>
                      <a:cubicBezTo>
                        <a:pt x="16" y="2"/>
                        <a:pt x="14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3" name="Freeform 575"/>
                <p:cNvSpPr>
                  <a:spLocks/>
                </p:cNvSpPr>
                <p:nvPr/>
              </p:nvSpPr>
              <p:spPr bwMode="auto">
                <a:xfrm>
                  <a:off x="2531" y="2397"/>
                  <a:ext cx="32" cy="22"/>
                </a:xfrm>
                <a:custGeom>
                  <a:avLst/>
                  <a:gdLst>
                    <a:gd name="T0" fmla="*/ 1 w 17"/>
                    <a:gd name="T1" fmla="*/ 6 h 12"/>
                    <a:gd name="T2" fmla="*/ 6 w 17"/>
                    <a:gd name="T3" fmla="*/ 12 h 12"/>
                    <a:gd name="T4" fmla="*/ 16 w 17"/>
                    <a:gd name="T5" fmla="*/ 6 h 12"/>
                    <a:gd name="T6" fmla="*/ 10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0" y="9"/>
                        <a:pt x="2" y="12"/>
                        <a:pt x="6" y="12"/>
                      </a:cubicBezTo>
                      <a:cubicBezTo>
                        <a:pt x="10" y="12"/>
                        <a:pt x="15" y="9"/>
                        <a:pt x="16" y="6"/>
                      </a:cubicBezTo>
                      <a:cubicBezTo>
                        <a:pt x="17" y="3"/>
                        <a:pt x="14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4" name="Freeform 576"/>
                <p:cNvSpPr>
                  <a:spLocks/>
                </p:cNvSpPr>
                <p:nvPr/>
              </p:nvSpPr>
              <p:spPr bwMode="auto">
                <a:xfrm>
                  <a:off x="2501" y="2397"/>
                  <a:ext cx="34" cy="22"/>
                </a:xfrm>
                <a:custGeom>
                  <a:avLst/>
                  <a:gdLst>
                    <a:gd name="T0" fmla="*/ 2 w 18"/>
                    <a:gd name="T1" fmla="*/ 6 h 12"/>
                    <a:gd name="T2" fmla="*/ 7 w 18"/>
                    <a:gd name="T3" fmla="*/ 12 h 12"/>
                    <a:gd name="T4" fmla="*/ 17 w 18"/>
                    <a:gd name="T5" fmla="*/ 6 h 12"/>
                    <a:gd name="T6" fmla="*/ 11 w 18"/>
                    <a:gd name="T7" fmla="*/ 0 h 12"/>
                    <a:gd name="T8" fmla="*/ 2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2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5" y="9"/>
                        <a:pt x="17" y="6"/>
                      </a:cubicBezTo>
                      <a:cubicBezTo>
                        <a:pt x="18" y="3"/>
                        <a:pt x="15" y="0"/>
                        <a:pt x="11" y="0"/>
                      </a:cubicBezTo>
                      <a:cubicBezTo>
                        <a:pt x="7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5" name="Freeform 577"/>
                <p:cNvSpPr>
                  <a:spLocks/>
                </p:cNvSpPr>
                <p:nvPr/>
              </p:nvSpPr>
              <p:spPr bwMode="auto">
                <a:xfrm>
                  <a:off x="2473" y="2399"/>
                  <a:ext cx="34" cy="20"/>
                </a:xfrm>
                <a:custGeom>
                  <a:avLst/>
                  <a:gdLst>
                    <a:gd name="T0" fmla="*/ 1 w 18"/>
                    <a:gd name="T1" fmla="*/ 6 h 11"/>
                    <a:gd name="T2" fmla="*/ 7 w 18"/>
                    <a:gd name="T3" fmla="*/ 11 h 11"/>
                    <a:gd name="T4" fmla="*/ 16 w 18"/>
                    <a:gd name="T5" fmla="*/ 5 h 11"/>
                    <a:gd name="T6" fmla="*/ 11 w 18"/>
                    <a:gd name="T7" fmla="*/ 0 h 11"/>
                    <a:gd name="T8" fmla="*/ 1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7" y="11"/>
                      </a:cubicBezTo>
                      <a:cubicBezTo>
                        <a:pt x="11" y="11"/>
                        <a:pt x="15" y="8"/>
                        <a:pt x="16" y="5"/>
                      </a:cubicBezTo>
                      <a:cubicBezTo>
                        <a:pt x="18" y="2"/>
                        <a:pt x="15" y="0"/>
                        <a:pt x="11" y="0"/>
                      </a:cubicBezTo>
                      <a:cubicBezTo>
                        <a:pt x="7" y="0"/>
                        <a:pt x="3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6" name="Freeform 578"/>
                <p:cNvSpPr>
                  <a:spLocks/>
                </p:cNvSpPr>
                <p:nvPr/>
              </p:nvSpPr>
              <p:spPr bwMode="auto">
                <a:xfrm>
                  <a:off x="2445" y="2399"/>
                  <a:ext cx="34" cy="22"/>
                </a:xfrm>
                <a:custGeom>
                  <a:avLst/>
                  <a:gdLst>
                    <a:gd name="T0" fmla="*/ 1 w 18"/>
                    <a:gd name="T1" fmla="*/ 6 h 12"/>
                    <a:gd name="T2" fmla="*/ 6 w 18"/>
                    <a:gd name="T3" fmla="*/ 11 h 12"/>
                    <a:gd name="T4" fmla="*/ 16 w 18"/>
                    <a:gd name="T5" fmla="*/ 6 h 12"/>
                    <a:gd name="T6" fmla="*/ 11 w 18"/>
                    <a:gd name="T7" fmla="*/ 0 h 12"/>
                    <a:gd name="T8" fmla="*/ 1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6"/>
                      </a:moveTo>
                      <a:cubicBezTo>
                        <a:pt x="0" y="9"/>
                        <a:pt x="2" y="12"/>
                        <a:pt x="6" y="11"/>
                      </a:cubicBezTo>
                      <a:cubicBezTo>
                        <a:pt x="11" y="11"/>
                        <a:pt x="15" y="9"/>
                        <a:pt x="16" y="6"/>
                      </a:cubicBezTo>
                      <a:cubicBezTo>
                        <a:pt x="18" y="2"/>
                        <a:pt x="15" y="0"/>
                        <a:pt x="11" y="0"/>
                      </a:cubicBezTo>
                      <a:cubicBezTo>
                        <a:pt x="7" y="0"/>
                        <a:pt x="3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7" name="Freeform 579"/>
                <p:cNvSpPr>
                  <a:spLocks/>
                </p:cNvSpPr>
                <p:nvPr/>
              </p:nvSpPr>
              <p:spPr bwMode="auto">
                <a:xfrm>
                  <a:off x="2415" y="2399"/>
                  <a:ext cx="36" cy="22"/>
                </a:xfrm>
                <a:custGeom>
                  <a:avLst/>
                  <a:gdLst>
                    <a:gd name="T0" fmla="*/ 2 w 19"/>
                    <a:gd name="T1" fmla="*/ 6 h 12"/>
                    <a:gd name="T2" fmla="*/ 7 w 19"/>
                    <a:gd name="T3" fmla="*/ 12 h 12"/>
                    <a:gd name="T4" fmla="*/ 17 w 19"/>
                    <a:gd name="T5" fmla="*/ 6 h 12"/>
                    <a:gd name="T6" fmla="*/ 12 w 19"/>
                    <a:gd name="T7" fmla="*/ 0 h 12"/>
                    <a:gd name="T8" fmla="*/ 2 w 19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2">
                      <a:moveTo>
                        <a:pt x="2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6" y="9"/>
                        <a:pt x="17" y="6"/>
                      </a:cubicBezTo>
                      <a:cubicBezTo>
                        <a:pt x="19" y="3"/>
                        <a:pt x="16" y="0"/>
                        <a:pt x="12" y="0"/>
                      </a:cubicBezTo>
                      <a:cubicBezTo>
                        <a:pt x="8" y="0"/>
                        <a:pt x="4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8" name="Freeform 580"/>
                <p:cNvSpPr>
                  <a:spLocks/>
                </p:cNvSpPr>
                <p:nvPr/>
              </p:nvSpPr>
              <p:spPr bwMode="auto">
                <a:xfrm>
                  <a:off x="2387" y="2399"/>
                  <a:ext cx="34" cy="22"/>
                </a:xfrm>
                <a:custGeom>
                  <a:avLst/>
                  <a:gdLst>
                    <a:gd name="T0" fmla="*/ 2 w 18"/>
                    <a:gd name="T1" fmla="*/ 6 h 12"/>
                    <a:gd name="T2" fmla="*/ 6 w 18"/>
                    <a:gd name="T3" fmla="*/ 12 h 12"/>
                    <a:gd name="T4" fmla="*/ 17 w 18"/>
                    <a:gd name="T5" fmla="*/ 6 h 12"/>
                    <a:gd name="T6" fmla="*/ 12 w 18"/>
                    <a:gd name="T7" fmla="*/ 0 h 12"/>
                    <a:gd name="T8" fmla="*/ 2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2" y="6"/>
                      </a:moveTo>
                      <a:cubicBezTo>
                        <a:pt x="0" y="9"/>
                        <a:pt x="2" y="12"/>
                        <a:pt x="6" y="12"/>
                      </a:cubicBezTo>
                      <a:cubicBezTo>
                        <a:pt x="11" y="12"/>
                        <a:pt x="15" y="9"/>
                        <a:pt x="17" y="6"/>
                      </a:cubicBezTo>
                      <a:cubicBezTo>
                        <a:pt x="18" y="3"/>
                        <a:pt x="16" y="0"/>
                        <a:pt x="12" y="0"/>
                      </a:cubicBezTo>
                      <a:cubicBezTo>
                        <a:pt x="8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9" name="Freeform 581"/>
                <p:cNvSpPr>
                  <a:spLocks/>
                </p:cNvSpPr>
                <p:nvPr/>
              </p:nvSpPr>
              <p:spPr bwMode="auto">
                <a:xfrm>
                  <a:off x="2358" y="2401"/>
                  <a:ext cx="35" cy="20"/>
                </a:xfrm>
                <a:custGeom>
                  <a:avLst/>
                  <a:gdLst>
                    <a:gd name="T0" fmla="*/ 2 w 19"/>
                    <a:gd name="T1" fmla="*/ 6 h 11"/>
                    <a:gd name="T2" fmla="*/ 7 w 19"/>
                    <a:gd name="T3" fmla="*/ 11 h 11"/>
                    <a:gd name="T4" fmla="*/ 18 w 19"/>
                    <a:gd name="T5" fmla="*/ 5 h 11"/>
                    <a:gd name="T6" fmla="*/ 13 w 19"/>
                    <a:gd name="T7" fmla="*/ 0 h 11"/>
                    <a:gd name="T8" fmla="*/ 2 w 1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1">
                      <a:moveTo>
                        <a:pt x="2" y="6"/>
                      </a:moveTo>
                      <a:cubicBezTo>
                        <a:pt x="0" y="9"/>
                        <a:pt x="2" y="11"/>
                        <a:pt x="7" y="11"/>
                      </a:cubicBezTo>
                      <a:cubicBezTo>
                        <a:pt x="11" y="11"/>
                        <a:pt x="16" y="8"/>
                        <a:pt x="18" y="5"/>
                      </a:cubicBezTo>
                      <a:cubicBezTo>
                        <a:pt x="19" y="2"/>
                        <a:pt x="17" y="0"/>
                        <a:pt x="13" y="0"/>
                      </a:cubicBezTo>
                      <a:cubicBezTo>
                        <a:pt x="9" y="0"/>
                        <a:pt x="4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0" name="Freeform 582"/>
                <p:cNvSpPr>
                  <a:spLocks/>
                </p:cNvSpPr>
                <p:nvPr/>
              </p:nvSpPr>
              <p:spPr bwMode="auto">
                <a:xfrm>
                  <a:off x="1826" y="2408"/>
                  <a:ext cx="49" cy="22"/>
                </a:xfrm>
                <a:custGeom>
                  <a:avLst/>
                  <a:gdLst>
                    <a:gd name="T0" fmla="*/ 4 w 26"/>
                    <a:gd name="T1" fmla="*/ 6 h 12"/>
                    <a:gd name="T2" fmla="*/ 6 w 26"/>
                    <a:gd name="T3" fmla="*/ 12 h 12"/>
                    <a:gd name="T4" fmla="*/ 22 w 26"/>
                    <a:gd name="T5" fmla="*/ 6 h 12"/>
                    <a:gd name="T6" fmla="*/ 19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1" y="12"/>
                        <a:pt x="18" y="9"/>
                        <a:pt x="22" y="6"/>
                      </a:cubicBezTo>
                      <a:cubicBezTo>
                        <a:pt x="26" y="2"/>
                        <a:pt x="24" y="0"/>
                        <a:pt x="19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1" name="Freeform 583"/>
                <p:cNvSpPr>
                  <a:spLocks/>
                </p:cNvSpPr>
                <p:nvPr/>
              </p:nvSpPr>
              <p:spPr bwMode="auto">
                <a:xfrm>
                  <a:off x="1793" y="2408"/>
                  <a:ext cx="48" cy="22"/>
                </a:xfrm>
                <a:custGeom>
                  <a:avLst/>
                  <a:gdLst>
                    <a:gd name="T0" fmla="*/ 4 w 26"/>
                    <a:gd name="T1" fmla="*/ 6 h 12"/>
                    <a:gd name="T2" fmla="*/ 6 w 26"/>
                    <a:gd name="T3" fmla="*/ 12 h 12"/>
                    <a:gd name="T4" fmla="*/ 22 w 26"/>
                    <a:gd name="T5" fmla="*/ 6 h 12"/>
                    <a:gd name="T6" fmla="*/ 19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1" y="12"/>
                        <a:pt x="18" y="9"/>
                        <a:pt x="22" y="6"/>
                      </a:cubicBezTo>
                      <a:cubicBezTo>
                        <a:pt x="26" y="3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2" name="Freeform 584"/>
                <p:cNvSpPr>
                  <a:spLocks/>
                </p:cNvSpPr>
                <p:nvPr/>
              </p:nvSpPr>
              <p:spPr bwMode="auto">
                <a:xfrm>
                  <a:off x="1757" y="2410"/>
                  <a:ext cx="49" cy="20"/>
                </a:xfrm>
                <a:custGeom>
                  <a:avLst/>
                  <a:gdLst>
                    <a:gd name="T0" fmla="*/ 4 w 26"/>
                    <a:gd name="T1" fmla="*/ 5 h 11"/>
                    <a:gd name="T2" fmla="*/ 6 w 26"/>
                    <a:gd name="T3" fmla="*/ 11 h 11"/>
                    <a:gd name="T4" fmla="*/ 22 w 26"/>
                    <a:gd name="T5" fmla="*/ 5 h 11"/>
                    <a:gd name="T6" fmla="*/ 20 w 26"/>
                    <a:gd name="T7" fmla="*/ 0 h 11"/>
                    <a:gd name="T8" fmla="*/ 4 w 2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1">
                      <a:moveTo>
                        <a:pt x="4" y="5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2" y="11"/>
                        <a:pt x="19" y="8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3" name="Freeform 585"/>
                <p:cNvSpPr>
                  <a:spLocks/>
                </p:cNvSpPr>
                <p:nvPr/>
              </p:nvSpPr>
              <p:spPr bwMode="auto">
                <a:xfrm>
                  <a:off x="1722" y="2410"/>
                  <a:ext cx="50" cy="20"/>
                </a:xfrm>
                <a:custGeom>
                  <a:avLst/>
                  <a:gdLst>
                    <a:gd name="T0" fmla="*/ 4 w 27"/>
                    <a:gd name="T1" fmla="*/ 6 h 11"/>
                    <a:gd name="T2" fmla="*/ 7 w 27"/>
                    <a:gd name="T3" fmla="*/ 11 h 11"/>
                    <a:gd name="T4" fmla="*/ 23 w 27"/>
                    <a:gd name="T5" fmla="*/ 5 h 11"/>
                    <a:gd name="T6" fmla="*/ 21 w 27"/>
                    <a:gd name="T7" fmla="*/ 0 h 11"/>
                    <a:gd name="T8" fmla="*/ 4 w 2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2" y="11"/>
                        <a:pt x="19" y="9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4" name="Freeform 586"/>
                <p:cNvSpPr>
                  <a:spLocks/>
                </p:cNvSpPr>
                <p:nvPr/>
              </p:nvSpPr>
              <p:spPr bwMode="auto">
                <a:xfrm>
                  <a:off x="1686" y="2410"/>
                  <a:ext cx="51" cy="22"/>
                </a:xfrm>
                <a:custGeom>
                  <a:avLst/>
                  <a:gdLst>
                    <a:gd name="T0" fmla="*/ 4 w 27"/>
                    <a:gd name="T1" fmla="*/ 6 h 12"/>
                    <a:gd name="T2" fmla="*/ 6 w 27"/>
                    <a:gd name="T3" fmla="*/ 12 h 12"/>
                    <a:gd name="T4" fmla="*/ 23 w 27"/>
                    <a:gd name="T5" fmla="*/ 6 h 12"/>
                    <a:gd name="T6" fmla="*/ 21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7" y="3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5" name="Freeform 587"/>
                <p:cNvSpPr>
                  <a:spLocks/>
                </p:cNvSpPr>
                <p:nvPr/>
              </p:nvSpPr>
              <p:spPr bwMode="auto">
                <a:xfrm>
                  <a:off x="1651" y="2410"/>
                  <a:ext cx="50" cy="22"/>
                </a:xfrm>
                <a:custGeom>
                  <a:avLst/>
                  <a:gdLst>
                    <a:gd name="T0" fmla="*/ 4 w 27"/>
                    <a:gd name="T1" fmla="*/ 6 h 12"/>
                    <a:gd name="T2" fmla="*/ 6 w 27"/>
                    <a:gd name="T3" fmla="*/ 12 h 12"/>
                    <a:gd name="T4" fmla="*/ 23 w 27"/>
                    <a:gd name="T5" fmla="*/ 6 h 12"/>
                    <a:gd name="T6" fmla="*/ 21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1" y="12"/>
                        <a:pt x="19" y="9"/>
                        <a:pt x="23" y="6"/>
                      </a:cubicBezTo>
                      <a:cubicBezTo>
                        <a:pt x="27" y="3"/>
                        <a:pt x="26" y="0"/>
                        <a:pt x="21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6" name="Freeform 588"/>
                <p:cNvSpPr>
                  <a:spLocks/>
                </p:cNvSpPr>
                <p:nvPr/>
              </p:nvSpPr>
              <p:spPr bwMode="auto">
                <a:xfrm>
                  <a:off x="1614" y="2412"/>
                  <a:ext cx="52" cy="20"/>
                </a:xfrm>
                <a:custGeom>
                  <a:avLst/>
                  <a:gdLst>
                    <a:gd name="T0" fmla="*/ 4 w 28"/>
                    <a:gd name="T1" fmla="*/ 6 h 11"/>
                    <a:gd name="T2" fmla="*/ 6 w 28"/>
                    <a:gd name="T3" fmla="*/ 11 h 11"/>
                    <a:gd name="T4" fmla="*/ 24 w 28"/>
                    <a:gd name="T5" fmla="*/ 5 h 11"/>
                    <a:gd name="T6" fmla="*/ 21 w 28"/>
                    <a:gd name="T7" fmla="*/ 0 h 11"/>
                    <a:gd name="T8" fmla="*/ 4 w 2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2" y="11"/>
                        <a:pt x="19" y="8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7" name="Freeform 589"/>
                <p:cNvSpPr>
                  <a:spLocks/>
                </p:cNvSpPr>
                <p:nvPr/>
              </p:nvSpPr>
              <p:spPr bwMode="auto">
                <a:xfrm>
                  <a:off x="1539" y="2412"/>
                  <a:ext cx="52" cy="22"/>
                </a:xfrm>
                <a:custGeom>
                  <a:avLst/>
                  <a:gdLst>
                    <a:gd name="T0" fmla="*/ 4 w 28"/>
                    <a:gd name="T1" fmla="*/ 6 h 12"/>
                    <a:gd name="T2" fmla="*/ 6 w 28"/>
                    <a:gd name="T3" fmla="*/ 12 h 12"/>
                    <a:gd name="T4" fmla="*/ 24 w 28"/>
                    <a:gd name="T5" fmla="*/ 6 h 12"/>
                    <a:gd name="T6" fmla="*/ 22 w 28"/>
                    <a:gd name="T7" fmla="*/ 0 h 12"/>
                    <a:gd name="T8" fmla="*/ 4 w 2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2" y="12"/>
                        <a:pt x="20" y="9"/>
                        <a:pt x="24" y="6"/>
                      </a:cubicBezTo>
                      <a:cubicBezTo>
                        <a:pt x="28" y="3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8" name="Freeform 590"/>
                <p:cNvSpPr>
                  <a:spLocks/>
                </p:cNvSpPr>
                <p:nvPr/>
              </p:nvSpPr>
              <p:spPr bwMode="auto">
                <a:xfrm>
                  <a:off x="3832" y="2356"/>
                  <a:ext cx="52" cy="20"/>
                </a:xfrm>
                <a:custGeom>
                  <a:avLst/>
                  <a:gdLst>
                    <a:gd name="T0" fmla="*/ 4 w 28"/>
                    <a:gd name="T1" fmla="*/ 5 h 11"/>
                    <a:gd name="T2" fmla="*/ 21 w 28"/>
                    <a:gd name="T3" fmla="*/ 11 h 11"/>
                    <a:gd name="T4" fmla="*/ 24 w 28"/>
                    <a:gd name="T5" fmla="*/ 5 h 11"/>
                    <a:gd name="T6" fmla="*/ 8 w 28"/>
                    <a:gd name="T7" fmla="*/ 0 h 11"/>
                    <a:gd name="T8" fmla="*/ 4 w 28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4" y="5"/>
                      </a:moveTo>
                      <a:cubicBezTo>
                        <a:pt x="7" y="9"/>
                        <a:pt x="15" y="11"/>
                        <a:pt x="21" y="11"/>
                      </a:cubicBezTo>
                      <a:cubicBezTo>
                        <a:pt x="26" y="11"/>
                        <a:pt x="28" y="8"/>
                        <a:pt x="24" y="5"/>
                      </a:cubicBezTo>
                      <a:cubicBezTo>
                        <a:pt x="21" y="2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9" name="Freeform 591"/>
                <p:cNvSpPr>
                  <a:spLocks/>
                </p:cNvSpPr>
                <p:nvPr/>
              </p:nvSpPr>
              <p:spPr bwMode="auto">
                <a:xfrm>
                  <a:off x="3758" y="2356"/>
                  <a:ext cx="50" cy="22"/>
                </a:xfrm>
                <a:custGeom>
                  <a:avLst/>
                  <a:gdLst>
                    <a:gd name="T0" fmla="*/ 4 w 27"/>
                    <a:gd name="T1" fmla="*/ 6 h 12"/>
                    <a:gd name="T2" fmla="*/ 20 w 27"/>
                    <a:gd name="T3" fmla="*/ 11 h 12"/>
                    <a:gd name="T4" fmla="*/ 24 w 27"/>
                    <a:gd name="T5" fmla="*/ 6 h 12"/>
                    <a:gd name="T6" fmla="*/ 7 w 27"/>
                    <a:gd name="T7" fmla="*/ 0 h 12"/>
                    <a:gd name="T8" fmla="*/ 4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4" y="6"/>
                      </a:moveTo>
                      <a:cubicBezTo>
                        <a:pt x="7" y="9"/>
                        <a:pt x="14" y="12"/>
                        <a:pt x="20" y="11"/>
                      </a:cubicBezTo>
                      <a:cubicBezTo>
                        <a:pt x="25" y="11"/>
                        <a:pt x="27" y="9"/>
                        <a:pt x="24" y="6"/>
                      </a:cubicBezTo>
                      <a:cubicBezTo>
                        <a:pt x="20" y="3"/>
                        <a:pt x="13" y="0"/>
                        <a:pt x="7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0" name="Freeform 592"/>
                <p:cNvSpPr>
                  <a:spLocks/>
                </p:cNvSpPr>
                <p:nvPr/>
              </p:nvSpPr>
              <p:spPr bwMode="auto">
                <a:xfrm>
                  <a:off x="3616" y="2358"/>
                  <a:ext cx="46" cy="22"/>
                </a:xfrm>
                <a:custGeom>
                  <a:avLst/>
                  <a:gdLst>
                    <a:gd name="T0" fmla="*/ 3 w 25"/>
                    <a:gd name="T1" fmla="*/ 6 h 12"/>
                    <a:gd name="T2" fmla="*/ 18 w 25"/>
                    <a:gd name="T3" fmla="*/ 12 h 12"/>
                    <a:gd name="T4" fmla="*/ 21 w 25"/>
                    <a:gd name="T5" fmla="*/ 6 h 12"/>
                    <a:gd name="T6" fmla="*/ 6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6" y="9"/>
                        <a:pt x="12" y="12"/>
                        <a:pt x="18" y="12"/>
                      </a:cubicBezTo>
                      <a:cubicBezTo>
                        <a:pt x="23" y="11"/>
                        <a:pt x="25" y="9"/>
                        <a:pt x="21" y="6"/>
                      </a:cubicBezTo>
                      <a:cubicBezTo>
                        <a:pt x="18" y="3"/>
                        <a:pt x="11" y="0"/>
                        <a:pt x="6" y="0"/>
                      </a:cubicBezTo>
                      <a:cubicBezTo>
                        <a:pt x="1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1" name="Freeform 593"/>
                <p:cNvSpPr>
                  <a:spLocks/>
                </p:cNvSpPr>
                <p:nvPr/>
              </p:nvSpPr>
              <p:spPr bwMode="auto">
                <a:xfrm>
                  <a:off x="3580" y="2358"/>
                  <a:ext cx="47" cy="22"/>
                </a:xfrm>
                <a:custGeom>
                  <a:avLst/>
                  <a:gdLst>
                    <a:gd name="T0" fmla="*/ 3 w 25"/>
                    <a:gd name="T1" fmla="*/ 6 h 12"/>
                    <a:gd name="T2" fmla="*/ 18 w 25"/>
                    <a:gd name="T3" fmla="*/ 12 h 12"/>
                    <a:gd name="T4" fmla="*/ 22 w 25"/>
                    <a:gd name="T5" fmla="*/ 6 h 12"/>
                    <a:gd name="T6" fmla="*/ 7 w 25"/>
                    <a:gd name="T7" fmla="*/ 0 h 12"/>
                    <a:gd name="T8" fmla="*/ 3 w 2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2">
                      <a:moveTo>
                        <a:pt x="3" y="6"/>
                      </a:moveTo>
                      <a:cubicBezTo>
                        <a:pt x="6" y="9"/>
                        <a:pt x="13" y="12"/>
                        <a:pt x="18" y="12"/>
                      </a:cubicBezTo>
                      <a:cubicBezTo>
                        <a:pt x="23" y="12"/>
                        <a:pt x="25" y="9"/>
                        <a:pt x="22" y="6"/>
                      </a:cubicBezTo>
                      <a:cubicBezTo>
                        <a:pt x="18" y="3"/>
                        <a:pt x="12" y="0"/>
                        <a:pt x="7" y="0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2" name="Freeform 594"/>
                <p:cNvSpPr>
                  <a:spLocks/>
                </p:cNvSpPr>
                <p:nvPr/>
              </p:nvSpPr>
              <p:spPr bwMode="auto">
                <a:xfrm>
                  <a:off x="3513" y="2360"/>
                  <a:ext cx="45" cy="20"/>
                </a:xfrm>
                <a:custGeom>
                  <a:avLst/>
                  <a:gdLst>
                    <a:gd name="T0" fmla="*/ 3 w 24"/>
                    <a:gd name="T1" fmla="*/ 6 h 11"/>
                    <a:gd name="T2" fmla="*/ 17 w 24"/>
                    <a:gd name="T3" fmla="*/ 11 h 11"/>
                    <a:gd name="T4" fmla="*/ 21 w 24"/>
                    <a:gd name="T5" fmla="*/ 5 h 11"/>
                    <a:gd name="T6" fmla="*/ 7 w 24"/>
                    <a:gd name="T7" fmla="*/ 0 h 11"/>
                    <a:gd name="T8" fmla="*/ 3 w 2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1">
                      <a:moveTo>
                        <a:pt x="3" y="6"/>
                      </a:moveTo>
                      <a:cubicBezTo>
                        <a:pt x="6" y="9"/>
                        <a:pt x="12" y="11"/>
                        <a:pt x="17" y="11"/>
                      </a:cubicBezTo>
                      <a:cubicBezTo>
                        <a:pt x="22" y="11"/>
                        <a:pt x="24" y="9"/>
                        <a:pt x="21" y="5"/>
                      </a:cubicBezTo>
                      <a:cubicBezTo>
                        <a:pt x="18" y="2"/>
                        <a:pt x="11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3" name="Freeform 595"/>
                <p:cNvSpPr>
                  <a:spLocks/>
                </p:cNvSpPr>
                <p:nvPr/>
              </p:nvSpPr>
              <p:spPr bwMode="auto">
                <a:xfrm>
                  <a:off x="3291" y="2363"/>
                  <a:ext cx="38" cy="21"/>
                </a:xfrm>
                <a:custGeom>
                  <a:avLst/>
                  <a:gdLst>
                    <a:gd name="T0" fmla="*/ 2 w 20"/>
                    <a:gd name="T1" fmla="*/ 6 h 11"/>
                    <a:gd name="T2" fmla="*/ 14 w 20"/>
                    <a:gd name="T3" fmla="*/ 11 h 11"/>
                    <a:gd name="T4" fmla="*/ 18 w 20"/>
                    <a:gd name="T5" fmla="*/ 5 h 11"/>
                    <a:gd name="T6" fmla="*/ 6 w 20"/>
                    <a:gd name="T7" fmla="*/ 0 h 11"/>
                    <a:gd name="T8" fmla="*/ 2 w 20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2" y="6"/>
                      </a:moveTo>
                      <a:cubicBezTo>
                        <a:pt x="4" y="9"/>
                        <a:pt x="9" y="11"/>
                        <a:pt x="14" y="11"/>
                      </a:cubicBezTo>
                      <a:cubicBezTo>
                        <a:pt x="18" y="11"/>
                        <a:pt x="20" y="8"/>
                        <a:pt x="18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4" name="Freeform 596"/>
                <p:cNvSpPr>
                  <a:spLocks/>
                </p:cNvSpPr>
                <p:nvPr/>
              </p:nvSpPr>
              <p:spPr bwMode="auto">
                <a:xfrm>
                  <a:off x="3260" y="2363"/>
                  <a:ext cx="39" cy="21"/>
                </a:xfrm>
                <a:custGeom>
                  <a:avLst/>
                  <a:gdLst>
                    <a:gd name="T0" fmla="*/ 2 w 21"/>
                    <a:gd name="T1" fmla="*/ 6 h 11"/>
                    <a:gd name="T2" fmla="*/ 14 w 21"/>
                    <a:gd name="T3" fmla="*/ 11 h 11"/>
                    <a:gd name="T4" fmla="*/ 19 w 21"/>
                    <a:gd name="T5" fmla="*/ 6 h 11"/>
                    <a:gd name="T6" fmla="*/ 7 w 21"/>
                    <a:gd name="T7" fmla="*/ 0 h 11"/>
                    <a:gd name="T8" fmla="*/ 2 w 21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1">
                      <a:moveTo>
                        <a:pt x="2" y="6"/>
                      </a:moveTo>
                      <a:cubicBezTo>
                        <a:pt x="4" y="9"/>
                        <a:pt x="10" y="11"/>
                        <a:pt x="14" y="11"/>
                      </a:cubicBezTo>
                      <a:cubicBezTo>
                        <a:pt x="19" y="11"/>
                        <a:pt x="21" y="9"/>
                        <a:pt x="19" y="6"/>
                      </a:cubicBezTo>
                      <a:cubicBezTo>
                        <a:pt x="16" y="2"/>
                        <a:pt x="11" y="0"/>
                        <a:pt x="7" y="0"/>
                      </a:cubicBezTo>
                      <a:cubicBezTo>
                        <a:pt x="2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5" name="Freeform 597"/>
                <p:cNvSpPr>
                  <a:spLocks/>
                </p:cNvSpPr>
                <p:nvPr/>
              </p:nvSpPr>
              <p:spPr bwMode="auto">
                <a:xfrm>
                  <a:off x="3230" y="2363"/>
                  <a:ext cx="37" cy="23"/>
                </a:xfrm>
                <a:custGeom>
                  <a:avLst/>
                  <a:gdLst>
                    <a:gd name="T0" fmla="*/ 2 w 20"/>
                    <a:gd name="T1" fmla="*/ 6 h 12"/>
                    <a:gd name="T2" fmla="*/ 14 w 20"/>
                    <a:gd name="T3" fmla="*/ 12 h 12"/>
                    <a:gd name="T4" fmla="*/ 18 w 20"/>
                    <a:gd name="T5" fmla="*/ 6 h 12"/>
                    <a:gd name="T6" fmla="*/ 7 w 20"/>
                    <a:gd name="T7" fmla="*/ 0 h 12"/>
                    <a:gd name="T8" fmla="*/ 2 w 20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2">
                      <a:moveTo>
                        <a:pt x="2" y="6"/>
                      </a:moveTo>
                      <a:cubicBezTo>
                        <a:pt x="4" y="9"/>
                        <a:pt x="9" y="12"/>
                        <a:pt x="14" y="12"/>
                      </a:cubicBezTo>
                      <a:cubicBezTo>
                        <a:pt x="18" y="12"/>
                        <a:pt x="20" y="9"/>
                        <a:pt x="18" y="6"/>
                      </a:cubicBezTo>
                      <a:cubicBezTo>
                        <a:pt x="16" y="3"/>
                        <a:pt x="11" y="0"/>
                        <a:pt x="7" y="0"/>
                      </a:cubicBezTo>
                      <a:cubicBezTo>
                        <a:pt x="2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6" name="Freeform 598"/>
                <p:cNvSpPr>
                  <a:spLocks/>
                </p:cNvSpPr>
                <p:nvPr/>
              </p:nvSpPr>
              <p:spPr bwMode="auto">
                <a:xfrm>
                  <a:off x="3001" y="2367"/>
                  <a:ext cx="31" cy="22"/>
                </a:xfrm>
                <a:custGeom>
                  <a:avLst/>
                  <a:gdLst>
                    <a:gd name="T0" fmla="*/ 1 w 17"/>
                    <a:gd name="T1" fmla="*/ 6 h 12"/>
                    <a:gd name="T2" fmla="*/ 10 w 17"/>
                    <a:gd name="T3" fmla="*/ 12 h 12"/>
                    <a:gd name="T4" fmla="*/ 16 w 17"/>
                    <a:gd name="T5" fmla="*/ 6 h 12"/>
                    <a:gd name="T6" fmla="*/ 7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2" y="9"/>
                        <a:pt x="6" y="12"/>
                        <a:pt x="10" y="12"/>
                      </a:cubicBezTo>
                      <a:cubicBezTo>
                        <a:pt x="15" y="12"/>
                        <a:pt x="17" y="9"/>
                        <a:pt x="16" y="6"/>
                      </a:cubicBezTo>
                      <a:cubicBezTo>
                        <a:pt x="15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7" name="Freeform 599"/>
                <p:cNvSpPr>
                  <a:spLocks/>
                </p:cNvSpPr>
                <p:nvPr/>
              </p:nvSpPr>
              <p:spPr bwMode="auto">
                <a:xfrm>
                  <a:off x="2973" y="2369"/>
                  <a:ext cx="31" cy="20"/>
                </a:xfrm>
                <a:custGeom>
                  <a:avLst/>
                  <a:gdLst>
                    <a:gd name="T0" fmla="*/ 1 w 17"/>
                    <a:gd name="T1" fmla="*/ 5 h 11"/>
                    <a:gd name="T2" fmla="*/ 10 w 17"/>
                    <a:gd name="T3" fmla="*/ 11 h 11"/>
                    <a:gd name="T4" fmla="*/ 16 w 17"/>
                    <a:gd name="T5" fmla="*/ 5 h 11"/>
                    <a:gd name="T6" fmla="*/ 7 w 17"/>
                    <a:gd name="T7" fmla="*/ 0 h 11"/>
                    <a:gd name="T8" fmla="*/ 1 w 17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" y="5"/>
                      </a:moveTo>
                      <a:cubicBezTo>
                        <a:pt x="2" y="9"/>
                        <a:pt x="6" y="11"/>
                        <a:pt x="10" y="11"/>
                      </a:cubicBezTo>
                      <a:cubicBezTo>
                        <a:pt x="14" y="11"/>
                        <a:pt x="17" y="8"/>
                        <a:pt x="16" y="5"/>
                      </a:cubicBezTo>
                      <a:cubicBezTo>
                        <a:pt x="15" y="2"/>
                        <a:pt x="11" y="0"/>
                        <a:pt x="7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8" name="Freeform 600"/>
                <p:cNvSpPr>
                  <a:spLocks/>
                </p:cNvSpPr>
                <p:nvPr/>
              </p:nvSpPr>
              <p:spPr bwMode="auto">
                <a:xfrm>
                  <a:off x="2945" y="2369"/>
                  <a:ext cx="31" cy="20"/>
                </a:xfrm>
                <a:custGeom>
                  <a:avLst/>
                  <a:gdLst>
                    <a:gd name="T0" fmla="*/ 1 w 17"/>
                    <a:gd name="T1" fmla="*/ 6 h 11"/>
                    <a:gd name="T2" fmla="*/ 10 w 17"/>
                    <a:gd name="T3" fmla="*/ 11 h 11"/>
                    <a:gd name="T4" fmla="*/ 16 w 17"/>
                    <a:gd name="T5" fmla="*/ 5 h 11"/>
                    <a:gd name="T6" fmla="*/ 7 w 17"/>
                    <a:gd name="T7" fmla="*/ 0 h 11"/>
                    <a:gd name="T8" fmla="*/ 1 w 1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" y="6"/>
                      </a:moveTo>
                      <a:cubicBezTo>
                        <a:pt x="2" y="9"/>
                        <a:pt x="6" y="11"/>
                        <a:pt x="10" y="11"/>
                      </a:cubicBezTo>
                      <a:cubicBezTo>
                        <a:pt x="14" y="11"/>
                        <a:pt x="17" y="9"/>
                        <a:pt x="16" y="5"/>
                      </a:cubicBezTo>
                      <a:cubicBezTo>
                        <a:pt x="15" y="2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9" name="Freeform 601"/>
                <p:cNvSpPr>
                  <a:spLocks/>
                </p:cNvSpPr>
                <p:nvPr/>
              </p:nvSpPr>
              <p:spPr bwMode="auto">
                <a:xfrm>
                  <a:off x="2919" y="2369"/>
                  <a:ext cx="29" cy="22"/>
                </a:xfrm>
                <a:custGeom>
                  <a:avLst/>
                  <a:gdLst>
                    <a:gd name="T0" fmla="*/ 0 w 16"/>
                    <a:gd name="T1" fmla="*/ 6 h 12"/>
                    <a:gd name="T2" fmla="*/ 9 w 16"/>
                    <a:gd name="T3" fmla="*/ 12 h 12"/>
                    <a:gd name="T4" fmla="*/ 15 w 16"/>
                    <a:gd name="T5" fmla="*/ 6 h 12"/>
                    <a:gd name="T6" fmla="*/ 6 w 16"/>
                    <a:gd name="T7" fmla="*/ 0 h 12"/>
                    <a:gd name="T8" fmla="*/ 0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0" y="6"/>
                      </a:moveTo>
                      <a:cubicBezTo>
                        <a:pt x="1" y="9"/>
                        <a:pt x="5" y="12"/>
                        <a:pt x="9" y="12"/>
                      </a:cubicBezTo>
                      <a:cubicBezTo>
                        <a:pt x="13" y="11"/>
                        <a:pt x="16" y="9"/>
                        <a:pt x="15" y="6"/>
                      </a:cubicBezTo>
                      <a:cubicBezTo>
                        <a:pt x="14" y="3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0" name="Freeform 602"/>
                <p:cNvSpPr>
                  <a:spLocks/>
                </p:cNvSpPr>
                <p:nvPr/>
              </p:nvSpPr>
              <p:spPr bwMode="auto">
                <a:xfrm>
                  <a:off x="2891" y="2369"/>
                  <a:ext cx="30" cy="22"/>
                </a:xfrm>
                <a:custGeom>
                  <a:avLst/>
                  <a:gdLst>
                    <a:gd name="T0" fmla="*/ 1 w 16"/>
                    <a:gd name="T1" fmla="*/ 6 h 12"/>
                    <a:gd name="T2" fmla="*/ 9 w 16"/>
                    <a:gd name="T3" fmla="*/ 12 h 12"/>
                    <a:gd name="T4" fmla="*/ 15 w 16"/>
                    <a:gd name="T5" fmla="*/ 6 h 12"/>
                    <a:gd name="T6" fmla="*/ 7 w 16"/>
                    <a:gd name="T7" fmla="*/ 0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1" y="9"/>
                        <a:pt x="5" y="12"/>
                        <a:pt x="9" y="12"/>
                      </a:cubicBezTo>
                      <a:cubicBezTo>
                        <a:pt x="13" y="12"/>
                        <a:pt x="16" y="9"/>
                        <a:pt x="15" y="6"/>
                      </a:cubicBezTo>
                      <a:cubicBezTo>
                        <a:pt x="15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1" name="Freeform 603"/>
                <p:cNvSpPr>
                  <a:spLocks/>
                </p:cNvSpPr>
                <p:nvPr/>
              </p:nvSpPr>
              <p:spPr bwMode="auto">
                <a:xfrm>
                  <a:off x="2863" y="2371"/>
                  <a:ext cx="30" cy="20"/>
                </a:xfrm>
                <a:custGeom>
                  <a:avLst/>
                  <a:gdLst>
                    <a:gd name="T0" fmla="*/ 1 w 16"/>
                    <a:gd name="T1" fmla="*/ 5 h 11"/>
                    <a:gd name="T2" fmla="*/ 9 w 16"/>
                    <a:gd name="T3" fmla="*/ 11 h 11"/>
                    <a:gd name="T4" fmla="*/ 15 w 16"/>
                    <a:gd name="T5" fmla="*/ 5 h 11"/>
                    <a:gd name="T6" fmla="*/ 7 w 16"/>
                    <a:gd name="T7" fmla="*/ 0 h 11"/>
                    <a:gd name="T8" fmla="*/ 1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5"/>
                      </a:moveTo>
                      <a:cubicBezTo>
                        <a:pt x="1" y="9"/>
                        <a:pt x="5" y="11"/>
                        <a:pt x="9" y="11"/>
                      </a:cubicBezTo>
                      <a:cubicBezTo>
                        <a:pt x="13" y="11"/>
                        <a:pt x="16" y="8"/>
                        <a:pt x="15" y="5"/>
                      </a:cubicBezTo>
                      <a:cubicBezTo>
                        <a:pt x="15" y="2"/>
                        <a:pt x="11" y="0"/>
                        <a:pt x="7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2" name="Freeform 604"/>
                <p:cNvSpPr>
                  <a:spLocks/>
                </p:cNvSpPr>
                <p:nvPr/>
              </p:nvSpPr>
              <p:spPr bwMode="auto">
                <a:xfrm>
                  <a:off x="2837" y="2371"/>
                  <a:ext cx="28" cy="20"/>
                </a:xfrm>
                <a:custGeom>
                  <a:avLst/>
                  <a:gdLst>
                    <a:gd name="T0" fmla="*/ 0 w 15"/>
                    <a:gd name="T1" fmla="*/ 6 h 11"/>
                    <a:gd name="T2" fmla="*/ 8 w 15"/>
                    <a:gd name="T3" fmla="*/ 11 h 11"/>
                    <a:gd name="T4" fmla="*/ 15 w 15"/>
                    <a:gd name="T5" fmla="*/ 5 h 11"/>
                    <a:gd name="T6" fmla="*/ 7 w 15"/>
                    <a:gd name="T7" fmla="*/ 0 h 11"/>
                    <a:gd name="T8" fmla="*/ 0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0" y="6"/>
                      </a:moveTo>
                      <a:cubicBezTo>
                        <a:pt x="1" y="9"/>
                        <a:pt x="4" y="11"/>
                        <a:pt x="8" y="11"/>
                      </a:cubicBezTo>
                      <a:cubicBezTo>
                        <a:pt x="12" y="11"/>
                        <a:pt x="15" y="9"/>
                        <a:pt x="15" y="5"/>
                      </a:cubicBezTo>
                      <a:cubicBezTo>
                        <a:pt x="14" y="2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3" name="Freeform 605"/>
                <p:cNvSpPr>
                  <a:spLocks/>
                </p:cNvSpPr>
                <p:nvPr/>
              </p:nvSpPr>
              <p:spPr bwMode="auto">
                <a:xfrm>
                  <a:off x="2811" y="2371"/>
                  <a:ext cx="26" cy="22"/>
                </a:xfrm>
                <a:custGeom>
                  <a:avLst/>
                  <a:gdLst>
                    <a:gd name="T0" fmla="*/ 0 w 14"/>
                    <a:gd name="T1" fmla="*/ 6 h 12"/>
                    <a:gd name="T2" fmla="*/ 7 w 14"/>
                    <a:gd name="T3" fmla="*/ 12 h 12"/>
                    <a:gd name="T4" fmla="*/ 14 w 14"/>
                    <a:gd name="T5" fmla="*/ 6 h 12"/>
                    <a:gd name="T6" fmla="*/ 7 w 14"/>
                    <a:gd name="T7" fmla="*/ 0 h 12"/>
                    <a:gd name="T8" fmla="*/ 0 w 14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1"/>
                        <a:pt x="14" y="9"/>
                        <a:pt x="14" y="6"/>
                      </a:cubicBezTo>
                      <a:cubicBezTo>
                        <a:pt x="14" y="3"/>
                        <a:pt x="10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4" name="Freeform 606"/>
                <p:cNvSpPr>
                  <a:spLocks/>
                </p:cNvSpPr>
                <p:nvPr/>
              </p:nvSpPr>
              <p:spPr bwMode="auto">
                <a:xfrm>
                  <a:off x="2783" y="2371"/>
                  <a:ext cx="28" cy="22"/>
                </a:xfrm>
                <a:custGeom>
                  <a:avLst/>
                  <a:gdLst>
                    <a:gd name="T0" fmla="*/ 0 w 15"/>
                    <a:gd name="T1" fmla="*/ 6 h 12"/>
                    <a:gd name="T2" fmla="*/ 8 w 15"/>
                    <a:gd name="T3" fmla="*/ 12 h 12"/>
                    <a:gd name="T4" fmla="*/ 15 w 15"/>
                    <a:gd name="T5" fmla="*/ 6 h 12"/>
                    <a:gd name="T6" fmla="*/ 7 w 15"/>
                    <a:gd name="T7" fmla="*/ 0 h 12"/>
                    <a:gd name="T8" fmla="*/ 0 w 1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8" y="12"/>
                      </a:cubicBezTo>
                      <a:cubicBezTo>
                        <a:pt x="12" y="12"/>
                        <a:pt x="15" y="9"/>
                        <a:pt x="15" y="6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1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8" name="Group 808"/>
              <p:cNvGrpSpPr>
                <a:grpSpLocks/>
              </p:cNvGrpSpPr>
              <p:nvPr/>
            </p:nvGrpSpPr>
            <p:grpSpPr bwMode="auto">
              <a:xfrm>
                <a:off x="2192338" y="3582988"/>
                <a:ext cx="3935413" cy="246062"/>
                <a:chOff x="1381" y="2257"/>
                <a:chExt cx="2479" cy="155"/>
              </a:xfrm>
              <a:grpFill/>
            </p:grpSpPr>
            <p:sp>
              <p:nvSpPr>
                <p:cNvPr id="1275" name="Freeform 608"/>
                <p:cNvSpPr>
                  <a:spLocks/>
                </p:cNvSpPr>
                <p:nvPr/>
              </p:nvSpPr>
              <p:spPr bwMode="auto">
                <a:xfrm>
                  <a:off x="2756" y="2373"/>
                  <a:ext cx="27" cy="20"/>
                </a:xfrm>
                <a:custGeom>
                  <a:avLst/>
                  <a:gdLst>
                    <a:gd name="T0" fmla="*/ 0 w 14"/>
                    <a:gd name="T1" fmla="*/ 5 h 11"/>
                    <a:gd name="T2" fmla="*/ 7 w 14"/>
                    <a:gd name="T3" fmla="*/ 11 h 11"/>
                    <a:gd name="T4" fmla="*/ 14 w 14"/>
                    <a:gd name="T5" fmla="*/ 5 h 11"/>
                    <a:gd name="T6" fmla="*/ 7 w 14"/>
                    <a:gd name="T7" fmla="*/ 0 h 11"/>
                    <a:gd name="T8" fmla="*/ 0 w 14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5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4" y="8"/>
                        <a:pt x="14" y="5"/>
                      </a:cubicBezTo>
                      <a:cubicBezTo>
                        <a:pt x="14" y="2"/>
                        <a:pt x="11" y="0"/>
                        <a:pt x="7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6" name="Freeform 609"/>
                <p:cNvSpPr>
                  <a:spLocks/>
                </p:cNvSpPr>
                <p:nvPr/>
              </p:nvSpPr>
              <p:spPr bwMode="auto">
                <a:xfrm>
                  <a:off x="2729" y="2373"/>
                  <a:ext cx="27" cy="20"/>
                </a:xfrm>
                <a:custGeom>
                  <a:avLst/>
                  <a:gdLst>
                    <a:gd name="T0" fmla="*/ 0 w 15"/>
                    <a:gd name="T1" fmla="*/ 6 h 11"/>
                    <a:gd name="T2" fmla="*/ 7 w 15"/>
                    <a:gd name="T3" fmla="*/ 11 h 11"/>
                    <a:gd name="T4" fmla="*/ 15 w 15"/>
                    <a:gd name="T5" fmla="*/ 5 h 11"/>
                    <a:gd name="T6" fmla="*/ 8 w 15"/>
                    <a:gd name="T7" fmla="*/ 0 h 11"/>
                    <a:gd name="T8" fmla="*/ 0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0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4" y="9"/>
                        <a:pt x="15" y="5"/>
                      </a:cubicBezTo>
                      <a:cubicBezTo>
                        <a:pt x="15" y="2"/>
                        <a:pt x="12" y="0"/>
                        <a:pt x="8" y="0"/>
                      </a:cubicBezTo>
                      <a:cubicBezTo>
                        <a:pt x="4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7" name="Freeform 610"/>
                <p:cNvSpPr>
                  <a:spLocks/>
                </p:cNvSpPr>
                <p:nvPr/>
              </p:nvSpPr>
              <p:spPr bwMode="auto">
                <a:xfrm>
                  <a:off x="2701" y="2373"/>
                  <a:ext cx="28" cy="22"/>
                </a:xfrm>
                <a:custGeom>
                  <a:avLst/>
                  <a:gdLst>
                    <a:gd name="T0" fmla="*/ 1 w 15"/>
                    <a:gd name="T1" fmla="*/ 6 h 12"/>
                    <a:gd name="T2" fmla="*/ 7 w 15"/>
                    <a:gd name="T3" fmla="*/ 12 h 12"/>
                    <a:gd name="T4" fmla="*/ 15 w 15"/>
                    <a:gd name="T5" fmla="*/ 6 h 12"/>
                    <a:gd name="T6" fmla="*/ 8 w 15"/>
                    <a:gd name="T7" fmla="*/ 0 h 12"/>
                    <a:gd name="T8" fmla="*/ 1 w 1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1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1"/>
                        <a:pt x="15" y="9"/>
                        <a:pt x="15" y="6"/>
                      </a:cubicBezTo>
                      <a:cubicBezTo>
                        <a:pt x="15" y="3"/>
                        <a:pt x="12" y="0"/>
                        <a:pt x="8" y="0"/>
                      </a:cubicBezTo>
                      <a:cubicBezTo>
                        <a:pt x="4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8" name="Freeform 611"/>
                <p:cNvSpPr>
                  <a:spLocks/>
                </p:cNvSpPr>
                <p:nvPr/>
              </p:nvSpPr>
              <p:spPr bwMode="auto">
                <a:xfrm>
                  <a:off x="2674" y="2373"/>
                  <a:ext cx="28" cy="22"/>
                </a:xfrm>
                <a:custGeom>
                  <a:avLst/>
                  <a:gdLst>
                    <a:gd name="T0" fmla="*/ 0 w 15"/>
                    <a:gd name="T1" fmla="*/ 6 h 12"/>
                    <a:gd name="T2" fmla="*/ 7 w 15"/>
                    <a:gd name="T3" fmla="*/ 12 h 12"/>
                    <a:gd name="T4" fmla="*/ 15 w 15"/>
                    <a:gd name="T5" fmla="*/ 6 h 12"/>
                    <a:gd name="T6" fmla="*/ 8 w 15"/>
                    <a:gd name="T7" fmla="*/ 0 h 12"/>
                    <a:gd name="T8" fmla="*/ 0 w 1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4" y="9"/>
                        <a:pt x="15" y="6"/>
                      </a:cubicBezTo>
                      <a:cubicBezTo>
                        <a:pt x="15" y="3"/>
                        <a:pt x="12" y="0"/>
                        <a:pt x="8" y="0"/>
                      </a:cubicBezTo>
                      <a:cubicBezTo>
                        <a:pt x="4" y="1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9" name="Freeform 612"/>
                <p:cNvSpPr>
                  <a:spLocks/>
                </p:cNvSpPr>
                <p:nvPr/>
              </p:nvSpPr>
              <p:spPr bwMode="auto">
                <a:xfrm>
                  <a:off x="2646" y="2375"/>
                  <a:ext cx="30" cy="20"/>
                </a:xfrm>
                <a:custGeom>
                  <a:avLst/>
                  <a:gdLst>
                    <a:gd name="T0" fmla="*/ 1 w 16"/>
                    <a:gd name="T1" fmla="*/ 5 h 11"/>
                    <a:gd name="T2" fmla="*/ 7 w 16"/>
                    <a:gd name="T3" fmla="*/ 11 h 11"/>
                    <a:gd name="T4" fmla="*/ 15 w 16"/>
                    <a:gd name="T5" fmla="*/ 5 h 11"/>
                    <a:gd name="T6" fmla="*/ 9 w 16"/>
                    <a:gd name="T7" fmla="*/ 0 h 11"/>
                    <a:gd name="T8" fmla="*/ 1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5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5" y="8"/>
                        <a:pt x="15" y="5"/>
                      </a:cubicBezTo>
                      <a:cubicBezTo>
                        <a:pt x="16" y="2"/>
                        <a:pt x="13" y="0"/>
                        <a:pt x="9" y="0"/>
                      </a:cubicBezTo>
                      <a:cubicBezTo>
                        <a:pt x="5" y="0"/>
                        <a:pt x="1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0" name="Freeform 613"/>
                <p:cNvSpPr>
                  <a:spLocks/>
                </p:cNvSpPr>
                <p:nvPr/>
              </p:nvSpPr>
              <p:spPr bwMode="auto">
                <a:xfrm>
                  <a:off x="2619" y="2375"/>
                  <a:ext cx="29" cy="20"/>
                </a:xfrm>
                <a:custGeom>
                  <a:avLst/>
                  <a:gdLst>
                    <a:gd name="T0" fmla="*/ 1 w 16"/>
                    <a:gd name="T1" fmla="*/ 6 h 11"/>
                    <a:gd name="T2" fmla="*/ 7 w 16"/>
                    <a:gd name="T3" fmla="*/ 11 h 11"/>
                    <a:gd name="T4" fmla="*/ 16 w 16"/>
                    <a:gd name="T5" fmla="*/ 5 h 11"/>
                    <a:gd name="T6" fmla="*/ 10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5" y="9"/>
                        <a:pt x="16" y="5"/>
                      </a:cubicBezTo>
                      <a:cubicBezTo>
                        <a:pt x="16" y="2"/>
                        <a:pt x="14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1" name="Freeform 614"/>
                <p:cNvSpPr>
                  <a:spLocks/>
                </p:cNvSpPr>
                <p:nvPr/>
              </p:nvSpPr>
              <p:spPr bwMode="auto">
                <a:xfrm>
                  <a:off x="2592" y="2375"/>
                  <a:ext cx="30" cy="22"/>
                </a:xfrm>
                <a:custGeom>
                  <a:avLst/>
                  <a:gdLst>
                    <a:gd name="T0" fmla="*/ 1 w 16"/>
                    <a:gd name="T1" fmla="*/ 6 h 12"/>
                    <a:gd name="T2" fmla="*/ 7 w 16"/>
                    <a:gd name="T3" fmla="*/ 12 h 12"/>
                    <a:gd name="T4" fmla="*/ 15 w 16"/>
                    <a:gd name="T5" fmla="*/ 6 h 12"/>
                    <a:gd name="T6" fmla="*/ 9 w 16"/>
                    <a:gd name="T7" fmla="*/ 0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0" y="9"/>
                        <a:pt x="2" y="12"/>
                        <a:pt x="7" y="12"/>
                      </a:cubicBezTo>
                      <a:cubicBezTo>
                        <a:pt x="11" y="12"/>
                        <a:pt x="14" y="9"/>
                        <a:pt x="15" y="6"/>
                      </a:cubicBezTo>
                      <a:cubicBezTo>
                        <a:pt x="16" y="3"/>
                        <a:pt x="13" y="0"/>
                        <a:pt x="9" y="0"/>
                      </a:cubicBezTo>
                      <a:cubicBezTo>
                        <a:pt x="5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2" name="Freeform 615"/>
                <p:cNvSpPr>
                  <a:spLocks/>
                </p:cNvSpPr>
                <p:nvPr/>
              </p:nvSpPr>
              <p:spPr bwMode="auto">
                <a:xfrm>
                  <a:off x="2564" y="2375"/>
                  <a:ext cx="30" cy="22"/>
                </a:xfrm>
                <a:custGeom>
                  <a:avLst/>
                  <a:gdLst>
                    <a:gd name="T0" fmla="*/ 1 w 16"/>
                    <a:gd name="T1" fmla="*/ 6 h 12"/>
                    <a:gd name="T2" fmla="*/ 7 w 16"/>
                    <a:gd name="T3" fmla="*/ 12 h 12"/>
                    <a:gd name="T4" fmla="*/ 16 w 16"/>
                    <a:gd name="T5" fmla="*/ 6 h 12"/>
                    <a:gd name="T6" fmla="*/ 10 w 16"/>
                    <a:gd name="T7" fmla="*/ 0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5" y="9"/>
                        <a:pt x="16" y="6"/>
                      </a:cubicBezTo>
                      <a:cubicBezTo>
                        <a:pt x="16" y="3"/>
                        <a:pt x="14" y="0"/>
                        <a:pt x="10" y="0"/>
                      </a:cubicBezTo>
                      <a:cubicBezTo>
                        <a:pt x="6" y="1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3" name="Freeform 616"/>
                <p:cNvSpPr>
                  <a:spLocks/>
                </p:cNvSpPr>
                <p:nvPr/>
              </p:nvSpPr>
              <p:spPr bwMode="auto">
                <a:xfrm>
                  <a:off x="2536" y="2376"/>
                  <a:ext cx="32" cy="21"/>
                </a:xfrm>
                <a:custGeom>
                  <a:avLst/>
                  <a:gdLst>
                    <a:gd name="T0" fmla="*/ 2 w 17"/>
                    <a:gd name="T1" fmla="*/ 6 h 11"/>
                    <a:gd name="T2" fmla="*/ 7 w 17"/>
                    <a:gd name="T3" fmla="*/ 11 h 11"/>
                    <a:gd name="T4" fmla="*/ 16 w 17"/>
                    <a:gd name="T5" fmla="*/ 5 h 11"/>
                    <a:gd name="T6" fmla="*/ 11 w 17"/>
                    <a:gd name="T7" fmla="*/ 0 h 11"/>
                    <a:gd name="T8" fmla="*/ 2 w 1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2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5" y="8"/>
                        <a:pt x="16" y="5"/>
                      </a:cubicBezTo>
                      <a:cubicBezTo>
                        <a:pt x="17" y="2"/>
                        <a:pt x="15" y="0"/>
                        <a:pt x="11" y="0"/>
                      </a:cubicBezTo>
                      <a:cubicBezTo>
                        <a:pt x="7" y="0"/>
                        <a:pt x="3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4" name="Freeform 617"/>
                <p:cNvSpPr>
                  <a:spLocks/>
                </p:cNvSpPr>
                <p:nvPr/>
              </p:nvSpPr>
              <p:spPr bwMode="auto">
                <a:xfrm>
                  <a:off x="2510" y="2376"/>
                  <a:ext cx="32" cy="21"/>
                </a:xfrm>
                <a:custGeom>
                  <a:avLst/>
                  <a:gdLst>
                    <a:gd name="T0" fmla="*/ 1 w 17"/>
                    <a:gd name="T1" fmla="*/ 6 h 11"/>
                    <a:gd name="T2" fmla="*/ 6 w 17"/>
                    <a:gd name="T3" fmla="*/ 11 h 11"/>
                    <a:gd name="T4" fmla="*/ 16 w 17"/>
                    <a:gd name="T5" fmla="*/ 6 h 11"/>
                    <a:gd name="T6" fmla="*/ 10 w 17"/>
                    <a:gd name="T7" fmla="*/ 0 h 11"/>
                    <a:gd name="T8" fmla="*/ 1 w 1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4" y="9"/>
                        <a:pt x="16" y="6"/>
                      </a:cubicBezTo>
                      <a:cubicBezTo>
                        <a:pt x="17" y="2"/>
                        <a:pt x="14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5" name="Freeform 618"/>
                <p:cNvSpPr>
                  <a:spLocks/>
                </p:cNvSpPr>
                <p:nvPr/>
              </p:nvSpPr>
              <p:spPr bwMode="auto">
                <a:xfrm>
                  <a:off x="2482" y="2376"/>
                  <a:ext cx="32" cy="23"/>
                </a:xfrm>
                <a:custGeom>
                  <a:avLst/>
                  <a:gdLst>
                    <a:gd name="T0" fmla="*/ 1 w 17"/>
                    <a:gd name="T1" fmla="*/ 6 h 12"/>
                    <a:gd name="T2" fmla="*/ 6 w 17"/>
                    <a:gd name="T3" fmla="*/ 12 h 12"/>
                    <a:gd name="T4" fmla="*/ 16 w 17"/>
                    <a:gd name="T5" fmla="*/ 6 h 12"/>
                    <a:gd name="T6" fmla="*/ 11 w 17"/>
                    <a:gd name="T7" fmla="*/ 0 h 12"/>
                    <a:gd name="T8" fmla="*/ 1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1" y="6"/>
                      </a:moveTo>
                      <a:cubicBezTo>
                        <a:pt x="0" y="9"/>
                        <a:pt x="2" y="12"/>
                        <a:pt x="6" y="12"/>
                      </a:cubicBezTo>
                      <a:cubicBezTo>
                        <a:pt x="10" y="12"/>
                        <a:pt x="15" y="9"/>
                        <a:pt x="16" y="6"/>
                      </a:cubicBezTo>
                      <a:cubicBezTo>
                        <a:pt x="17" y="3"/>
                        <a:pt x="15" y="0"/>
                        <a:pt x="11" y="0"/>
                      </a:cubicBezTo>
                      <a:cubicBezTo>
                        <a:pt x="7" y="0"/>
                        <a:pt x="3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6" name="Freeform 619"/>
                <p:cNvSpPr>
                  <a:spLocks/>
                </p:cNvSpPr>
                <p:nvPr/>
              </p:nvSpPr>
              <p:spPr bwMode="auto">
                <a:xfrm>
                  <a:off x="2454" y="2376"/>
                  <a:ext cx="34" cy="23"/>
                </a:xfrm>
                <a:custGeom>
                  <a:avLst/>
                  <a:gdLst>
                    <a:gd name="T0" fmla="*/ 2 w 18"/>
                    <a:gd name="T1" fmla="*/ 6 h 12"/>
                    <a:gd name="T2" fmla="*/ 6 w 18"/>
                    <a:gd name="T3" fmla="*/ 12 h 12"/>
                    <a:gd name="T4" fmla="*/ 16 w 18"/>
                    <a:gd name="T5" fmla="*/ 6 h 12"/>
                    <a:gd name="T6" fmla="*/ 11 w 18"/>
                    <a:gd name="T7" fmla="*/ 1 h 12"/>
                    <a:gd name="T8" fmla="*/ 2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2" y="6"/>
                      </a:moveTo>
                      <a:cubicBezTo>
                        <a:pt x="0" y="9"/>
                        <a:pt x="2" y="12"/>
                        <a:pt x="6" y="12"/>
                      </a:cubicBezTo>
                      <a:cubicBezTo>
                        <a:pt x="10" y="12"/>
                        <a:pt x="15" y="9"/>
                        <a:pt x="16" y="6"/>
                      </a:cubicBezTo>
                      <a:cubicBezTo>
                        <a:pt x="18" y="3"/>
                        <a:pt x="15" y="0"/>
                        <a:pt x="11" y="1"/>
                      </a:cubicBezTo>
                      <a:cubicBezTo>
                        <a:pt x="7" y="1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7" name="Freeform 620"/>
                <p:cNvSpPr>
                  <a:spLocks/>
                </p:cNvSpPr>
                <p:nvPr/>
              </p:nvSpPr>
              <p:spPr bwMode="auto">
                <a:xfrm>
                  <a:off x="2426" y="2378"/>
                  <a:ext cx="34" cy="21"/>
                </a:xfrm>
                <a:custGeom>
                  <a:avLst/>
                  <a:gdLst>
                    <a:gd name="T0" fmla="*/ 2 w 18"/>
                    <a:gd name="T1" fmla="*/ 6 h 11"/>
                    <a:gd name="T2" fmla="*/ 6 w 18"/>
                    <a:gd name="T3" fmla="*/ 11 h 11"/>
                    <a:gd name="T4" fmla="*/ 16 w 18"/>
                    <a:gd name="T5" fmla="*/ 5 h 11"/>
                    <a:gd name="T6" fmla="*/ 12 w 18"/>
                    <a:gd name="T7" fmla="*/ 0 h 11"/>
                    <a:gd name="T8" fmla="*/ 2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2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5" y="8"/>
                        <a:pt x="16" y="5"/>
                      </a:cubicBezTo>
                      <a:cubicBezTo>
                        <a:pt x="18" y="2"/>
                        <a:pt x="16" y="0"/>
                        <a:pt x="12" y="0"/>
                      </a:cubicBezTo>
                      <a:cubicBezTo>
                        <a:pt x="8" y="0"/>
                        <a:pt x="3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8" name="Freeform 621"/>
                <p:cNvSpPr>
                  <a:spLocks/>
                </p:cNvSpPr>
                <p:nvPr/>
              </p:nvSpPr>
              <p:spPr bwMode="auto">
                <a:xfrm>
                  <a:off x="2399" y="2378"/>
                  <a:ext cx="33" cy="21"/>
                </a:xfrm>
                <a:custGeom>
                  <a:avLst/>
                  <a:gdLst>
                    <a:gd name="T0" fmla="*/ 2 w 18"/>
                    <a:gd name="T1" fmla="*/ 6 h 11"/>
                    <a:gd name="T2" fmla="*/ 6 w 18"/>
                    <a:gd name="T3" fmla="*/ 11 h 11"/>
                    <a:gd name="T4" fmla="*/ 17 w 18"/>
                    <a:gd name="T5" fmla="*/ 6 h 11"/>
                    <a:gd name="T6" fmla="*/ 12 w 18"/>
                    <a:gd name="T7" fmla="*/ 0 h 11"/>
                    <a:gd name="T8" fmla="*/ 2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2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5" y="9"/>
                        <a:pt x="17" y="6"/>
                      </a:cubicBezTo>
                      <a:cubicBezTo>
                        <a:pt x="18" y="2"/>
                        <a:pt x="16" y="0"/>
                        <a:pt x="12" y="0"/>
                      </a:cubicBezTo>
                      <a:cubicBezTo>
                        <a:pt x="8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9" name="Freeform 622"/>
                <p:cNvSpPr>
                  <a:spLocks/>
                </p:cNvSpPr>
                <p:nvPr/>
              </p:nvSpPr>
              <p:spPr bwMode="auto">
                <a:xfrm>
                  <a:off x="2371" y="2378"/>
                  <a:ext cx="33" cy="23"/>
                </a:xfrm>
                <a:custGeom>
                  <a:avLst/>
                  <a:gdLst>
                    <a:gd name="T0" fmla="*/ 2 w 18"/>
                    <a:gd name="T1" fmla="*/ 6 h 12"/>
                    <a:gd name="T2" fmla="*/ 6 w 18"/>
                    <a:gd name="T3" fmla="*/ 12 h 12"/>
                    <a:gd name="T4" fmla="*/ 17 w 18"/>
                    <a:gd name="T5" fmla="*/ 6 h 12"/>
                    <a:gd name="T6" fmla="*/ 12 w 18"/>
                    <a:gd name="T7" fmla="*/ 0 h 12"/>
                    <a:gd name="T8" fmla="*/ 2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2" y="6"/>
                      </a:moveTo>
                      <a:cubicBezTo>
                        <a:pt x="0" y="9"/>
                        <a:pt x="2" y="12"/>
                        <a:pt x="6" y="12"/>
                      </a:cubicBezTo>
                      <a:cubicBezTo>
                        <a:pt x="10" y="12"/>
                        <a:pt x="15" y="9"/>
                        <a:pt x="17" y="6"/>
                      </a:cubicBezTo>
                      <a:cubicBezTo>
                        <a:pt x="18" y="3"/>
                        <a:pt x="17" y="0"/>
                        <a:pt x="12" y="0"/>
                      </a:cubicBezTo>
                      <a:cubicBezTo>
                        <a:pt x="8" y="0"/>
                        <a:pt x="4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0" name="Freeform 623"/>
                <p:cNvSpPr>
                  <a:spLocks/>
                </p:cNvSpPr>
                <p:nvPr/>
              </p:nvSpPr>
              <p:spPr bwMode="auto">
                <a:xfrm>
                  <a:off x="1850" y="2388"/>
                  <a:ext cx="47" cy="20"/>
                </a:xfrm>
                <a:custGeom>
                  <a:avLst/>
                  <a:gdLst>
                    <a:gd name="T0" fmla="*/ 4 w 25"/>
                    <a:gd name="T1" fmla="*/ 5 h 11"/>
                    <a:gd name="T2" fmla="*/ 7 w 25"/>
                    <a:gd name="T3" fmla="*/ 11 h 11"/>
                    <a:gd name="T4" fmla="*/ 22 w 25"/>
                    <a:gd name="T5" fmla="*/ 5 h 11"/>
                    <a:gd name="T6" fmla="*/ 19 w 25"/>
                    <a:gd name="T7" fmla="*/ 0 h 11"/>
                    <a:gd name="T8" fmla="*/ 4 w 2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1">
                      <a:moveTo>
                        <a:pt x="4" y="5"/>
                      </a:moveTo>
                      <a:cubicBezTo>
                        <a:pt x="0" y="9"/>
                        <a:pt x="2" y="11"/>
                        <a:pt x="7" y="11"/>
                      </a:cubicBezTo>
                      <a:cubicBezTo>
                        <a:pt x="11" y="11"/>
                        <a:pt x="18" y="8"/>
                        <a:pt x="22" y="5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1" name="Freeform 624"/>
                <p:cNvSpPr>
                  <a:spLocks/>
                </p:cNvSpPr>
                <p:nvPr/>
              </p:nvSpPr>
              <p:spPr bwMode="auto">
                <a:xfrm>
                  <a:off x="1817" y="2388"/>
                  <a:ext cx="48" cy="20"/>
                </a:xfrm>
                <a:custGeom>
                  <a:avLst/>
                  <a:gdLst>
                    <a:gd name="T0" fmla="*/ 4 w 26"/>
                    <a:gd name="T1" fmla="*/ 6 h 11"/>
                    <a:gd name="T2" fmla="*/ 6 w 26"/>
                    <a:gd name="T3" fmla="*/ 11 h 11"/>
                    <a:gd name="T4" fmla="*/ 22 w 26"/>
                    <a:gd name="T5" fmla="*/ 5 h 11"/>
                    <a:gd name="T6" fmla="*/ 20 w 26"/>
                    <a:gd name="T7" fmla="*/ 0 h 11"/>
                    <a:gd name="T8" fmla="*/ 4 w 2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1" y="11"/>
                        <a:pt x="18" y="9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2" name="Freeform 625"/>
                <p:cNvSpPr>
                  <a:spLocks/>
                </p:cNvSpPr>
                <p:nvPr/>
              </p:nvSpPr>
              <p:spPr bwMode="auto">
                <a:xfrm>
                  <a:off x="1783" y="2388"/>
                  <a:ext cx="49" cy="22"/>
                </a:xfrm>
                <a:custGeom>
                  <a:avLst/>
                  <a:gdLst>
                    <a:gd name="T0" fmla="*/ 4 w 26"/>
                    <a:gd name="T1" fmla="*/ 6 h 12"/>
                    <a:gd name="T2" fmla="*/ 6 w 26"/>
                    <a:gd name="T3" fmla="*/ 12 h 12"/>
                    <a:gd name="T4" fmla="*/ 22 w 26"/>
                    <a:gd name="T5" fmla="*/ 6 h 12"/>
                    <a:gd name="T6" fmla="*/ 20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1" y="11"/>
                        <a:pt x="18" y="9"/>
                        <a:pt x="22" y="6"/>
                      </a:cubicBezTo>
                      <a:cubicBezTo>
                        <a:pt x="26" y="3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3" name="Freeform 626"/>
                <p:cNvSpPr>
                  <a:spLocks/>
                </p:cNvSpPr>
                <p:nvPr/>
              </p:nvSpPr>
              <p:spPr bwMode="auto">
                <a:xfrm>
                  <a:off x="1748" y="2388"/>
                  <a:ext cx="48" cy="22"/>
                </a:xfrm>
                <a:custGeom>
                  <a:avLst/>
                  <a:gdLst>
                    <a:gd name="T0" fmla="*/ 4 w 26"/>
                    <a:gd name="T1" fmla="*/ 6 h 12"/>
                    <a:gd name="T2" fmla="*/ 7 w 26"/>
                    <a:gd name="T3" fmla="*/ 12 h 12"/>
                    <a:gd name="T4" fmla="*/ 23 w 26"/>
                    <a:gd name="T5" fmla="*/ 6 h 12"/>
                    <a:gd name="T6" fmla="*/ 20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7" y="12"/>
                      </a:cubicBezTo>
                      <a:cubicBezTo>
                        <a:pt x="12" y="12"/>
                        <a:pt x="19" y="9"/>
                        <a:pt x="23" y="6"/>
                      </a:cubicBezTo>
                      <a:cubicBezTo>
                        <a:pt x="26" y="3"/>
                        <a:pt x="25" y="0"/>
                        <a:pt x="20" y="0"/>
                      </a:cubicBezTo>
                      <a:cubicBezTo>
                        <a:pt x="15" y="1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4" name="Freeform 627"/>
                <p:cNvSpPr>
                  <a:spLocks/>
                </p:cNvSpPr>
                <p:nvPr/>
              </p:nvSpPr>
              <p:spPr bwMode="auto">
                <a:xfrm>
                  <a:off x="1712" y="2389"/>
                  <a:ext cx="51" cy="21"/>
                </a:xfrm>
                <a:custGeom>
                  <a:avLst/>
                  <a:gdLst>
                    <a:gd name="T0" fmla="*/ 4 w 27"/>
                    <a:gd name="T1" fmla="*/ 6 h 11"/>
                    <a:gd name="T2" fmla="*/ 7 w 27"/>
                    <a:gd name="T3" fmla="*/ 11 h 11"/>
                    <a:gd name="T4" fmla="*/ 23 w 27"/>
                    <a:gd name="T5" fmla="*/ 5 h 11"/>
                    <a:gd name="T6" fmla="*/ 21 w 27"/>
                    <a:gd name="T7" fmla="*/ 0 h 11"/>
                    <a:gd name="T8" fmla="*/ 4 w 2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2" y="11"/>
                        <a:pt x="19" y="8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5" name="Freeform 628"/>
                <p:cNvSpPr>
                  <a:spLocks/>
                </p:cNvSpPr>
                <p:nvPr/>
              </p:nvSpPr>
              <p:spPr bwMode="auto">
                <a:xfrm>
                  <a:off x="1677" y="2389"/>
                  <a:ext cx="50" cy="21"/>
                </a:xfrm>
                <a:custGeom>
                  <a:avLst/>
                  <a:gdLst>
                    <a:gd name="T0" fmla="*/ 4 w 27"/>
                    <a:gd name="T1" fmla="*/ 6 h 11"/>
                    <a:gd name="T2" fmla="*/ 7 w 27"/>
                    <a:gd name="T3" fmla="*/ 11 h 11"/>
                    <a:gd name="T4" fmla="*/ 23 w 27"/>
                    <a:gd name="T5" fmla="*/ 6 h 11"/>
                    <a:gd name="T6" fmla="*/ 21 w 27"/>
                    <a:gd name="T7" fmla="*/ 0 h 11"/>
                    <a:gd name="T8" fmla="*/ 4 w 2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2" y="11"/>
                        <a:pt x="19" y="9"/>
                        <a:pt x="23" y="6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6" name="Freeform 629"/>
                <p:cNvSpPr>
                  <a:spLocks/>
                </p:cNvSpPr>
                <p:nvPr/>
              </p:nvSpPr>
              <p:spPr bwMode="auto">
                <a:xfrm>
                  <a:off x="1530" y="2391"/>
                  <a:ext cx="52" cy="21"/>
                </a:xfrm>
                <a:custGeom>
                  <a:avLst/>
                  <a:gdLst>
                    <a:gd name="T0" fmla="*/ 4 w 28"/>
                    <a:gd name="T1" fmla="*/ 6 h 11"/>
                    <a:gd name="T2" fmla="*/ 6 w 28"/>
                    <a:gd name="T3" fmla="*/ 11 h 11"/>
                    <a:gd name="T4" fmla="*/ 24 w 28"/>
                    <a:gd name="T5" fmla="*/ 6 h 11"/>
                    <a:gd name="T6" fmla="*/ 22 w 28"/>
                    <a:gd name="T7" fmla="*/ 0 h 11"/>
                    <a:gd name="T8" fmla="*/ 4 w 2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2" y="11"/>
                        <a:pt x="20" y="9"/>
                        <a:pt x="24" y="6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7" name="Freeform 630"/>
                <p:cNvSpPr>
                  <a:spLocks/>
                </p:cNvSpPr>
                <p:nvPr/>
              </p:nvSpPr>
              <p:spPr bwMode="auto">
                <a:xfrm>
                  <a:off x="3810" y="2334"/>
                  <a:ext cx="50" cy="22"/>
                </a:xfrm>
                <a:custGeom>
                  <a:avLst/>
                  <a:gdLst>
                    <a:gd name="T0" fmla="*/ 3 w 27"/>
                    <a:gd name="T1" fmla="*/ 6 h 12"/>
                    <a:gd name="T2" fmla="*/ 20 w 27"/>
                    <a:gd name="T3" fmla="*/ 12 h 12"/>
                    <a:gd name="T4" fmla="*/ 24 w 27"/>
                    <a:gd name="T5" fmla="*/ 6 h 12"/>
                    <a:gd name="T6" fmla="*/ 7 w 27"/>
                    <a:gd name="T7" fmla="*/ 0 h 12"/>
                    <a:gd name="T8" fmla="*/ 3 w 2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2">
                      <a:moveTo>
                        <a:pt x="3" y="6"/>
                      </a:moveTo>
                      <a:cubicBezTo>
                        <a:pt x="7" y="9"/>
                        <a:pt x="14" y="12"/>
                        <a:pt x="20" y="12"/>
                      </a:cubicBezTo>
                      <a:cubicBezTo>
                        <a:pt x="25" y="11"/>
                        <a:pt x="27" y="9"/>
                        <a:pt x="24" y="6"/>
                      </a:cubicBezTo>
                      <a:cubicBezTo>
                        <a:pt x="20" y="3"/>
                        <a:pt x="13" y="0"/>
                        <a:pt x="7" y="0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8" name="Freeform 631"/>
                <p:cNvSpPr>
                  <a:spLocks/>
                </p:cNvSpPr>
                <p:nvPr/>
              </p:nvSpPr>
              <p:spPr bwMode="auto">
                <a:xfrm>
                  <a:off x="3772" y="2335"/>
                  <a:ext cx="51" cy="21"/>
                </a:xfrm>
                <a:custGeom>
                  <a:avLst/>
                  <a:gdLst>
                    <a:gd name="T0" fmla="*/ 3 w 27"/>
                    <a:gd name="T1" fmla="*/ 5 h 11"/>
                    <a:gd name="T2" fmla="*/ 19 w 27"/>
                    <a:gd name="T3" fmla="*/ 11 h 11"/>
                    <a:gd name="T4" fmla="*/ 23 w 27"/>
                    <a:gd name="T5" fmla="*/ 5 h 11"/>
                    <a:gd name="T6" fmla="*/ 7 w 27"/>
                    <a:gd name="T7" fmla="*/ 0 h 11"/>
                    <a:gd name="T8" fmla="*/ 3 w 27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">
                      <a:moveTo>
                        <a:pt x="3" y="5"/>
                      </a:moveTo>
                      <a:cubicBezTo>
                        <a:pt x="7" y="8"/>
                        <a:pt x="14" y="11"/>
                        <a:pt x="19" y="11"/>
                      </a:cubicBezTo>
                      <a:cubicBezTo>
                        <a:pt x="25" y="11"/>
                        <a:pt x="27" y="8"/>
                        <a:pt x="23" y="5"/>
                      </a:cubicBezTo>
                      <a:cubicBezTo>
                        <a:pt x="20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9" name="Freeform 632"/>
                <p:cNvSpPr>
                  <a:spLocks/>
                </p:cNvSpPr>
                <p:nvPr/>
              </p:nvSpPr>
              <p:spPr bwMode="auto">
                <a:xfrm>
                  <a:off x="3595" y="2337"/>
                  <a:ext cx="45" cy="21"/>
                </a:xfrm>
                <a:custGeom>
                  <a:avLst/>
                  <a:gdLst>
                    <a:gd name="T0" fmla="*/ 3 w 24"/>
                    <a:gd name="T1" fmla="*/ 6 h 11"/>
                    <a:gd name="T2" fmla="*/ 17 w 24"/>
                    <a:gd name="T3" fmla="*/ 11 h 11"/>
                    <a:gd name="T4" fmla="*/ 21 w 24"/>
                    <a:gd name="T5" fmla="*/ 5 h 11"/>
                    <a:gd name="T6" fmla="*/ 6 w 24"/>
                    <a:gd name="T7" fmla="*/ 0 h 11"/>
                    <a:gd name="T8" fmla="*/ 3 w 2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1">
                      <a:moveTo>
                        <a:pt x="3" y="6"/>
                      </a:moveTo>
                      <a:cubicBezTo>
                        <a:pt x="6" y="9"/>
                        <a:pt x="12" y="11"/>
                        <a:pt x="17" y="11"/>
                      </a:cubicBezTo>
                      <a:cubicBezTo>
                        <a:pt x="22" y="11"/>
                        <a:pt x="24" y="8"/>
                        <a:pt x="21" y="5"/>
                      </a:cubicBezTo>
                      <a:cubicBezTo>
                        <a:pt x="18" y="2"/>
                        <a:pt x="11" y="0"/>
                        <a:pt x="6" y="0"/>
                      </a:cubicBezTo>
                      <a:cubicBezTo>
                        <a:pt x="1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0" name="Freeform 633"/>
                <p:cNvSpPr>
                  <a:spLocks/>
                </p:cNvSpPr>
                <p:nvPr/>
              </p:nvSpPr>
              <p:spPr bwMode="auto">
                <a:xfrm>
                  <a:off x="3560" y="2337"/>
                  <a:ext cx="45" cy="21"/>
                </a:xfrm>
                <a:custGeom>
                  <a:avLst/>
                  <a:gdLst>
                    <a:gd name="T0" fmla="*/ 3 w 24"/>
                    <a:gd name="T1" fmla="*/ 6 h 11"/>
                    <a:gd name="T2" fmla="*/ 18 w 24"/>
                    <a:gd name="T3" fmla="*/ 11 h 11"/>
                    <a:gd name="T4" fmla="*/ 21 w 24"/>
                    <a:gd name="T5" fmla="*/ 6 h 11"/>
                    <a:gd name="T6" fmla="*/ 7 w 24"/>
                    <a:gd name="T7" fmla="*/ 0 h 11"/>
                    <a:gd name="T8" fmla="*/ 3 w 2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1">
                      <a:moveTo>
                        <a:pt x="3" y="6"/>
                      </a:moveTo>
                      <a:cubicBezTo>
                        <a:pt x="6" y="9"/>
                        <a:pt x="13" y="11"/>
                        <a:pt x="18" y="11"/>
                      </a:cubicBezTo>
                      <a:cubicBezTo>
                        <a:pt x="23" y="11"/>
                        <a:pt x="24" y="9"/>
                        <a:pt x="21" y="6"/>
                      </a:cubicBezTo>
                      <a:cubicBezTo>
                        <a:pt x="18" y="3"/>
                        <a:pt x="12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1" name="Freeform 634"/>
                <p:cNvSpPr>
                  <a:spLocks/>
                </p:cNvSpPr>
                <p:nvPr/>
              </p:nvSpPr>
              <p:spPr bwMode="auto">
                <a:xfrm>
                  <a:off x="3526" y="2337"/>
                  <a:ext cx="45" cy="23"/>
                </a:xfrm>
                <a:custGeom>
                  <a:avLst/>
                  <a:gdLst>
                    <a:gd name="T0" fmla="*/ 3 w 24"/>
                    <a:gd name="T1" fmla="*/ 6 h 12"/>
                    <a:gd name="T2" fmla="*/ 17 w 24"/>
                    <a:gd name="T3" fmla="*/ 12 h 12"/>
                    <a:gd name="T4" fmla="*/ 21 w 24"/>
                    <a:gd name="T5" fmla="*/ 6 h 12"/>
                    <a:gd name="T6" fmla="*/ 7 w 24"/>
                    <a:gd name="T7" fmla="*/ 1 h 12"/>
                    <a:gd name="T8" fmla="*/ 3 w 24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2">
                      <a:moveTo>
                        <a:pt x="3" y="6"/>
                      </a:moveTo>
                      <a:cubicBezTo>
                        <a:pt x="6" y="9"/>
                        <a:pt x="12" y="12"/>
                        <a:pt x="17" y="12"/>
                      </a:cubicBezTo>
                      <a:cubicBezTo>
                        <a:pt x="22" y="12"/>
                        <a:pt x="24" y="9"/>
                        <a:pt x="21" y="6"/>
                      </a:cubicBezTo>
                      <a:cubicBezTo>
                        <a:pt x="18" y="3"/>
                        <a:pt x="12" y="0"/>
                        <a:pt x="7" y="1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2" name="Freeform 635"/>
                <p:cNvSpPr>
                  <a:spLocks/>
                </p:cNvSpPr>
                <p:nvPr/>
              </p:nvSpPr>
              <p:spPr bwMode="auto">
                <a:xfrm>
                  <a:off x="3495" y="2339"/>
                  <a:ext cx="43" cy="21"/>
                </a:xfrm>
                <a:custGeom>
                  <a:avLst/>
                  <a:gdLst>
                    <a:gd name="T0" fmla="*/ 3 w 23"/>
                    <a:gd name="T1" fmla="*/ 5 h 11"/>
                    <a:gd name="T2" fmla="*/ 16 w 23"/>
                    <a:gd name="T3" fmla="*/ 11 h 11"/>
                    <a:gd name="T4" fmla="*/ 20 w 23"/>
                    <a:gd name="T5" fmla="*/ 5 h 11"/>
                    <a:gd name="T6" fmla="*/ 6 w 23"/>
                    <a:gd name="T7" fmla="*/ 0 h 11"/>
                    <a:gd name="T8" fmla="*/ 3 w 2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1">
                      <a:moveTo>
                        <a:pt x="3" y="5"/>
                      </a:moveTo>
                      <a:cubicBezTo>
                        <a:pt x="5" y="9"/>
                        <a:pt x="12" y="11"/>
                        <a:pt x="16" y="11"/>
                      </a:cubicBezTo>
                      <a:cubicBezTo>
                        <a:pt x="21" y="11"/>
                        <a:pt x="23" y="8"/>
                        <a:pt x="20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1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3" name="Freeform 636"/>
                <p:cNvSpPr>
                  <a:spLocks/>
                </p:cNvSpPr>
                <p:nvPr/>
              </p:nvSpPr>
              <p:spPr bwMode="auto">
                <a:xfrm>
                  <a:off x="3277" y="2343"/>
                  <a:ext cx="37" cy="20"/>
                </a:xfrm>
                <a:custGeom>
                  <a:avLst/>
                  <a:gdLst>
                    <a:gd name="T0" fmla="*/ 2 w 20"/>
                    <a:gd name="T1" fmla="*/ 5 h 11"/>
                    <a:gd name="T2" fmla="*/ 14 w 20"/>
                    <a:gd name="T3" fmla="*/ 11 h 11"/>
                    <a:gd name="T4" fmla="*/ 18 w 20"/>
                    <a:gd name="T5" fmla="*/ 5 h 11"/>
                    <a:gd name="T6" fmla="*/ 6 w 20"/>
                    <a:gd name="T7" fmla="*/ 0 h 11"/>
                    <a:gd name="T8" fmla="*/ 2 w 20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2" y="5"/>
                      </a:moveTo>
                      <a:cubicBezTo>
                        <a:pt x="4" y="8"/>
                        <a:pt x="9" y="11"/>
                        <a:pt x="14" y="11"/>
                      </a:cubicBezTo>
                      <a:cubicBezTo>
                        <a:pt x="18" y="11"/>
                        <a:pt x="20" y="8"/>
                        <a:pt x="18" y="5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4" name="Freeform 637"/>
                <p:cNvSpPr>
                  <a:spLocks/>
                </p:cNvSpPr>
                <p:nvPr/>
              </p:nvSpPr>
              <p:spPr bwMode="auto">
                <a:xfrm>
                  <a:off x="3247" y="2343"/>
                  <a:ext cx="37" cy="20"/>
                </a:xfrm>
                <a:custGeom>
                  <a:avLst/>
                  <a:gdLst>
                    <a:gd name="T0" fmla="*/ 2 w 20"/>
                    <a:gd name="T1" fmla="*/ 6 h 11"/>
                    <a:gd name="T2" fmla="*/ 14 w 20"/>
                    <a:gd name="T3" fmla="*/ 11 h 11"/>
                    <a:gd name="T4" fmla="*/ 18 w 20"/>
                    <a:gd name="T5" fmla="*/ 5 h 11"/>
                    <a:gd name="T6" fmla="*/ 6 w 20"/>
                    <a:gd name="T7" fmla="*/ 0 h 11"/>
                    <a:gd name="T8" fmla="*/ 2 w 20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2" y="6"/>
                      </a:moveTo>
                      <a:cubicBezTo>
                        <a:pt x="4" y="9"/>
                        <a:pt x="9" y="11"/>
                        <a:pt x="14" y="11"/>
                      </a:cubicBezTo>
                      <a:cubicBezTo>
                        <a:pt x="18" y="11"/>
                        <a:pt x="20" y="8"/>
                        <a:pt x="18" y="5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5" name="Freeform 638"/>
                <p:cNvSpPr>
                  <a:spLocks/>
                </p:cNvSpPr>
                <p:nvPr/>
              </p:nvSpPr>
              <p:spPr bwMode="auto">
                <a:xfrm>
                  <a:off x="3021" y="2347"/>
                  <a:ext cx="32" cy="20"/>
                </a:xfrm>
                <a:custGeom>
                  <a:avLst/>
                  <a:gdLst>
                    <a:gd name="T0" fmla="*/ 1 w 17"/>
                    <a:gd name="T1" fmla="*/ 6 h 11"/>
                    <a:gd name="T2" fmla="*/ 11 w 17"/>
                    <a:gd name="T3" fmla="*/ 11 h 11"/>
                    <a:gd name="T4" fmla="*/ 16 w 17"/>
                    <a:gd name="T5" fmla="*/ 5 h 11"/>
                    <a:gd name="T6" fmla="*/ 6 w 17"/>
                    <a:gd name="T7" fmla="*/ 0 h 11"/>
                    <a:gd name="T8" fmla="*/ 1 w 1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" y="6"/>
                      </a:moveTo>
                      <a:cubicBezTo>
                        <a:pt x="2" y="9"/>
                        <a:pt x="6" y="11"/>
                        <a:pt x="11" y="11"/>
                      </a:cubicBezTo>
                      <a:cubicBezTo>
                        <a:pt x="15" y="11"/>
                        <a:pt x="17" y="8"/>
                        <a:pt x="16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6" name="Freeform 639"/>
                <p:cNvSpPr>
                  <a:spLocks/>
                </p:cNvSpPr>
                <p:nvPr/>
              </p:nvSpPr>
              <p:spPr bwMode="auto">
                <a:xfrm>
                  <a:off x="2913" y="2348"/>
                  <a:ext cx="30" cy="21"/>
                </a:xfrm>
                <a:custGeom>
                  <a:avLst/>
                  <a:gdLst>
                    <a:gd name="T0" fmla="*/ 1 w 16"/>
                    <a:gd name="T1" fmla="*/ 6 h 11"/>
                    <a:gd name="T2" fmla="*/ 9 w 16"/>
                    <a:gd name="T3" fmla="*/ 11 h 11"/>
                    <a:gd name="T4" fmla="*/ 15 w 16"/>
                    <a:gd name="T5" fmla="*/ 5 h 11"/>
                    <a:gd name="T6" fmla="*/ 7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2" y="9"/>
                        <a:pt x="5" y="11"/>
                        <a:pt x="9" y="11"/>
                      </a:cubicBezTo>
                      <a:cubicBezTo>
                        <a:pt x="13" y="11"/>
                        <a:pt x="16" y="8"/>
                        <a:pt x="15" y="5"/>
                      </a:cubicBezTo>
                      <a:cubicBezTo>
                        <a:pt x="15" y="2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7" name="Freeform 640"/>
                <p:cNvSpPr>
                  <a:spLocks/>
                </p:cNvSpPr>
                <p:nvPr/>
              </p:nvSpPr>
              <p:spPr bwMode="auto">
                <a:xfrm>
                  <a:off x="2887" y="2348"/>
                  <a:ext cx="30" cy="21"/>
                </a:xfrm>
                <a:custGeom>
                  <a:avLst/>
                  <a:gdLst>
                    <a:gd name="T0" fmla="*/ 1 w 16"/>
                    <a:gd name="T1" fmla="*/ 6 h 11"/>
                    <a:gd name="T2" fmla="*/ 9 w 16"/>
                    <a:gd name="T3" fmla="*/ 11 h 11"/>
                    <a:gd name="T4" fmla="*/ 15 w 16"/>
                    <a:gd name="T5" fmla="*/ 6 h 11"/>
                    <a:gd name="T6" fmla="*/ 7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1" y="9"/>
                        <a:pt x="5" y="11"/>
                        <a:pt x="9" y="11"/>
                      </a:cubicBezTo>
                      <a:cubicBezTo>
                        <a:pt x="13" y="11"/>
                        <a:pt x="16" y="9"/>
                        <a:pt x="15" y="6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8" name="Freeform 641"/>
                <p:cNvSpPr>
                  <a:spLocks/>
                </p:cNvSpPr>
                <p:nvPr/>
              </p:nvSpPr>
              <p:spPr bwMode="auto">
                <a:xfrm>
                  <a:off x="2861" y="2348"/>
                  <a:ext cx="28" cy="23"/>
                </a:xfrm>
                <a:custGeom>
                  <a:avLst/>
                  <a:gdLst>
                    <a:gd name="T0" fmla="*/ 0 w 15"/>
                    <a:gd name="T1" fmla="*/ 6 h 12"/>
                    <a:gd name="T2" fmla="*/ 8 w 15"/>
                    <a:gd name="T3" fmla="*/ 12 h 12"/>
                    <a:gd name="T4" fmla="*/ 15 w 15"/>
                    <a:gd name="T5" fmla="*/ 6 h 12"/>
                    <a:gd name="T6" fmla="*/ 7 w 15"/>
                    <a:gd name="T7" fmla="*/ 0 h 12"/>
                    <a:gd name="T8" fmla="*/ 0 w 1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0" y="6"/>
                      </a:moveTo>
                      <a:cubicBezTo>
                        <a:pt x="1" y="9"/>
                        <a:pt x="4" y="12"/>
                        <a:pt x="8" y="12"/>
                      </a:cubicBezTo>
                      <a:cubicBezTo>
                        <a:pt x="12" y="12"/>
                        <a:pt x="15" y="9"/>
                        <a:pt x="15" y="6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1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9" name="Freeform 642"/>
                <p:cNvSpPr>
                  <a:spLocks/>
                </p:cNvSpPr>
                <p:nvPr/>
              </p:nvSpPr>
              <p:spPr bwMode="auto">
                <a:xfrm>
                  <a:off x="2835" y="2350"/>
                  <a:ext cx="28" cy="21"/>
                </a:xfrm>
                <a:custGeom>
                  <a:avLst/>
                  <a:gdLst>
                    <a:gd name="T0" fmla="*/ 0 w 15"/>
                    <a:gd name="T1" fmla="*/ 5 h 11"/>
                    <a:gd name="T2" fmla="*/ 8 w 15"/>
                    <a:gd name="T3" fmla="*/ 11 h 11"/>
                    <a:gd name="T4" fmla="*/ 14 w 15"/>
                    <a:gd name="T5" fmla="*/ 5 h 11"/>
                    <a:gd name="T6" fmla="*/ 7 w 15"/>
                    <a:gd name="T7" fmla="*/ 0 h 11"/>
                    <a:gd name="T8" fmla="*/ 0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0" y="5"/>
                      </a:moveTo>
                      <a:cubicBezTo>
                        <a:pt x="1" y="8"/>
                        <a:pt x="4" y="11"/>
                        <a:pt x="8" y="11"/>
                      </a:cubicBezTo>
                      <a:cubicBezTo>
                        <a:pt x="12" y="11"/>
                        <a:pt x="15" y="8"/>
                        <a:pt x="14" y="5"/>
                      </a:cubicBezTo>
                      <a:cubicBezTo>
                        <a:pt x="14" y="2"/>
                        <a:pt x="11" y="0"/>
                        <a:pt x="7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0" name="Freeform 643"/>
                <p:cNvSpPr>
                  <a:spLocks/>
                </p:cNvSpPr>
                <p:nvPr/>
              </p:nvSpPr>
              <p:spPr bwMode="auto">
                <a:xfrm>
                  <a:off x="2809" y="2350"/>
                  <a:ext cx="26" cy="21"/>
                </a:xfrm>
                <a:custGeom>
                  <a:avLst/>
                  <a:gdLst>
                    <a:gd name="T0" fmla="*/ 0 w 14"/>
                    <a:gd name="T1" fmla="*/ 6 h 11"/>
                    <a:gd name="T2" fmla="*/ 8 w 14"/>
                    <a:gd name="T3" fmla="*/ 11 h 11"/>
                    <a:gd name="T4" fmla="*/ 14 w 14"/>
                    <a:gd name="T5" fmla="*/ 5 h 11"/>
                    <a:gd name="T6" fmla="*/ 7 w 14"/>
                    <a:gd name="T7" fmla="*/ 0 h 11"/>
                    <a:gd name="T8" fmla="*/ 0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6"/>
                      </a:moveTo>
                      <a:cubicBezTo>
                        <a:pt x="0" y="9"/>
                        <a:pt x="4" y="11"/>
                        <a:pt x="8" y="11"/>
                      </a:cubicBezTo>
                      <a:cubicBezTo>
                        <a:pt x="11" y="11"/>
                        <a:pt x="14" y="8"/>
                        <a:pt x="14" y="5"/>
                      </a:cubicBezTo>
                      <a:cubicBezTo>
                        <a:pt x="14" y="2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1" name="Oval 644"/>
                <p:cNvSpPr>
                  <a:spLocks noChangeArrowheads="1"/>
                </p:cNvSpPr>
                <p:nvPr/>
              </p:nvSpPr>
              <p:spPr bwMode="auto">
                <a:xfrm>
                  <a:off x="2783" y="2350"/>
                  <a:ext cx="26" cy="21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2" name="Freeform 645"/>
                <p:cNvSpPr>
                  <a:spLocks/>
                </p:cNvSpPr>
                <p:nvPr/>
              </p:nvSpPr>
              <p:spPr bwMode="auto">
                <a:xfrm>
                  <a:off x="2756" y="2350"/>
                  <a:ext cx="27" cy="23"/>
                </a:xfrm>
                <a:custGeom>
                  <a:avLst/>
                  <a:gdLst>
                    <a:gd name="T0" fmla="*/ 0 w 14"/>
                    <a:gd name="T1" fmla="*/ 6 h 12"/>
                    <a:gd name="T2" fmla="*/ 7 w 14"/>
                    <a:gd name="T3" fmla="*/ 12 h 12"/>
                    <a:gd name="T4" fmla="*/ 14 w 14"/>
                    <a:gd name="T5" fmla="*/ 6 h 12"/>
                    <a:gd name="T6" fmla="*/ 7 w 14"/>
                    <a:gd name="T7" fmla="*/ 1 h 12"/>
                    <a:gd name="T8" fmla="*/ 0 w 14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4" y="9"/>
                        <a:pt x="14" y="6"/>
                      </a:cubicBezTo>
                      <a:cubicBezTo>
                        <a:pt x="14" y="3"/>
                        <a:pt x="11" y="0"/>
                        <a:pt x="7" y="1"/>
                      </a:cubicBezTo>
                      <a:cubicBezTo>
                        <a:pt x="3" y="1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3" name="Freeform 646"/>
                <p:cNvSpPr>
                  <a:spLocks/>
                </p:cNvSpPr>
                <p:nvPr/>
              </p:nvSpPr>
              <p:spPr bwMode="auto">
                <a:xfrm>
                  <a:off x="2730" y="2352"/>
                  <a:ext cx="26" cy="21"/>
                </a:xfrm>
                <a:custGeom>
                  <a:avLst/>
                  <a:gdLst>
                    <a:gd name="T0" fmla="*/ 0 w 14"/>
                    <a:gd name="T1" fmla="*/ 5 h 11"/>
                    <a:gd name="T2" fmla="*/ 7 w 14"/>
                    <a:gd name="T3" fmla="*/ 11 h 11"/>
                    <a:gd name="T4" fmla="*/ 14 w 14"/>
                    <a:gd name="T5" fmla="*/ 5 h 11"/>
                    <a:gd name="T6" fmla="*/ 7 w 14"/>
                    <a:gd name="T7" fmla="*/ 0 h 11"/>
                    <a:gd name="T8" fmla="*/ 0 w 14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5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4" y="8"/>
                        <a:pt x="14" y="5"/>
                      </a:cubicBezTo>
                      <a:cubicBezTo>
                        <a:pt x="14" y="2"/>
                        <a:pt x="11" y="0"/>
                        <a:pt x="7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4" name="Freeform 647"/>
                <p:cNvSpPr>
                  <a:spLocks/>
                </p:cNvSpPr>
                <p:nvPr/>
              </p:nvSpPr>
              <p:spPr bwMode="auto">
                <a:xfrm>
                  <a:off x="2704" y="2352"/>
                  <a:ext cx="26" cy="21"/>
                </a:xfrm>
                <a:custGeom>
                  <a:avLst/>
                  <a:gdLst>
                    <a:gd name="T0" fmla="*/ 0 w 14"/>
                    <a:gd name="T1" fmla="*/ 6 h 11"/>
                    <a:gd name="T2" fmla="*/ 6 w 14"/>
                    <a:gd name="T3" fmla="*/ 11 h 11"/>
                    <a:gd name="T4" fmla="*/ 14 w 14"/>
                    <a:gd name="T5" fmla="*/ 5 h 11"/>
                    <a:gd name="T6" fmla="*/ 7 w 14"/>
                    <a:gd name="T7" fmla="*/ 0 h 11"/>
                    <a:gd name="T8" fmla="*/ 0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4" y="9"/>
                        <a:pt x="14" y="5"/>
                      </a:cubicBezTo>
                      <a:cubicBezTo>
                        <a:pt x="14" y="2"/>
                        <a:pt x="11" y="0"/>
                        <a:pt x="7" y="0"/>
                      </a:cubicBezTo>
                      <a:cubicBezTo>
                        <a:pt x="4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5" name="Freeform 648"/>
                <p:cNvSpPr>
                  <a:spLocks/>
                </p:cNvSpPr>
                <p:nvPr/>
              </p:nvSpPr>
              <p:spPr bwMode="auto">
                <a:xfrm>
                  <a:off x="2676" y="2352"/>
                  <a:ext cx="28" cy="21"/>
                </a:xfrm>
                <a:custGeom>
                  <a:avLst/>
                  <a:gdLst>
                    <a:gd name="T0" fmla="*/ 1 w 15"/>
                    <a:gd name="T1" fmla="*/ 6 h 11"/>
                    <a:gd name="T2" fmla="*/ 7 w 15"/>
                    <a:gd name="T3" fmla="*/ 11 h 11"/>
                    <a:gd name="T4" fmla="*/ 15 w 15"/>
                    <a:gd name="T5" fmla="*/ 6 h 11"/>
                    <a:gd name="T6" fmla="*/ 9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4" y="9"/>
                        <a:pt x="15" y="6"/>
                      </a:cubicBezTo>
                      <a:cubicBezTo>
                        <a:pt x="15" y="3"/>
                        <a:pt x="12" y="0"/>
                        <a:pt x="9" y="0"/>
                      </a:cubicBezTo>
                      <a:cubicBezTo>
                        <a:pt x="5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6" name="Freeform 649"/>
                <p:cNvSpPr>
                  <a:spLocks/>
                </p:cNvSpPr>
                <p:nvPr/>
              </p:nvSpPr>
              <p:spPr bwMode="auto">
                <a:xfrm>
                  <a:off x="2650" y="2352"/>
                  <a:ext cx="28" cy="23"/>
                </a:xfrm>
                <a:custGeom>
                  <a:avLst/>
                  <a:gdLst>
                    <a:gd name="T0" fmla="*/ 1 w 15"/>
                    <a:gd name="T1" fmla="*/ 6 h 12"/>
                    <a:gd name="T2" fmla="*/ 7 w 15"/>
                    <a:gd name="T3" fmla="*/ 12 h 12"/>
                    <a:gd name="T4" fmla="*/ 15 w 15"/>
                    <a:gd name="T5" fmla="*/ 6 h 12"/>
                    <a:gd name="T6" fmla="*/ 9 w 15"/>
                    <a:gd name="T7" fmla="*/ 1 h 12"/>
                    <a:gd name="T8" fmla="*/ 1 w 15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1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4" y="9"/>
                        <a:pt x="15" y="6"/>
                      </a:cubicBezTo>
                      <a:cubicBezTo>
                        <a:pt x="15" y="3"/>
                        <a:pt x="13" y="0"/>
                        <a:pt x="9" y="1"/>
                      </a:cubicBezTo>
                      <a:cubicBezTo>
                        <a:pt x="5" y="1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7" name="Freeform 650"/>
                <p:cNvSpPr>
                  <a:spLocks/>
                </p:cNvSpPr>
                <p:nvPr/>
              </p:nvSpPr>
              <p:spPr bwMode="auto">
                <a:xfrm>
                  <a:off x="2624" y="2354"/>
                  <a:ext cx="28" cy="21"/>
                </a:xfrm>
                <a:custGeom>
                  <a:avLst/>
                  <a:gdLst>
                    <a:gd name="T0" fmla="*/ 1 w 15"/>
                    <a:gd name="T1" fmla="*/ 5 h 11"/>
                    <a:gd name="T2" fmla="*/ 7 w 15"/>
                    <a:gd name="T3" fmla="*/ 11 h 11"/>
                    <a:gd name="T4" fmla="*/ 15 w 15"/>
                    <a:gd name="T5" fmla="*/ 5 h 11"/>
                    <a:gd name="T6" fmla="*/ 9 w 15"/>
                    <a:gd name="T7" fmla="*/ 0 h 11"/>
                    <a:gd name="T8" fmla="*/ 1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5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4" y="8"/>
                        <a:pt x="15" y="5"/>
                      </a:cubicBezTo>
                      <a:cubicBezTo>
                        <a:pt x="15" y="2"/>
                        <a:pt x="13" y="0"/>
                        <a:pt x="9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8" name="Freeform 651"/>
                <p:cNvSpPr>
                  <a:spLocks/>
                </p:cNvSpPr>
                <p:nvPr/>
              </p:nvSpPr>
              <p:spPr bwMode="auto">
                <a:xfrm>
                  <a:off x="2598" y="2354"/>
                  <a:ext cx="28" cy="21"/>
                </a:xfrm>
                <a:custGeom>
                  <a:avLst/>
                  <a:gdLst>
                    <a:gd name="T0" fmla="*/ 1 w 15"/>
                    <a:gd name="T1" fmla="*/ 6 h 11"/>
                    <a:gd name="T2" fmla="*/ 6 w 15"/>
                    <a:gd name="T3" fmla="*/ 11 h 11"/>
                    <a:gd name="T4" fmla="*/ 15 w 15"/>
                    <a:gd name="T5" fmla="*/ 5 h 11"/>
                    <a:gd name="T6" fmla="*/ 9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4" y="9"/>
                        <a:pt x="15" y="5"/>
                      </a:cubicBezTo>
                      <a:cubicBezTo>
                        <a:pt x="15" y="2"/>
                        <a:pt x="13" y="0"/>
                        <a:pt x="9" y="0"/>
                      </a:cubicBezTo>
                      <a:cubicBezTo>
                        <a:pt x="5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9" name="Freeform 652"/>
                <p:cNvSpPr>
                  <a:spLocks/>
                </p:cNvSpPr>
                <p:nvPr/>
              </p:nvSpPr>
              <p:spPr bwMode="auto">
                <a:xfrm>
                  <a:off x="2572" y="2354"/>
                  <a:ext cx="30" cy="22"/>
                </a:xfrm>
                <a:custGeom>
                  <a:avLst/>
                  <a:gdLst>
                    <a:gd name="T0" fmla="*/ 1 w 16"/>
                    <a:gd name="T1" fmla="*/ 6 h 12"/>
                    <a:gd name="T2" fmla="*/ 6 w 16"/>
                    <a:gd name="T3" fmla="*/ 11 h 12"/>
                    <a:gd name="T4" fmla="*/ 15 w 16"/>
                    <a:gd name="T5" fmla="*/ 6 h 12"/>
                    <a:gd name="T6" fmla="*/ 9 w 16"/>
                    <a:gd name="T7" fmla="*/ 0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0" y="9"/>
                        <a:pt x="2" y="12"/>
                        <a:pt x="6" y="11"/>
                      </a:cubicBezTo>
                      <a:cubicBezTo>
                        <a:pt x="10" y="11"/>
                        <a:pt x="14" y="9"/>
                        <a:pt x="15" y="6"/>
                      </a:cubicBezTo>
                      <a:cubicBezTo>
                        <a:pt x="16" y="3"/>
                        <a:pt x="13" y="0"/>
                        <a:pt x="9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0" name="Freeform 653"/>
                <p:cNvSpPr>
                  <a:spLocks/>
                </p:cNvSpPr>
                <p:nvPr/>
              </p:nvSpPr>
              <p:spPr bwMode="auto">
                <a:xfrm>
                  <a:off x="2544" y="2354"/>
                  <a:ext cx="32" cy="22"/>
                </a:xfrm>
                <a:custGeom>
                  <a:avLst/>
                  <a:gdLst>
                    <a:gd name="T0" fmla="*/ 2 w 17"/>
                    <a:gd name="T1" fmla="*/ 6 h 12"/>
                    <a:gd name="T2" fmla="*/ 7 w 17"/>
                    <a:gd name="T3" fmla="*/ 12 h 12"/>
                    <a:gd name="T4" fmla="*/ 16 w 17"/>
                    <a:gd name="T5" fmla="*/ 6 h 12"/>
                    <a:gd name="T6" fmla="*/ 10 w 17"/>
                    <a:gd name="T7" fmla="*/ 1 h 12"/>
                    <a:gd name="T8" fmla="*/ 2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2" y="6"/>
                      </a:moveTo>
                      <a:cubicBezTo>
                        <a:pt x="0" y="9"/>
                        <a:pt x="3" y="12"/>
                        <a:pt x="7" y="12"/>
                      </a:cubicBezTo>
                      <a:cubicBezTo>
                        <a:pt x="11" y="12"/>
                        <a:pt x="15" y="9"/>
                        <a:pt x="16" y="6"/>
                      </a:cubicBezTo>
                      <a:cubicBezTo>
                        <a:pt x="17" y="3"/>
                        <a:pt x="14" y="0"/>
                        <a:pt x="10" y="1"/>
                      </a:cubicBezTo>
                      <a:cubicBezTo>
                        <a:pt x="7" y="1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1" name="Freeform 654"/>
                <p:cNvSpPr>
                  <a:spLocks/>
                </p:cNvSpPr>
                <p:nvPr/>
              </p:nvSpPr>
              <p:spPr bwMode="auto">
                <a:xfrm>
                  <a:off x="2518" y="2356"/>
                  <a:ext cx="32" cy="20"/>
                </a:xfrm>
                <a:custGeom>
                  <a:avLst/>
                  <a:gdLst>
                    <a:gd name="T0" fmla="*/ 1 w 17"/>
                    <a:gd name="T1" fmla="*/ 5 h 11"/>
                    <a:gd name="T2" fmla="*/ 6 w 17"/>
                    <a:gd name="T3" fmla="*/ 11 h 11"/>
                    <a:gd name="T4" fmla="*/ 15 w 17"/>
                    <a:gd name="T5" fmla="*/ 5 h 11"/>
                    <a:gd name="T6" fmla="*/ 11 w 17"/>
                    <a:gd name="T7" fmla="*/ 0 h 11"/>
                    <a:gd name="T8" fmla="*/ 1 w 17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" y="5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4" y="8"/>
                        <a:pt x="15" y="5"/>
                      </a:cubicBezTo>
                      <a:cubicBezTo>
                        <a:pt x="17" y="2"/>
                        <a:pt x="14" y="0"/>
                        <a:pt x="11" y="0"/>
                      </a:cubicBezTo>
                      <a:cubicBezTo>
                        <a:pt x="7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2" name="Freeform 655"/>
                <p:cNvSpPr>
                  <a:spLocks/>
                </p:cNvSpPr>
                <p:nvPr/>
              </p:nvSpPr>
              <p:spPr bwMode="auto">
                <a:xfrm>
                  <a:off x="2492" y="2356"/>
                  <a:ext cx="31" cy="20"/>
                </a:xfrm>
                <a:custGeom>
                  <a:avLst/>
                  <a:gdLst>
                    <a:gd name="T0" fmla="*/ 1 w 17"/>
                    <a:gd name="T1" fmla="*/ 6 h 11"/>
                    <a:gd name="T2" fmla="*/ 6 w 17"/>
                    <a:gd name="T3" fmla="*/ 11 h 11"/>
                    <a:gd name="T4" fmla="*/ 15 w 17"/>
                    <a:gd name="T5" fmla="*/ 5 h 11"/>
                    <a:gd name="T6" fmla="*/ 11 w 17"/>
                    <a:gd name="T7" fmla="*/ 0 h 11"/>
                    <a:gd name="T8" fmla="*/ 1 w 1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4" y="9"/>
                        <a:pt x="15" y="5"/>
                      </a:cubicBezTo>
                      <a:cubicBezTo>
                        <a:pt x="17" y="2"/>
                        <a:pt x="14" y="0"/>
                        <a:pt x="11" y="0"/>
                      </a:cubicBezTo>
                      <a:cubicBezTo>
                        <a:pt x="7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3" name="Freeform 656"/>
                <p:cNvSpPr>
                  <a:spLocks/>
                </p:cNvSpPr>
                <p:nvPr/>
              </p:nvSpPr>
              <p:spPr bwMode="auto">
                <a:xfrm>
                  <a:off x="2464" y="2356"/>
                  <a:ext cx="31" cy="22"/>
                </a:xfrm>
                <a:custGeom>
                  <a:avLst/>
                  <a:gdLst>
                    <a:gd name="T0" fmla="*/ 2 w 17"/>
                    <a:gd name="T1" fmla="*/ 6 h 12"/>
                    <a:gd name="T2" fmla="*/ 6 w 17"/>
                    <a:gd name="T3" fmla="*/ 11 h 12"/>
                    <a:gd name="T4" fmla="*/ 16 w 17"/>
                    <a:gd name="T5" fmla="*/ 6 h 12"/>
                    <a:gd name="T6" fmla="*/ 11 w 17"/>
                    <a:gd name="T7" fmla="*/ 0 h 12"/>
                    <a:gd name="T8" fmla="*/ 2 w 17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2" y="6"/>
                      </a:moveTo>
                      <a:cubicBezTo>
                        <a:pt x="0" y="9"/>
                        <a:pt x="2" y="12"/>
                        <a:pt x="6" y="11"/>
                      </a:cubicBezTo>
                      <a:cubicBezTo>
                        <a:pt x="10" y="11"/>
                        <a:pt x="15" y="9"/>
                        <a:pt x="16" y="6"/>
                      </a:cubicBezTo>
                      <a:cubicBezTo>
                        <a:pt x="17" y="3"/>
                        <a:pt x="15" y="0"/>
                        <a:pt x="11" y="0"/>
                      </a:cubicBezTo>
                      <a:cubicBezTo>
                        <a:pt x="8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4" name="Freeform 657"/>
                <p:cNvSpPr>
                  <a:spLocks/>
                </p:cNvSpPr>
                <p:nvPr/>
              </p:nvSpPr>
              <p:spPr bwMode="auto">
                <a:xfrm>
                  <a:off x="2438" y="2358"/>
                  <a:ext cx="31" cy="20"/>
                </a:xfrm>
                <a:custGeom>
                  <a:avLst/>
                  <a:gdLst>
                    <a:gd name="T0" fmla="*/ 1 w 17"/>
                    <a:gd name="T1" fmla="*/ 5 h 11"/>
                    <a:gd name="T2" fmla="*/ 6 w 17"/>
                    <a:gd name="T3" fmla="*/ 11 h 11"/>
                    <a:gd name="T4" fmla="*/ 16 w 17"/>
                    <a:gd name="T5" fmla="*/ 5 h 11"/>
                    <a:gd name="T6" fmla="*/ 11 w 17"/>
                    <a:gd name="T7" fmla="*/ 0 h 11"/>
                    <a:gd name="T8" fmla="*/ 1 w 17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10" y="11"/>
                        <a:pt x="14" y="8"/>
                        <a:pt x="16" y="5"/>
                      </a:cubicBezTo>
                      <a:cubicBezTo>
                        <a:pt x="17" y="2"/>
                        <a:pt x="15" y="0"/>
                        <a:pt x="11" y="0"/>
                      </a:cubicBezTo>
                      <a:cubicBezTo>
                        <a:pt x="7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5" name="Freeform 658"/>
                <p:cNvSpPr>
                  <a:spLocks/>
                </p:cNvSpPr>
                <p:nvPr/>
              </p:nvSpPr>
              <p:spPr bwMode="auto">
                <a:xfrm>
                  <a:off x="2410" y="2358"/>
                  <a:ext cx="33" cy="20"/>
                </a:xfrm>
                <a:custGeom>
                  <a:avLst/>
                  <a:gdLst>
                    <a:gd name="T0" fmla="*/ 2 w 18"/>
                    <a:gd name="T1" fmla="*/ 6 h 11"/>
                    <a:gd name="T2" fmla="*/ 6 w 18"/>
                    <a:gd name="T3" fmla="*/ 11 h 11"/>
                    <a:gd name="T4" fmla="*/ 16 w 18"/>
                    <a:gd name="T5" fmla="*/ 5 h 11"/>
                    <a:gd name="T6" fmla="*/ 12 w 18"/>
                    <a:gd name="T7" fmla="*/ 0 h 11"/>
                    <a:gd name="T8" fmla="*/ 2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2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5" y="8"/>
                        <a:pt x="16" y="5"/>
                      </a:cubicBezTo>
                      <a:cubicBezTo>
                        <a:pt x="18" y="2"/>
                        <a:pt x="16" y="0"/>
                        <a:pt x="12" y="0"/>
                      </a:cubicBezTo>
                      <a:cubicBezTo>
                        <a:pt x="8" y="0"/>
                        <a:pt x="4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6" name="Freeform 659"/>
                <p:cNvSpPr>
                  <a:spLocks/>
                </p:cNvSpPr>
                <p:nvPr/>
              </p:nvSpPr>
              <p:spPr bwMode="auto">
                <a:xfrm>
                  <a:off x="2384" y="2358"/>
                  <a:ext cx="33" cy="20"/>
                </a:xfrm>
                <a:custGeom>
                  <a:avLst/>
                  <a:gdLst>
                    <a:gd name="T0" fmla="*/ 1 w 18"/>
                    <a:gd name="T1" fmla="*/ 6 h 11"/>
                    <a:gd name="T2" fmla="*/ 5 w 18"/>
                    <a:gd name="T3" fmla="*/ 11 h 11"/>
                    <a:gd name="T4" fmla="*/ 16 w 18"/>
                    <a:gd name="T5" fmla="*/ 6 h 11"/>
                    <a:gd name="T6" fmla="*/ 12 w 18"/>
                    <a:gd name="T7" fmla="*/ 0 h 11"/>
                    <a:gd name="T8" fmla="*/ 1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1" y="6"/>
                      </a:moveTo>
                      <a:cubicBezTo>
                        <a:pt x="0" y="9"/>
                        <a:pt x="1" y="11"/>
                        <a:pt x="5" y="11"/>
                      </a:cubicBezTo>
                      <a:cubicBezTo>
                        <a:pt x="10" y="11"/>
                        <a:pt x="14" y="9"/>
                        <a:pt x="16" y="6"/>
                      </a:cubicBezTo>
                      <a:cubicBezTo>
                        <a:pt x="18" y="2"/>
                        <a:pt x="16" y="0"/>
                        <a:pt x="12" y="0"/>
                      </a:cubicBezTo>
                      <a:cubicBezTo>
                        <a:pt x="8" y="0"/>
                        <a:pt x="3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7" name="Freeform 660"/>
                <p:cNvSpPr>
                  <a:spLocks/>
                </p:cNvSpPr>
                <p:nvPr/>
              </p:nvSpPr>
              <p:spPr bwMode="auto">
                <a:xfrm>
                  <a:off x="2356" y="2358"/>
                  <a:ext cx="33" cy="22"/>
                </a:xfrm>
                <a:custGeom>
                  <a:avLst/>
                  <a:gdLst>
                    <a:gd name="T0" fmla="*/ 2 w 18"/>
                    <a:gd name="T1" fmla="*/ 6 h 12"/>
                    <a:gd name="T2" fmla="*/ 6 w 18"/>
                    <a:gd name="T3" fmla="*/ 12 h 12"/>
                    <a:gd name="T4" fmla="*/ 16 w 18"/>
                    <a:gd name="T5" fmla="*/ 6 h 12"/>
                    <a:gd name="T6" fmla="*/ 12 w 18"/>
                    <a:gd name="T7" fmla="*/ 0 h 12"/>
                    <a:gd name="T8" fmla="*/ 2 w 18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2" y="6"/>
                      </a:moveTo>
                      <a:cubicBezTo>
                        <a:pt x="0" y="9"/>
                        <a:pt x="2" y="12"/>
                        <a:pt x="6" y="12"/>
                      </a:cubicBezTo>
                      <a:cubicBezTo>
                        <a:pt x="10" y="11"/>
                        <a:pt x="15" y="9"/>
                        <a:pt x="16" y="6"/>
                      </a:cubicBezTo>
                      <a:cubicBezTo>
                        <a:pt x="18" y="3"/>
                        <a:pt x="16" y="0"/>
                        <a:pt x="12" y="0"/>
                      </a:cubicBezTo>
                      <a:cubicBezTo>
                        <a:pt x="8" y="0"/>
                        <a:pt x="4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8" name="Freeform 661"/>
                <p:cNvSpPr>
                  <a:spLocks/>
                </p:cNvSpPr>
                <p:nvPr/>
              </p:nvSpPr>
              <p:spPr bwMode="auto">
                <a:xfrm>
                  <a:off x="1774" y="2367"/>
                  <a:ext cx="48" cy="22"/>
                </a:xfrm>
                <a:custGeom>
                  <a:avLst/>
                  <a:gdLst>
                    <a:gd name="T0" fmla="*/ 4 w 26"/>
                    <a:gd name="T1" fmla="*/ 6 h 12"/>
                    <a:gd name="T2" fmla="*/ 6 w 26"/>
                    <a:gd name="T3" fmla="*/ 11 h 12"/>
                    <a:gd name="T4" fmla="*/ 22 w 26"/>
                    <a:gd name="T5" fmla="*/ 6 h 12"/>
                    <a:gd name="T6" fmla="*/ 20 w 26"/>
                    <a:gd name="T7" fmla="*/ 0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1"/>
                      </a:cubicBezTo>
                      <a:cubicBezTo>
                        <a:pt x="12" y="11"/>
                        <a:pt x="19" y="9"/>
                        <a:pt x="22" y="6"/>
                      </a:cubicBezTo>
                      <a:cubicBezTo>
                        <a:pt x="26" y="3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9" name="Freeform 662"/>
                <p:cNvSpPr>
                  <a:spLocks/>
                </p:cNvSpPr>
                <p:nvPr/>
              </p:nvSpPr>
              <p:spPr bwMode="auto">
                <a:xfrm>
                  <a:off x="1740" y="2367"/>
                  <a:ext cx="49" cy="22"/>
                </a:xfrm>
                <a:custGeom>
                  <a:avLst/>
                  <a:gdLst>
                    <a:gd name="T0" fmla="*/ 4 w 26"/>
                    <a:gd name="T1" fmla="*/ 6 h 12"/>
                    <a:gd name="T2" fmla="*/ 6 w 26"/>
                    <a:gd name="T3" fmla="*/ 12 h 12"/>
                    <a:gd name="T4" fmla="*/ 22 w 26"/>
                    <a:gd name="T5" fmla="*/ 6 h 12"/>
                    <a:gd name="T6" fmla="*/ 20 w 26"/>
                    <a:gd name="T7" fmla="*/ 1 h 12"/>
                    <a:gd name="T8" fmla="*/ 4 w 2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2">
                      <a:moveTo>
                        <a:pt x="4" y="6"/>
                      </a:moveTo>
                      <a:cubicBezTo>
                        <a:pt x="0" y="9"/>
                        <a:pt x="1" y="12"/>
                        <a:pt x="6" y="12"/>
                      </a:cubicBezTo>
                      <a:cubicBezTo>
                        <a:pt x="11" y="12"/>
                        <a:pt x="18" y="9"/>
                        <a:pt x="22" y="6"/>
                      </a:cubicBezTo>
                      <a:cubicBezTo>
                        <a:pt x="26" y="3"/>
                        <a:pt x="25" y="0"/>
                        <a:pt x="20" y="1"/>
                      </a:cubicBezTo>
                      <a:cubicBezTo>
                        <a:pt x="15" y="1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0" name="Freeform 663"/>
                <p:cNvSpPr>
                  <a:spLocks/>
                </p:cNvSpPr>
                <p:nvPr/>
              </p:nvSpPr>
              <p:spPr bwMode="auto">
                <a:xfrm>
                  <a:off x="1558" y="2371"/>
                  <a:ext cx="54" cy="20"/>
                </a:xfrm>
                <a:custGeom>
                  <a:avLst/>
                  <a:gdLst>
                    <a:gd name="T0" fmla="*/ 5 w 29"/>
                    <a:gd name="T1" fmla="*/ 6 h 11"/>
                    <a:gd name="T2" fmla="*/ 7 w 29"/>
                    <a:gd name="T3" fmla="*/ 11 h 11"/>
                    <a:gd name="T4" fmla="*/ 25 w 29"/>
                    <a:gd name="T5" fmla="*/ 5 h 11"/>
                    <a:gd name="T6" fmla="*/ 22 w 29"/>
                    <a:gd name="T7" fmla="*/ 0 h 11"/>
                    <a:gd name="T8" fmla="*/ 5 w 2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5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2" y="11"/>
                        <a:pt x="20" y="8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7" y="0"/>
                        <a:pt x="9" y="2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1" name="Freeform 664"/>
                <p:cNvSpPr>
                  <a:spLocks/>
                </p:cNvSpPr>
                <p:nvPr/>
              </p:nvSpPr>
              <p:spPr bwMode="auto">
                <a:xfrm>
                  <a:off x="3750" y="2315"/>
                  <a:ext cx="49" cy="20"/>
                </a:xfrm>
                <a:custGeom>
                  <a:avLst/>
                  <a:gdLst>
                    <a:gd name="T0" fmla="*/ 3 w 26"/>
                    <a:gd name="T1" fmla="*/ 5 h 11"/>
                    <a:gd name="T2" fmla="*/ 19 w 26"/>
                    <a:gd name="T3" fmla="*/ 11 h 11"/>
                    <a:gd name="T4" fmla="*/ 23 w 26"/>
                    <a:gd name="T5" fmla="*/ 5 h 11"/>
                    <a:gd name="T6" fmla="*/ 7 w 26"/>
                    <a:gd name="T7" fmla="*/ 0 h 11"/>
                    <a:gd name="T8" fmla="*/ 3 w 2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1">
                      <a:moveTo>
                        <a:pt x="3" y="5"/>
                      </a:moveTo>
                      <a:cubicBezTo>
                        <a:pt x="6" y="8"/>
                        <a:pt x="13" y="11"/>
                        <a:pt x="19" y="11"/>
                      </a:cubicBezTo>
                      <a:cubicBezTo>
                        <a:pt x="24" y="11"/>
                        <a:pt x="26" y="8"/>
                        <a:pt x="23" y="5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1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2" name="Freeform 665"/>
                <p:cNvSpPr>
                  <a:spLocks/>
                </p:cNvSpPr>
                <p:nvPr/>
              </p:nvSpPr>
              <p:spPr bwMode="auto">
                <a:xfrm>
                  <a:off x="3713" y="2315"/>
                  <a:ext cx="48" cy="20"/>
                </a:xfrm>
                <a:custGeom>
                  <a:avLst/>
                  <a:gdLst>
                    <a:gd name="T0" fmla="*/ 4 w 26"/>
                    <a:gd name="T1" fmla="*/ 6 h 11"/>
                    <a:gd name="T2" fmla="*/ 19 w 26"/>
                    <a:gd name="T3" fmla="*/ 11 h 11"/>
                    <a:gd name="T4" fmla="*/ 23 w 26"/>
                    <a:gd name="T5" fmla="*/ 5 h 11"/>
                    <a:gd name="T6" fmla="*/ 7 w 26"/>
                    <a:gd name="T7" fmla="*/ 0 h 11"/>
                    <a:gd name="T8" fmla="*/ 4 w 2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1">
                      <a:moveTo>
                        <a:pt x="4" y="6"/>
                      </a:moveTo>
                      <a:cubicBezTo>
                        <a:pt x="7" y="9"/>
                        <a:pt x="14" y="11"/>
                        <a:pt x="19" y="11"/>
                      </a:cubicBezTo>
                      <a:cubicBezTo>
                        <a:pt x="25" y="11"/>
                        <a:pt x="26" y="8"/>
                        <a:pt x="23" y="5"/>
                      </a:cubicBezTo>
                      <a:cubicBezTo>
                        <a:pt x="20" y="2"/>
                        <a:pt x="13" y="0"/>
                        <a:pt x="7" y="0"/>
                      </a:cubicBezTo>
                      <a:cubicBezTo>
                        <a:pt x="2" y="0"/>
                        <a:pt x="0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3" name="Freeform 666"/>
                <p:cNvSpPr>
                  <a:spLocks/>
                </p:cNvSpPr>
                <p:nvPr/>
              </p:nvSpPr>
              <p:spPr bwMode="auto">
                <a:xfrm>
                  <a:off x="3575" y="2317"/>
                  <a:ext cx="45" cy="20"/>
                </a:xfrm>
                <a:custGeom>
                  <a:avLst/>
                  <a:gdLst>
                    <a:gd name="T0" fmla="*/ 3 w 24"/>
                    <a:gd name="T1" fmla="*/ 6 h 11"/>
                    <a:gd name="T2" fmla="*/ 17 w 24"/>
                    <a:gd name="T3" fmla="*/ 11 h 11"/>
                    <a:gd name="T4" fmla="*/ 21 w 24"/>
                    <a:gd name="T5" fmla="*/ 5 h 11"/>
                    <a:gd name="T6" fmla="*/ 6 w 24"/>
                    <a:gd name="T7" fmla="*/ 0 h 11"/>
                    <a:gd name="T8" fmla="*/ 3 w 2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1">
                      <a:moveTo>
                        <a:pt x="3" y="6"/>
                      </a:moveTo>
                      <a:cubicBezTo>
                        <a:pt x="6" y="9"/>
                        <a:pt x="12" y="11"/>
                        <a:pt x="17" y="11"/>
                      </a:cubicBezTo>
                      <a:cubicBezTo>
                        <a:pt x="22" y="11"/>
                        <a:pt x="24" y="8"/>
                        <a:pt x="21" y="5"/>
                      </a:cubicBezTo>
                      <a:cubicBezTo>
                        <a:pt x="18" y="2"/>
                        <a:pt x="11" y="0"/>
                        <a:pt x="6" y="0"/>
                      </a:cubicBezTo>
                      <a:cubicBezTo>
                        <a:pt x="1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4" name="Freeform 667"/>
                <p:cNvSpPr>
                  <a:spLocks/>
                </p:cNvSpPr>
                <p:nvPr/>
              </p:nvSpPr>
              <p:spPr bwMode="auto">
                <a:xfrm>
                  <a:off x="3541" y="2317"/>
                  <a:ext cx="45" cy="20"/>
                </a:xfrm>
                <a:custGeom>
                  <a:avLst/>
                  <a:gdLst>
                    <a:gd name="T0" fmla="*/ 3 w 24"/>
                    <a:gd name="T1" fmla="*/ 6 h 11"/>
                    <a:gd name="T2" fmla="*/ 17 w 24"/>
                    <a:gd name="T3" fmla="*/ 11 h 11"/>
                    <a:gd name="T4" fmla="*/ 21 w 24"/>
                    <a:gd name="T5" fmla="*/ 6 h 11"/>
                    <a:gd name="T6" fmla="*/ 6 w 24"/>
                    <a:gd name="T7" fmla="*/ 0 h 11"/>
                    <a:gd name="T8" fmla="*/ 3 w 2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1">
                      <a:moveTo>
                        <a:pt x="3" y="6"/>
                      </a:moveTo>
                      <a:cubicBezTo>
                        <a:pt x="6" y="9"/>
                        <a:pt x="12" y="11"/>
                        <a:pt x="17" y="11"/>
                      </a:cubicBezTo>
                      <a:cubicBezTo>
                        <a:pt x="22" y="11"/>
                        <a:pt x="24" y="9"/>
                        <a:pt x="21" y="6"/>
                      </a:cubicBezTo>
                      <a:cubicBezTo>
                        <a:pt x="18" y="3"/>
                        <a:pt x="11" y="0"/>
                        <a:pt x="6" y="0"/>
                      </a:cubicBezTo>
                      <a:cubicBezTo>
                        <a:pt x="1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5" name="Freeform 668"/>
                <p:cNvSpPr>
                  <a:spLocks/>
                </p:cNvSpPr>
                <p:nvPr/>
              </p:nvSpPr>
              <p:spPr bwMode="auto">
                <a:xfrm>
                  <a:off x="3508" y="2319"/>
                  <a:ext cx="44" cy="20"/>
                </a:xfrm>
                <a:custGeom>
                  <a:avLst/>
                  <a:gdLst>
                    <a:gd name="T0" fmla="*/ 3 w 24"/>
                    <a:gd name="T1" fmla="*/ 5 h 11"/>
                    <a:gd name="T2" fmla="*/ 17 w 24"/>
                    <a:gd name="T3" fmla="*/ 11 h 11"/>
                    <a:gd name="T4" fmla="*/ 21 w 24"/>
                    <a:gd name="T5" fmla="*/ 5 h 11"/>
                    <a:gd name="T6" fmla="*/ 7 w 24"/>
                    <a:gd name="T7" fmla="*/ 0 h 11"/>
                    <a:gd name="T8" fmla="*/ 3 w 24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1">
                      <a:moveTo>
                        <a:pt x="3" y="5"/>
                      </a:moveTo>
                      <a:cubicBezTo>
                        <a:pt x="6" y="8"/>
                        <a:pt x="12" y="11"/>
                        <a:pt x="17" y="11"/>
                      </a:cubicBezTo>
                      <a:cubicBezTo>
                        <a:pt x="22" y="10"/>
                        <a:pt x="24" y="8"/>
                        <a:pt x="21" y="5"/>
                      </a:cubicBezTo>
                      <a:cubicBezTo>
                        <a:pt x="18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6" name="Freeform 669"/>
                <p:cNvSpPr>
                  <a:spLocks/>
                </p:cNvSpPr>
                <p:nvPr/>
              </p:nvSpPr>
              <p:spPr bwMode="auto">
                <a:xfrm>
                  <a:off x="3476" y="2319"/>
                  <a:ext cx="43" cy="20"/>
                </a:xfrm>
                <a:custGeom>
                  <a:avLst/>
                  <a:gdLst>
                    <a:gd name="T0" fmla="*/ 3 w 23"/>
                    <a:gd name="T1" fmla="*/ 5 h 11"/>
                    <a:gd name="T2" fmla="*/ 16 w 23"/>
                    <a:gd name="T3" fmla="*/ 11 h 11"/>
                    <a:gd name="T4" fmla="*/ 20 w 23"/>
                    <a:gd name="T5" fmla="*/ 5 h 11"/>
                    <a:gd name="T6" fmla="*/ 6 w 23"/>
                    <a:gd name="T7" fmla="*/ 0 h 11"/>
                    <a:gd name="T8" fmla="*/ 3 w 2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1">
                      <a:moveTo>
                        <a:pt x="3" y="5"/>
                      </a:moveTo>
                      <a:cubicBezTo>
                        <a:pt x="5" y="8"/>
                        <a:pt x="11" y="11"/>
                        <a:pt x="16" y="11"/>
                      </a:cubicBezTo>
                      <a:cubicBezTo>
                        <a:pt x="21" y="11"/>
                        <a:pt x="23" y="8"/>
                        <a:pt x="20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7" name="Freeform 670"/>
                <p:cNvSpPr>
                  <a:spLocks/>
                </p:cNvSpPr>
                <p:nvPr/>
              </p:nvSpPr>
              <p:spPr bwMode="auto">
                <a:xfrm>
                  <a:off x="3262" y="2322"/>
                  <a:ext cx="37" cy="21"/>
                </a:xfrm>
                <a:custGeom>
                  <a:avLst/>
                  <a:gdLst>
                    <a:gd name="T0" fmla="*/ 2 w 20"/>
                    <a:gd name="T1" fmla="*/ 5 h 11"/>
                    <a:gd name="T2" fmla="*/ 14 w 20"/>
                    <a:gd name="T3" fmla="*/ 11 h 11"/>
                    <a:gd name="T4" fmla="*/ 18 w 20"/>
                    <a:gd name="T5" fmla="*/ 5 h 11"/>
                    <a:gd name="T6" fmla="*/ 7 w 20"/>
                    <a:gd name="T7" fmla="*/ 0 h 11"/>
                    <a:gd name="T8" fmla="*/ 2 w 20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2" y="5"/>
                      </a:moveTo>
                      <a:cubicBezTo>
                        <a:pt x="5" y="8"/>
                        <a:pt x="10" y="11"/>
                        <a:pt x="14" y="11"/>
                      </a:cubicBezTo>
                      <a:cubicBezTo>
                        <a:pt x="19" y="11"/>
                        <a:pt x="20" y="8"/>
                        <a:pt x="18" y="5"/>
                      </a:cubicBezTo>
                      <a:cubicBezTo>
                        <a:pt x="16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8" name="Freeform 671"/>
                <p:cNvSpPr>
                  <a:spLocks/>
                </p:cNvSpPr>
                <p:nvPr/>
              </p:nvSpPr>
              <p:spPr bwMode="auto">
                <a:xfrm>
                  <a:off x="3234" y="2322"/>
                  <a:ext cx="35" cy="21"/>
                </a:xfrm>
                <a:custGeom>
                  <a:avLst/>
                  <a:gdLst>
                    <a:gd name="T0" fmla="*/ 2 w 19"/>
                    <a:gd name="T1" fmla="*/ 6 h 11"/>
                    <a:gd name="T2" fmla="*/ 13 w 19"/>
                    <a:gd name="T3" fmla="*/ 11 h 11"/>
                    <a:gd name="T4" fmla="*/ 17 w 19"/>
                    <a:gd name="T5" fmla="*/ 5 h 11"/>
                    <a:gd name="T6" fmla="*/ 6 w 19"/>
                    <a:gd name="T7" fmla="*/ 0 h 11"/>
                    <a:gd name="T8" fmla="*/ 2 w 1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1">
                      <a:moveTo>
                        <a:pt x="2" y="6"/>
                      </a:moveTo>
                      <a:cubicBezTo>
                        <a:pt x="4" y="9"/>
                        <a:pt x="9" y="11"/>
                        <a:pt x="13" y="11"/>
                      </a:cubicBezTo>
                      <a:cubicBezTo>
                        <a:pt x="18" y="11"/>
                        <a:pt x="19" y="8"/>
                        <a:pt x="17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9" name="Freeform 672"/>
                <p:cNvSpPr>
                  <a:spLocks/>
                </p:cNvSpPr>
                <p:nvPr/>
              </p:nvSpPr>
              <p:spPr bwMode="auto">
                <a:xfrm>
                  <a:off x="3206" y="2322"/>
                  <a:ext cx="35" cy="21"/>
                </a:xfrm>
                <a:custGeom>
                  <a:avLst/>
                  <a:gdLst>
                    <a:gd name="T0" fmla="*/ 1 w 19"/>
                    <a:gd name="T1" fmla="*/ 6 h 11"/>
                    <a:gd name="T2" fmla="*/ 13 w 19"/>
                    <a:gd name="T3" fmla="*/ 11 h 11"/>
                    <a:gd name="T4" fmla="*/ 17 w 19"/>
                    <a:gd name="T5" fmla="*/ 6 h 11"/>
                    <a:gd name="T6" fmla="*/ 6 w 19"/>
                    <a:gd name="T7" fmla="*/ 0 h 11"/>
                    <a:gd name="T8" fmla="*/ 1 w 1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1">
                      <a:moveTo>
                        <a:pt x="1" y="6"/>
                      </a:moveTo>
                      <a:cubicBezTo>
                        <a:pt x="3" y="9"/>
                        <a:pt x="8" y="11"/>
                        <a:pt x="13" y="11"/>
                      </a:cubicBezTo>
                      <a:cubicBezTo>
                        <a:pt x="17" y="11"/>
                        <a:pt x="19" y="9"/>
                        <a:pt x="17" y="6"/>
                      </a:cubicBezTo>
                      <a:cubicBezTo>
                        <a:pt x="15" y="3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0" name="Freeform 673"/>
                <p:cNvSpPr>
                  <a:spLocks/>
                </p:cNvSpPr>
                <p:nvPr/>
              </p:nvSpPr>
              <p:spPr bwMode="auto">
                <a:xfrm>
                  <a:off x="2988" y="2326"/>
                  <a:ext cx="29" cy="21"/>
                </a:xfrm>
                <a:custGeom>
                  <a:avLst/>
                  <a:gdLst>
                    <a:gd name="T0" fmla="*/ 1 w 16"/>
                    <a:gd name="T1" fmla="*/ 6 h 11"/>
                    <a:gd name="T2" fmla="*/ 10 w 16"/>
                    <a:gd name="T3" fmla="*/ 11 h 11"/>
                    <a:gd name="T4" fmla="*/ 15 w 16"/>
                    <a:gd name="T5" fmla="*/ 6 h 11"/>
                    <a:gd name="T6" fmla="*/ 6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2" y="9"/>
                        <a:pt x="6" y="11"/>
                        <a:pt x="10" y="11"/>
                      </a:cubicBezTo>
                      <a:cubicBezTo>
                        <a:pt x="14" y="11"/>
                        <a:pt x="16" y="9"/>
                        <a:pt x="15" y="6"/>
                      </a:cubicBezTo>
                      <a:cubicBezTo>
                        <a:pt x="14" y="3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1" name="Freeform 674"/>
                <p:cNvSpPr>
                  <a:spLocks/>
                </p:cNvSpPr>
                <p:nvPr/>
              </p:nvSpPr>
              <p:spPr bwMode="auto">
                <a:xfrm>
                  <a:off x="2962" y="2326"/>
                  <a:ext cx="29" cy="22"/>
                </a:xfrm>
                <a:custGeom>
                  <a:avLst/>
                  <a:gdLst>
                    <a:gd name="T0" fmla="*/ 1 w 16"/>
                    <a:gd name="T1" fmla="*/ 6 h 12"/>
                    <a:gd name="T2" fmla="*/ 9 w 16"/>
                    <a:gd name="T3" fmla="*/ 11 h 12"/>
                    <a:gd name="T4" fmla="*/ 15 w 16"/>
                    <a:gd name="T5" fmla="*/ 6 h 12"/>
                    <a:gd name="T6" fmla="*/ 6 w 16"/>
                    <a:gd name="T7" fmla="*/ 1 h 12"/>
                    <a:gd name="T8" fmla="*/ 1 w 16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2">
                      <a:moveTo>
                        <a:pt x="1" y="6"/>
                      </a:moveTo>
                      <a:cubicBezTo>
                        <a:pt x="2" y="9"/>
                        <a:pt x="5" y="12"/>
                        <a:pt x="9" y="11"/>
                      </a:cubicBezTo>
                      <a:cubicBezTo>
                        <a:pt x="13" y="11"/>
                        <a:pt x="16" y="9"/>
                        <a:pt x="15" y="6"/>
                      </a:cubicBezTo>
                      <a:cubicBezTo>
                        <a:pt x="14" y="3"/>
                        <a:pt x="10" y="0"/>
                        <a:pt x="6" y="1"/>
                      </a:cubicBezTo>
                      <a:cubicBezTo>
                        <a:pt x="2" y="1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2" name="Freeform 675"/>
                <p:cNvSpPr>
                  <a:spLocks/>
                </p:cNvSpPr>
                <p:nvPr/>
              </p:nvSpPr>
              <p:spPr bwMode="auto">
                <a:xfrm>
                  <a:off x="2935" y="2328"/>
                  <a:ext cx="30" cy="20"/>
                </a:xfrm>
                <a:custGeom>
                  <a:avLst/>
                  <a:gdLst>
                    <a:gd name="T0" fmla="*/ 1 w 16"/>
                    <a:gd name="T1" fmla="*/ 5 h 11"/>
                    <a:gd name="T2" fmla="*/ 9 w 16"/>
                    <a:gd name="T3" fmla="*/ 11 h 11"/>
                    <a:gd name="T4" fmla="*/ 15 w 16"/>
                    <a:gd name="T5" fmla="*/ 5 h 11"/>
                    <a:gd name="T6" fmla="*/ 6 w 16"/>
                    <a:gd name="T7" fmla="*/ 0 h 11"/>
                    <a:gd name="T8" fmla="*/ 1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5"/>
                      </a:moveTo>
                      <a:cubicBezTo>
                        <a:pt x="1" y="8"/>
                        <a:pt x="5" y="11"/>
                        <a:pt x="9" y="11"/>
                      </a:cubicBezTo>
                      <a:cubicBezTo>
                        <a:pt x="13" y="11"/>
                        <a:pt x="16" y="8"/>
                        <a:pt x="15" y="5"/>
                      </a:cubicBezTo>
                      <a:cubicBezTo>
                        <a:pt x="14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3" name="Freeform 676"/>
                <p:cNvSpPr>
                  <a:spLocks/>
                </p:cNvSpPr>
                <p:nvPr/>
              </p:nvSpPr>
              <p:spPr bwMode="auto">
                <a:xfrm>
                  <a:off x="2909" y="2328"/>
                  <a:ext cx="28" cy="20"/>
                </a:xfrm>
                <a:custGeom>
                  <a:avLst/>
                  <a:gdLst>
                    <a:gd name="T0" fmla="*/ 1 w 15"/>
                    <a:gd name="T1" fmla="*/ 6 h 11"/>
                    <a:gd name="T2" fmla="*/ 9 w 15"/>
                    <a:gd name="T3" fmla="*/ 11 h 11"/>
                    <a:gd name="T4" fmla="*/ 15 w 15"/>
                    <a:gd name="T5" fmla="*/ 5 h 11"/>
                    <a:gd name="T6" fmla="*/ 7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1" y="9"/>
                        <a:pt x="5" y="11"/>
                        <a:pt x="9" y="11"/>
                      </a:cubicBezTo>
                      <a:cubicBezTo>
                        <a:pt x="13" y="11"/>
                        <a:pt x="15" y="8"/>
                        <a:pt x="15" y="5"/>
                      </a:cubicBezTo>
                      <a:cubicBezTo>
                        <a:pt x="14" y="2"/>
                        <a:pt x="10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4" name="Freeform 677"/>
                <p:cNvSpPr>
                  <a:spLocks/>
                </p:cNvSpPr>
                <p:nvPr/>
              </p:nvSpPr>
              <p:spPr bwMode="auto">
                <a:xfrm>
                  <a:off x="2883" y="2328"/>
                  <a:ext cx="28" cy="20"/>
                </a:xfrm>
                <a:custGeom>
                  <a:avLst/>
                  <a:gdLst>
                    <a:gd name="T0" fmla="*/ 1 w 15"/>
                    <a:gd name="T1" fmla="*/ 6 h 11"/>
                    <a:gd name="T2" fmla="*/ 9 w 15"/>
                    <a:gd name="T3" fmla="*/ 11 h 11"/>
                    <a:gd name="T4" fmla="*/ 15 w 15"/>
                    <a:gd name="T5" fmla="*/ 6 h 11"/>
                    <a:gd name="T6" fmla="*/ 7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1" y="9"/>
                        <a:pt x="5" y="11"/>
                        <a:pt x="9" y="11"/>
                      </a:cubicBezTo>
                      <a:cubicBezTo>
                        <a:pt x="13" y="11"/>
                        <a:pt x="15" y="9"/>
                        <a:pt x="15" y="6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5" name="Freeform 678"/>
                <p:cNvSpPr>
                  <a:spLocks/>
                </p:cNvSpPr>
                <p:nvPr/>
              </p:nvSpPr>
              <p:spPr bwMode="auto">
                <a:xfrm>
                  <a:off x="2859" y="2328"/>
                  <a:ext cx="26" cy="22"/>
                </a:xfrm>
                <a:custGeom>
                  <a:avLst/>
                  <a:gdLst>
                    <a:gd name="T0" fmla="*/ 0 w 14"/>
                    <a:gd name="T1" fmla="*/ 6 h 12"/>
                    <a:gd name="T2" fmla="*/ 8 w 14"/>
                    <a:gd name="T3" fmla="*/ 11 h 12"/>
                    <a:gd name="T4" fmla="*/ 14 w 14"/>
                    <a:gd name="T5" fmla="*/ 6 h 12"/>
                    <a:gd name="T6" fmla="*/ 6 w 14"/>
                    <a:gd name="T7" fmla="*/ 1 h 12"/>
                    <a:gd name="T8" fmla="*/ 0 w 14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0" y="6"/>
                      </a:moveTo>
                      <a:cubicBezTo>
                        <a:pt x="0" y="9"/>
                        <a:pt x="4" y="12"/>
                        <a:pt x="8" y="11"/>
                      </a:cubicBezTo>
                      <a:cubicBezTo>
                        <a:pt x="12" y="11"/>
                        <a:pt x="14" y="9"/>
                        <a:pt x="14" y="6"/>
                      </a:cubicBezTo>
                      <a:cubicBezTo>
                        <a:pt x="13" y="3"/>
                        <a:pt x="10" y="0"/>
                        <a:pt x="6" y="1"/>
                      </a:cubicBezTo>
                      <a:cubicBezTo>
                        <a:pt x="2" y="1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6" name="Freeform 679"/>
                <p:cNvSpPr>
                  <a:spLocks/>
                </p:cNvSpPr>
                <p:nvPr/>
              </p:nvSpPr>
              <p:spPr bwMode="auto">
                <a:xfrm>
                  <a:off x="2833" y="2330"/>
                  <a:ext cx="26" cy="20"/>
                </a:xfrm>
                <a:custGeom>
                  <a:avLst/>
                  <a:gdLst>
                    <a:gd name="T0" fmla="*/ 0 w 14"/>
                    <a:gd name="T1" fmla="*/ 5 h 11"/>
                    <a:gd name="T2" fmla="*/ 8 w 14"/>
                    <a:gd name="T3" fmla="*/ 11 h 11"/>
                    <a:gd name="T4" fmla="*/ 14 w 14"/>
                    <a:gd name="T5" fmla="*/ 5 h 11"/>
                    <a:gd name="T6" fmla="*/ 7 w 14"/>
                    <a:gd name="T7" fmla="*/ 0 h 11"/>
                    <a:gd name="T8" fmla="*/ 0 w 14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5"/>
                      </a:moveTo>
                      <a:cubicBezTo>
                        <a:pt x="1" y="8"/>
                        <a:pt x="4" y="11"/>
                        <a:pt x="8" y="11"/>
                      </a:cubicBezTo>
                      <a:cubicBezTo>
                        <a:pt x="12" y="11"/>
                        <a:pt x="14" y="8"/>
                        <a:pt x="14" y="5"/>
                      </a:cubicBezTo>
                      <a:cubicBezTo>
                        <a:pt x="14" y="2"/>
                        <a:pt x="10" y="0"/>
                        <a:pt x="7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7" name="Freeform 680"/>
                <p:cNvSpPr>
                  <a:spLocks/>
                </p:cNvSpPr>
                <p:nvPr/>
              </p:nvSpPr>
              <p:spPr bwMode="auto">
                <a:xfrm>
                  <a:off x="2809" y="2330"/>
                  <a:ext cx="26" cy="20"/>
                </a:xfrm>
                <a:custGeom>
                  <a:avLst/>
                  <a:gdLst>
                    <a:gd name="T0" fmla="*/ 0 w 14"/>
                    <a:gd name="T1" fmla="*/ 6 h 11"/>
                    <a:gd name="T2" fmla="*/ 7 w 14"/>
                    <a:gd name="T3" fmla="*/ 11 h 11"/>
                    <a:gd name="T4" fmla="*/ 13 w 14"/>
                    <a:gd name="T5" fmla="*/ 5 h 11"/>
                    <a:gd name="T6" fmla="*/ 6 w 14"/>
                    <a:gd name="T7" fmla="*/ 0 h 11"/>
                    <a:gd name="T8" fmla="*/ 0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4" y="8"/>
                        <a:pt x="13" y="5"/>
                      </a:cubicBezTo>
                      <a:cubicBezTo>
                        <a:pt x="13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8" name="Freeform 681"/>
                <p:cNvSpPr>
                  <a:spLocks/>
                </p:cNvSpPr>
                <p:nvPr/>
              </p:nvSpPr>
              <p:spPr bwMode="auto">
                <a:xfrm>
                  <a:off x="2783" y="2330"/>
                  <a:ext cx="26" cy="20"/>
                </a:xfrm>
                <a:custGeom>
                  <a:avLst/>
                  <a:gdLst>
                    <a:gd name="T0" fmla="*/ 0 w 14"/>
                    <a:gd name="T1" fmla="*/ 6 h 11"/>
                    <a:gd name="T2" fmla="*/ 7 w 14"/>
                    <a:gd name="T3" fmla="*/ 11 h 11"/>
                    <a:gd name="T4" fmla="*/ 14 w 14"/>
                    <a:gd name="T5" fmla="*/ 6 h 11"/>
                    <a:gd name="T6" fmla="*/ 7 w 14"/>
                    <a:gd name="T7" fmla="*/ 0 h 11"/>
                    <a:gd name="T8" fmla="*/ 0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4" y="9"/>
                        <a:pt x="14" y="6"/>
                      </a:cubicBezTo>
                      <a:cubicBezTo>
                        <a:pt x="13" y="3"/>
                        <a:pt x="10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9" name="Freeform 682"/>
                <p:cNvSpPr>
                  <a:spLocks/>
                </p:cNvSpPr>
                <p:nvPr/>
              </p:nvSpPr>
              <p:spPr bwMode="auto">
                <a:xfrm>
                  <a:off x="2756" y="2330"/>
                  <a:ext cx="27" cy="22"/>
                </a:xfrm>
                <a:custGeom>
                  <a:avLst/>
                  <a:gdLst>
                    <a:gd name="T0" fmla="*/ 0 w 14"/>
                    <a:gd name="T1" fmla="*/ 6 h 12"/>
                    <a:gd name="T2" fmla="*/ 7 w 14"/>
                    <a:gd name="T3" fmla="*/ 11 h 12"/>
                    <a:gd name="T4" fmla="*/ 14 w 14"/>
                    <a:gd name="T5" fmla="*/ 6 h 12"/>
                    <a:gd name="T6" fmla="*/ 7 w 14"/>
                    <a:gd name="T7" fmla="*/ 1 h 12"/>
                    <a:gd name="T8" fmla="*/ 0 w 14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0" y="6"/>
                      </a:moveTo>
                      <a:cubicBezTo>
                        <a:pt x="0" y="9"/>
                        <a:pt x="3" y="12"/>
                        <a:pt x="7" y="11"/>
                      </a:cubicBezTo>
                      <a:cubicBezTo>
                        <a:pt x="11" y="11"/>
                        <a:pt x="14" y="9"/>
                        <a:pt x="14" y="6"/>
                      </a:cubicBezTo>
                      <a:cubicBezTo>
                        <a:pt x="14" y="3"/>
                        <a:pt x="11" y="0"/>
                        <a:pt x="7" y="1"/>
                      </a:cubicBezTo>
                      <a:cubicBezTo>
                        <a:pt x="4" y="1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0" name="Freeform 683"/>
                <p:cNvSpPr>
                  <a:spLocks/>
                </p:cNvSpPr>
                <p:nvPr/>
              </p:nvSpPr>
              <p:spPr bwMode="auto">
                <a:xfrm>
                  <a:off x="2732" y="2332"/>
                  <a:ext cx="24" cy="20"/>
                </a:xfrm>
                <a:custGeom>
                  <a:avLst/>
                  <a:gdLst>
                    <a:gd name="T0" fmla="*/ 0 w 13"/>
                    <a:gd name="T1" fmla="*/ 5 h 11"/>
                    <a:gd name="T2" fmla="*/ 6 w 13"/>
                    <a:gd name="T3" fmla="*/ 11 h 11"/>
                    <a:gd name="T4" fmla="*/ 13 w 13"/>
                    <a:gd name="T5" fmla="*/ 5 h 11"/>
                    <a:gd name="T6" fmla="*/ 7 w 13"/>
                    <a:gd name="T7" fmla="*/ 0 h 11"/>
                    <a:gd name="T8" fmla="*/ 0 w 1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0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10" y="11"/>
                        <a:pt x="13" y="8"/>
                        <a:pt x="13" y="5"/>
                      </a:cubicBezTo>
                      <a:cubicBezTo>
                        <a:pt x="13" y="2"/>
                        <a:pt x="11" y="0"/>
                        <a:pt x="7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1" name="Freeform 684"/>
                <p:cNvSpPr>
                  <a:spLocks/>
                </p:cNvSpPr>
                <p:nvPr/>
              </p:nvSpPr>
              <p:spPr bwMode="auto">
                <a:xfrm>
                  <a:off x="2706" y="2332"/>
                  <a:ext cx="26" cy="20"/>
                </a:xfrm>
                <a:custGeom>
                  <a:avLst/>
                  <a:gdLst>
                    <a:gd name="T0" fmla="*/ 0 w 14"/>
                    <a:gd name="T1" fmla="*/ 6 h 11"/>
                    <a:gd name="T2" fmla="*/ 6 w 14"/>
                    <a:gd name="T3" fmla="*/ 11 h 11"/>
                    <a:gd name="T4" fmla="*/ 14 w 14"/>
                    <a:gd name="T5" fmla="*/ 5 h 11"/>
                    <a:gd name="T6" fmla="*/ 8 w 14"/>
                    <a:gd name="T7" fmla="*/ 0 h 11"/>
                    <a:gd name="T8" fmla="*/ 0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6"/>
                      </a:move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10" y="11"/>
                        <a:pt x="14" y="8"/>
                        <a:pt x="14" y="5"/>
                      </a:cubicBezTo>
                      <a:cubicBezTo>
                        <a:pt x="14" y="2"/>
                        <a:pt x="11" y="0"/>
                        <a:pt x="8" y="0"/>
                      </a:cubicBezTo>
                      <a:cubicBezTo>
                        <a:pt x="4" y="0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2" name="Freeform 685"/>
                <p:cNvSpPr>
                  <a:spLocks/>
                </p:cNvSpPr>
                <p:nvPr/>
              </p:nvSpPr>
              <p:spPr bwMode="auto">
                <a:xfrm>
                  <a:off x="2680" y="2332"/>
                  <a:ext cx="28" cy="20"/>
                </a:xfrm>
                <a:custGeom>
                  <a:avLst/>
                  <a:gdLst>
                    <a:gd name="T0" fmla="*/ 1 w 15"/>
                    <a:gd name="T1" fmla="*/ 6 h 11"/>
                    <a:gd name="T2" fmla="*/ 7 w 15"/>
                    <a:gd name="T3" fmla="*/ 11 h 11"/>
                    <a:gd name="T4" fmla="*/ 14 w 15"/>
                    <a:gd name="T5" fmla="*/ 6 h 11"/>
                    <a:gd name="T6" fmla="*/ 8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0" y="11"/>
                        <a:pt x="14" y="9"/>
                        <a:pt x="14" y="6"/>
                      </a:cubicBezTo>
                      <a:cubicBezTo>
                        <a:pt x="15" y="3"/>
                        <a:pt x="12" y="0"/>
                        <a:pt x="8" y="0"/>
                      </a:cubicBezTo>
                      <a:cubicBezTo>
                        <a:pt x="5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3" name="Freeform 686"/>
                <p:cNvSpPr>
                  <a:spLocks/>
                </p:cNvSpPr>
                <p:nvPr/>
              </p:nvSpPr>
              <p:spPr bwMode="auto">
                <a:xfrm>
                  <a:off x="2654" y="2334"/>
                  <a:ext cx="28" cy="20"/>
                </a:xfrm>
                <a:custGeom>
                  <a:avLst/>
                  <a:gdLst>
                    <a:gd name="T0" fmla="*/ 1 w 15"/>
                    <a:gd name="T1" fmla="*/ 5 h 11"/>
                    <a:gd name="T2" fmla="*/ 7 w 15"/>
                    <a:gd name="T3" fmla="*/ 11 h 11"/>
                    <a:gd name="T4" fmla="*/ 15 w 15"/>
                    <a:gd name="T5" fmla="*/ 5 h 11"/>
                    <a:gd name="T6" fmla="*/ 9 w 15"/>
                    <a:gd name="T7" fmla="*/ 0 h 11"/>
                    <a:gd name="T8" fmla="*/ 1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5"/>
                      </a:moveTo>
                      <a:cubicBezTo>
                        <a:pt x="0" y="8"/>
                        <a:pt x="3" y="11"/>
                        <a:pt x="7" y="11"/>
                      </a:cubicBezTo>
                      <a:cubicBezTo>
                        <a:pt x="11" y="10"/>
                        <a:pt x="14" y="8"/>
                        <a:pt x="15" y="5"/>
                      </a:cubicBezTo>
                      <a:cubicBezTo>
                        <a:pt x="15" y="2"/>
                        <a:pt x="13" y="0"/>
                        <a:pt x="9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4" name="Freeform 687"/>
                <p:cNvSpPr>
                  <a:spLocks/>
                </p:cNvSpPr>
                <p:nvPr/>
              </p:nvSpPr>
              <p:spPr bwMode="auto">
                <a:xfrm>
                  <a:off x="2630" y="2334"/>
                  <a:ext cx="28" cy="20"/>
                </a:xfrm>
                <a:custGeom>
                  <a:avLst/>
                  <a:gdLst>
                    <a:gd name="T0" fmla="*/ 0 w 15"/>
                    <a:gd name="T1" fmla="*/ 5 h 11"/>
                    <a:gd name="T2" fmla="*/ 6 w 15"/>
                    <a:gd name="T3" fmla="*/ 11 h 11"/>
                    <a:gd name="T4" fmla="*/ 14 w 15"/>
                    <a:gd name="T5" fmla="*/ 5 h 11"/>
                    <a:gd name="T6" fmla="*/ 8 w 15"/>
                    <a:gd name="T7" fmla="*/ 0 h 11"/>
                    <a:gd name="T8" fmla="*/ 0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0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10" y="11"/>
                        <a:pt x="13" y="8"/>
                        <a:pt x="14" y="5"/>
                      </a:cubicBezTo>
                      <a:cubicBezTo>
                        <a:pt x="15" y="2"/>
                        <a:pt x="12" y="0"/>
                        <a:pt x="8" y="0"/>
                      </a:cubicBezTo>
                      <a:cubicBezTo>
                        <a:pt x="5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5" name="Freeform 688"/>
                <p:cNvSpPr>
                  <a:spLocks/>
                </p:cNvSpPr>
                <p:nvPr/>
              </p:nvSpPr>
              <p:spPr bwMode="auto">
                <a:xfrm>
                  <a:off x="2604" y="2334"/>
                  <a:ext cx="28" cy="20"/>
                </a:xfrm>
                <a:custGeom>
                  <a:avLst/>
                  <a:gdLst>
                    <a:gd name="T0" fmla="*/ 1 w 15"/>
                    <a:gd name="T1" fmla="*/ 6 h 11"/>
                    <a:gd name="T2" fmla="*/ 6 w 15"/>
                    <a:gd name="T3" fmla="*/ 11 h 11"/>
                    <a:gd name="T4" fmla="*/ 14 w 15"/>
                    <a:gd name="T5" fmla="*/ 5 h 11"/>
                    <a:gd name="T6" fmla="*/ 9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4" y="8"/>
                        <a:pt x="14" y="5"/>
                      </a:cubicBezTo>
                      <a:cubicBezTo>
                        <a:pt x="15" y="2"/>
                        <a:pt x="13" y="0"/>
                        <a:pt x="9" y="0"/>
                      </a:cubicBezTo>
                      <a:cubicBezTo>
                        <a:pt x="5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6" name="Freeform 689"/>
                <p:cNvSpPr>
                  <a:spLocks/>
                </p:cNvSpPr>
                <p:nvPr/>
              </p:nvSpPr>
              <p:spPr bwMode="auto">
                <a:xfrm>
                  <a:off x="2577" y="2334"/>
                  <a:ext cx="30" cy="20"/>
                </a:xfrm>
                <a:custGeom>
                  <a:avLst/>
                  <a:gdLst>
                    <a:gd name="T0" fmla="*/ 1 w 16"/>
                    <a:gd name="T1" fmla="*/ 6 h 11"/>
                    <a:gd name="T2" fmla="*/ 6 w 16"/>
                    <a:gd name="T3" fmla="*/ 11 h 11"/>
                    <a:gd name="T4" fmla="*/ 15 w 16"/>
                    <a:gd name="T5" fmla="*/ 6 h 11"/>
                    <a:gd name="T6" fmla="*/ 10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10" y="11"/>
                        <a:pt x="14" y="9"/>
                        <a:pt x="15" y="6"/>
                      </a:cubicBezTo>
                      <a:cubicBezTo>
                        <a:pt x="16" y="3"/>
                        <a:pt x="13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7" name="Freeform 690"/>
                <p:cNvSpPr>
                  <a:spLocks/>
                </p:cNvSpPr>
                <p:nvPr/>
              </p:nvSpPr>
              <p:spPr bwMode="auto">
                <a:xfrm>
                  <a:off x="2551" y="2335"/>
                  <a:ext cx="30" cy="21"/>
                </a:xfrm>
                <a:custGeom>
                  <a:avLst/>
                  <a:gdLst>
                    <a:gd name="T0" fmla="*/ 2 w 16"/>
                    <a:gd name="T1" fmla="*/ 5 h 11"/>
                    <a:gd name="T2" fmla="*/ 6 w 16"/>
                    <a:gd name="T3" fmla="*/ 11 h 11"/>
                    <a:gd name="T4" fmla="*/ 15 w 16"/>
                    <a:gd name="T5" fmla="*/ 5 h 11"/>
                    <a:gd name="T6" fmla="*/ 10 w 16"/>
                    <a:gd name="T7" fmla="*/ 0 h 11"/>
                    <a:gd name="T8" fmla="*/ 2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2" y="5"/>
                      </a:moveTo>
                      <a:cubicBezTo>
                        <a:pt x="0" y="8"/>
                        <a:pt x="3" y="11"/>
                        <a:pt x="6" y="11"/>
                      </a:cubicBezTo>
                      <a:cubicBezTo>
                        <a:pt x="10" y="10"/>
                        <a:pt x="14" y="8"/>
                        <a:pt x="15" y="5"/>
                      </a:cubicBezTo>
                      <a:cubicBezTo>
                        <a:pt x="16" y="2"/>
                        <a:pt x="14" y="0"/>
                        <a:pt x="10" y="0"/>
                      </a:cubicBezTo>
                      <a:cubicBezTo>
                        <a:pt x="7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8" name="Freeform 691"/>
                <p:cNvSpPr>
                  <a:spLocks/>
                </p:cNvSpPr>
                <p:nvPr/>
              </p:nvSpPr>
              <p:spPr bwMode="auto">
                <a:xfrm>
                  <a:off x="2527" y="2335"/>
                  <a:ext cx="30" cy="21"/>
                </a:xfrm>
                <a:custGeom>
                  <a:avLst/>
                  <a:gdLst>
                    <a:gd name="T0" fmla="*/ 1 w 16"/>
                    <a:gd name="T1" fmla="*/ 5 h 11"/>
                    <a:gd name="T2" fmla="*/ 6 w 16"/>
                    <a:gd name="T3" fmla="*/ 11 h 11"/>
                    <a:gd name="T4" fmla="*/ 14 w 16"/>
                    <a:gd name="T5" fmla="*/ 5 h 11"/>
                    <a:gd name="T6" fmla="*/ 10 w 16"/>
                    <a:gd name="T7" fmla="*/ 0 h 11"/>
                    <a:gd name="T8" fmla="*/ 1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9" y="11"/>
                        <a:pt x="13" y="8"/>
                        <a:pt x="14" y="5"/>
                      </a:cubicBezTo>
                      <a:cubicBezTo>
                        <a:pt x="16" y="2"/>
                        <a:pt x="13" y="0"/>
                        <a:pt x="10" y="0"/>
                      </a:cubicBezTo>
                      <a:cubicBezTo>
                        <a:pt x="6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9" name="Freeform 692"/>
                <p:cNvSpPr>
                  <a:spLocks/>
                </p:cNvSpPr>
                <p:nvPr/>
              </p:nvSpPr>
              <p:spPr bwMode="auto">
                <a:xfrm>
                  <a:off x="2501" y="2335"/>
                  <a:ext cx="30" cy="21"/>
                </a:xfrm>
                <a:custGeom>
                  <a:avLst/>
                  <a:gdLst>
                    <a:gd name="T0" fmla="*/ 1 w 16"/>
                    <a:gd name="T1" fmla="*/ 6 h 11"/>
                    <a:gd name="T2" fmla="*/ 6 w 16"/>
                    <a:gd name="T3" fmla="*/ 11 h 11"/>
                    <a:gd name="T4" fmla="*/ 15 w 16"/>
                    <a:gd name="T5" fmla="*/ 5 h 11"/>
                    <a:gd name="T6" fmla="*/ 10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9" y="11"/>
                        <a:pt x="13" y="8"/>
                        <a:pt x="15" y="5"/>
                      </a:cubicBezTo>
                      <a:cubicBezTo>
                        <a:pt x="16" y="2"/>
                        <a:pt x="14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0" name="Freeform 693"/>
                <p:cNvSpPr>
                  <a:spLocks/>
                </p:cNvSpPr>
                <p:nvPr/>
              </p:nvSpPr>
              <p:spPr bwMode="auto">
                <a:xfrm>
                  <a:off x="2475" y="2335"/>
                  <a:ext cx="30" cy="21"/>
                </a:xfrm>
                <a:custGeom>
                  <a:avLst/>
                  <a:gdLst>
                    <a:gd name="T0" fmla="*/ 1 w 16"/>
                    <a:gd name="T1" fmla="*/ 6 h 11"/>
                    <a:gd name="T2" fmla="*/ 5 w 16"/>
                    <a:gd name="T3" fmla="*/ 11 h 11"/>
                    <a:gd name="T4" fmla="*/ 15 w 16"/>
                    <a:gd name="T5" fmla="*/ 6 h 11"/>
                    <a:gd name="T6" fmla="*/ 11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5" y="11"/>
                      </a:cubicBezTo>
                      <a:cubicBezTo>
                        <a:pt x="9" y="11"/>
                        <a:pt x="14" y="9"/>
                        <a:pt x="15" y="6"/>
                      </a:cubicBezTo>
                      <a:cubicBezTo>
                        <a:pt x="16" y="3"/>
                        <a:pt x="14" y="0"/>
                        <a:pt x="11" y="0"/>
                      </a:cubicBezTo>
                      <a:cubicBezTo>
                        <a:pt x="7" y="0"/>
                        <a:pt x="3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1" name="Freeform 694"/>
                <p:cNvSpPr>
                  <a:spLocks/>
                </p:cNvSpPr>
                <p:nvPr/>
              </p:nvSpPr>
              <p:spPr bwMode="auto">
                <a:xfrm>
                  <a:off x="2449" y="2337"/>
                  <a:ext cx="32" cy="21"/>
                </a:xfrm>
                <a:custGeom>
                  <a:avLst/>
                  <a:gdLst>
                    <a:gd name="T0" fmla="*/ 1 w 17"/>
                    <a:gd name="T1" fmla="*/ 5 h 11"/>
                    <a:gd name="T2" fmla="*/ 5 w 17"/>
                    <a:gd name="T3" fmla="*/ 11 h 11"/>
                    <a:gd name="T4" fmla="*/ 15 w 17"/>
                    <a:gd name="T5" fmla="*/ 5 h 11"/>
                    <a:gd name="T6" fmla="*/ 11 w 17"/>
                    <a:gd name="T7" fmla="*/ 0 h 11"/>
                    <a:gd name="T8" fmla="*/ 1 w 17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1" y="5"/>
                      </a:moveTo>
                      <a:cubicBezTo>
                        <a:pt x="0" y="8"/>
                        <a:pt x="1" y="11"/>
                        <a:pt x="5" y="11"/>
                      </a:cubicBezTo>
                      <a:cubicBezTo>
                        <a:pt x="9" y="10"/>
                        <a:pt x="14" y="8"/>
                        <a:pt x="15" y="5"/>
                      </a:cubicBezTo>
                      <a:cubicBezTo>
                        <a:pt x="17" y="2"/>
                        <a:pt x="15" y="0"/>
                        <a:pt x="11" y="0"/>
                      </a:cubicBezTo>
                      <a:cubicBezTo>
                        <a:pt x="7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2" name="Freeform 695"/>
                <p:cNvSpPr>
                  <a:spLocks/>
                </p:cNvSpPr>
                <p:nvPr/>
              </p:nvSpPr>
              <p:spPr bwMode="auto">
                <a:xfrm>
                  <a:off x="2421" y="2337"/>
                  <a:ext cx="33" cy="21"/>
                </a:xfrm>
                <a:custGeom>
                  <a:avLst/>
                  <a:gdLst>
                    <a:gd name="T0" fmla="*/ 2 w 18"/>
                    <a:gd name="T1" fmla="*/ 5 h 11"/>
                    <a:gd name="T2" fmla="*/ 6 w 18"/>
                    <a:gd name="T3" fmla="*/ 11 h 11"/>
                    <a:gd name="T4" fmla="*/ 16 w 18"/>
                    <a:gd name="T5" fmla="*/ 5 h 11"/>
                    <a:gd name="T6" fmla="*/ 12 w 18"/>
                    <a:gd name="T7" fmla="*/ 0 h 11"/>
                    <a:gd name="T8" fmla="*/ 2 w 18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2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10" y="11"/>
                        <a:pt x="15" y="8"/>
                        <a:pt x="16" y="5"/>
                      </a:cubicBezTo>
                      <a:cubicBezTo>
                        <a:pt x="18" y="2"/>
                        <a:pt x="16" y="0"/>
                        <a:pt x="12" y="0"/>
                      </a:cubicBezTo>
                      <a:cubicBezTo>
                        <a:pt x="8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3" name="Freeform 696"/>
                <p:cNvSpPr>
                  <a:spLocks/>
                </p:cNvSpPr>
                <p:nvPr/>
              </p:nvSpPr>
              <p:spPr bwMode="auto">
                <a:xfrm>
                  <a:off x="2395" y="2337"/>
                  <a:ext cx="33" cy="21"/>
                </a:xfrm>
                <a:custGeom>
                  <a:avLst/>
                  <a:gdLst>
                    <a:gd name="T0" fmla="*/ 2 w 18"/>
                    <a:gd name="T1" fmla="*/ 6 h 11"/>
                    <a:gd name="T2" fmla="*/ 6 w 18"/>
                    <a:gd name="T3" fmla="*/ 11 h 11"/>
                    <a:gd name="T4" fmla="*/ 16 w 18"/>
                    <a:gd name="T5" fmla="*/ 5 h 11"/>
                    <a:gd name="T6" fmla="*/ 12 w 18"/>
                    <a:gd name="T7" fmla="*/ 0 h 11"/>
                    <a:gd name="T8" fmla="*/ 2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2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4" y="8"/>
                        <a:pt x="16" y="5"/>
                      </a:cubicBezTo>
                      <a:cubicBezTo>
                        <a:pt x="18" y="2"/>
                        <a:pt x="16" y="0"/>
                        <a:pt x="12" y="0"/>
                      </a:cubicBezTo>
                      <a:cubicBezTo>
                        <a:pt x="8" y="0"/>
                        <a:pt x="4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4" name="Freeform 697"/>
                <p:cNvSpPr>
                  <a:spLocks/>
                </p:cNvSpPr>
                <p:nvPr/>
              </p:nvSpPr>
              <p:spPr bwMode="auto">
                <a:xfrm>
                  <a:off x="2369" y="2337"/>
                  <a:ext cx="33" cy="21"/>
                </a:xfrm>
                <a:custGeom>
                  <a:avLst/>
                  <a:gdLst>
                    <a:gd name="T0" fmla="*/ 2 w 18"/>
                    <a:gd name="T1" fmla="*/ 6 h 11"/>
                    <a:gd name="T2" fmla="*/ 5 w 18"/>
                    <a:gd name="T3" fmla="*/ 11 h 11"/>
                    <a:gd name="T4" fmla="*/ 16 w 18"/>
                    <a:gd name="T5" fmla="*/ 6 h 11"/>
                    <a:gd name="T6" fmla="*/ 12 w 18"/>
                    <a:gd name="T7" fmla="*/ 0 h 11"/>
                    <a:gd name="T8" fmla="*/ 2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2" y="6"/>
                      </a:moveTo>
                      <a:cubicBezTo>
                        <a:pt x="0" y="9"/>
                        <a:pt x="1" y="11"/>
                        <a:pt x="5" y="11"/>
                      </a:cubicBezTo>
                      <a:cubicBezTo>
                        <a:pt x="9" y="11"/>
                        <a:pt x="14" y="9"/>
                        <a:pt x="16" y="6"/>
                      </a:cubicBezTo>
                      <a:cubicBezTo>
                        <a:pt x="18" y="3"/>
                        <a:pt x="16" y="0"/>
                        <a:pt x="12" y="0"/>
                      </a:cubicBezTo>
                      <a:cubicBezTo>
                        <a:pt x="8" y="0"/>
                        <a:pt x="4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5" name="Freeform 698"/>
                <p:cNvSpPr>
                  <a:spLocks/>
                </p:cNvSpPr>
                <p:nvPr/>
              </p:nvSpPr>
              <p:spPr bwMode="auto">
                <a:xfrm>
                  <a:off x="1901" y="2345"/>
                  <a:ext cx="45" cy="22"/>
                </a:xfrm>
                <a:custGeom>
                  <a:avLst/>
                  <a:gdLst>
                    <a:gd name="T0" fmla="*/ 3 w 24"/>
                    <a:gd name="T1" fmla="*/ 6 h 12"/>
                    <a:gd name="T2" fmla="*/ 5 w 24"/>
                    <a:gd name="T3" fmla="*/ 11 h 12"/>
                    <a:gd name="T4" fmla="*/ 20 w 24"/>
                    <a:gd name="T5" fmla="*/ 6 h 12"/>
                    <a:gd name="T6" fmla="*/ 18 w 24"/>
                    <a:gd name="T7" fmla="*/ 0 h 12"/>
                    <a:gd name="T8" fmla="*/ 3 w 24"/>
                    <a:gd name="T9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2">
                      <a:moveTo>
                        <a:pt x="3" y="6"/>
                      </a:moveTo>
                      <a:cubicBezTo>
                        <a:pt x="0" y="9"/>
                        <a:pt x="1" y="12"/>
                        <a:pt x="5" y="11"/>
                      </a:cubicBezTo>
                      <a:cubicBezTo>
                        <a:pt x="10" y="11"/>
                        <a:pt x="17" y="9"/>
                        <a:pt x="20" y="6"/>
                      </a:cubicBezTo>
                      <a:cubicBezTo>
                        <a:pt x="24" y="3"/>
                        <a:pt x="23" y="0"/>
                        <a:pt x="18" y="0"/>
                      </a:cubicBezTo>
                      <a:cubicBezTo>
                        <a:pt x="14" y="1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6" name="Freeform 699"/>
                <p:cNvSpPr>
                  <a:spLocks/>
                </p:cNvSpPr>
                <p:nvPr/>
              </p:nvSpPr>
              <p:spPr bwMode="auto">
                <a:xfrm>
                  <a:off x="1625" y="2350"/>
                  <a:ext cx="50" cy="21"/>
                </a:xfrm>
                <a:custGeom>
                  <a:avLst/>
                  <a:gdLst>
                    <a:gd name="T0" fmla="*/ 4 w 27"/>
                    <a:gd name="T1" fmla="*/ 5 h 11"/>
                    <a:gd name="T2" fmla="*/ 6 w 27"/>
                    <a:gd name="T3" fmla="*/ 11 h 11"/>
                    <a:gd name="T4" fmla="*/ 23 w 27"/>
                    <a:gd name="T5" fmla="*/ 5 h 11"/>
                    <a:gd name="T6" fmla="*/ 21 w 27"/>
                    <a:gd name="T7" fmla="*/ 0 h 11"/>
                    <a:gd name="T8" fmla="*/ 4 w 27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">
                      <a:moveTo>
                        <a:pt x="4" y="5"/>
                      </a:moveTo>
                      <a:cubicBezTo>
                        <a:pt x="0" y="8"/>
                        <a:pt x="1" y="11"/>
                        <a:pt x="6" y="11"/>
                      </a:cubicBezTo>
                      <a:cubicBezTo>
                        <a:pt x="11" y="10"/>
                        <a:pt x="19" y="8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7" name="Freeform 700"/>
                <p:cNvSpPr>
                  <a:spLocks/>
                </p:cNvSpPr>
                <p:nvPr/>
              </p:nvSpPr>
              <p:spPr bwMode="auto">
                <a:xfrm>
                  <a:off x="1588" y="2350"/>
                  <a:ext cx="52" cy="21"/>
                </a:xfrm>
                <a:custGeom>
                  <a:avLst/>
                  <a:gdLst>
                    <a:gd name="T0" fmla="*/ 4 w 28"/>
                    <a:gd name="T1" fmla="*/ 5 h 11"/>
                    <a:gd name="T2" fmla="*/ 6 w 28"/>
                    <a:gd name="T3" fmla="*/ 11 h 11"/>
                    <a:gd name="T4" fmla="*/ 24 w 28"/>
                    <a:gd name="T5" fmla="*/ 5 h 11"/>
                    <a:gd name="T6" fmla="*/ 22 w 28"/>
                    <a:gd name="T7" fmla="*/ 0 h 11"/>
                    <a:gd name="T8" fmla="*/ 4 w 28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4" y="5"/>
                      </a:moveTo>
                      <a:cubicBezTo>
                        <a:pt x="0" y="8"/>
                        <a:pt x="1" y="11"/>
                        <a:pt x="6" y="11"/>
                      </a:cubicBezTo>
                      <a:cubicBezTo>
                        <a:pt x="12" y="11"/>
                        <a:pt x="20" y="8"/>
                        <a:pt x="24" y="5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8" name="Freeform 701"/>
                <p:cNvSpPr>
                  <a:spLocks/>
                </p:cNvSpPr>
                <p:nvPr/>
              </p:nvSpPr>
              <p:spPr bwMode="auto">
                <a:xfrm>
                  <a:off x="1550" y="2350"/>
                  <a:ext cx="53" cy="21"/>
                </a:xfrm>
                <a:custGeom>
                  <a:avLst/>
                  <a:gdLst>
                    <a:gd name="T0" fmla="*/ 4 w 28"/>
                    <a:gd name="T1" fmla="*/ 6 h 11"/>
                    <a:gd name="T2" fmla="*/ 6 w 28"/>
                    <a:gd name="T3" fmla="*/ 11 h 11"/>
                    <a:gd name="T4" fmla="*/ 24 w 28"/>
                    <a:gd name="T5" fmla="*/ 5 h 11"/>
                    <a:gd name="T6" fmla="*/ 22 w 28"/>
                    <a:gd name="T7" fmla="*/ 0 h 11"/>
                    <a:gd name="T8" fmla="*/ 4 w 2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2" y="11"/>
                        <a:pt x="20" y="8"/>
                        <a:pt x="24" y="5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9" name="Freeform 702"/>
                <p:cNvSpPr>
                  <a:spLocks/>
                </p:cNvSpPr>
                <p:nvPr/>
              </p:nvSpPr>
              <p:spPr bwMode="auto">
                <a:xfrm>
                  <a:off x="1511" y="2350"/>
                  <a:ext cx="54" cy="21"/>
                </a:xfrm>
                <a:custGeom>
                  <a:avLst/>
                  <a:gdLst>
                    <a:gd name="T0" fmla="*/ 4 w 29"/>
                    <a:gd name="T1" fmla="*/ 6 h 11"/>
                    <a:gd name="T2" fmla="*/ 7 w 29"/>
                    <a:gd name="T3" fmla="*/ 11 h 11"/>
                    <a:gd name="T4" fmla="*/ 25 w 29"/>
                    <a:gd name="T5" fmla="*/ 6 h 11"/>
                    <a:gd name="T6" fmla="*/ 22 w 29"/>
                    <a:gd name="T7" fmla="*/ 0 h 11"/>
                    <a:gd name="T8" fmla="*/ 4 w 2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2" y="11"/>
                        <a:pt x="20" y="9"/>
                        <a:pt x="25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0" name="Freeform 703"/>
                <p:cNvSpPr>
                  <a:spLocks/>
                </p:cNvSpPr>
                <p:nvPr/>
              </p:nvSpPr>
              <p:spPr bwMode="auto">
                <a:xfrm>
                  <a:off x="1433" y="2352"/>
                  <a:ext cx="56" cy="21"/>
                </a:xfrm>
                <a:custGeom>
                  <a:avLst/>
                  <a:gdLst>
                    <a:gd name="T0" fmla="*/ 4 w 30"/>
                    <a:gd name="T1" fmla="*/ 6 h 11"/>
                    <a:gd name="T2" fmla="*/ 7 w 30"/>
                    <a:gd name="T3" fmla="*/ 11 h 11"/>
                    <a:gd name="T4" fmla="*/ 25 w 30"/>
                    <a:gd name="T5" fmla="*/ 5 h 11"/>
                    <a:gd name="T6" fmla="*/ 23 w 30"/>
                    <a:gd name="T7" fmla="*/ 0 h 11"/>
                    <a:gd name="T8" fmla="*/ 4 w 30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3" y="11"/>
                        <a:pt x="21" y="8"/>
                        <a:pt x="25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1" name="Freeform 704"/>
                <p:cNvSpPr>
                  <a:spLocks/>
                </p:cNvSpPr>
                <p:nvPr/>
              </p:nvSpPr>
              <p:spPr bwMode="auto">
                <a:xfrm>
                  <a:off x="3728" y="2294"/>
                  <a:ext cx="48" cy="21"/>
                </a:xfrm>
                <a:custGeom>
                  <a:avLst/>
                  <a:gdLst>
                    <a:gd name="T0" fmla="*/ 3 w 26"/>
                    <a:gd name="T1" fmla="*/ 6 h 11"/>
                    <a:gd name="T2" fmla="*/ 19 w 26"/>
                    <a:gd name="T3" fmla="*/ 11 h 11"/>
                    <a:gd name="T4" fmla="*/ 23 w 26"/>
                    <a:gd name="T5" fmla="*/ 5 h 11"/>
                    <a:gd name="T6" fmla="*/ 7 w 26"/>
                    <a:gd name="T7" fmla="*/ 0 h 11"/>
                    <a:gd name="T8" fmla="*/ 3 w 2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1">
                      <a:moveTo>
                        <a:pt x="3" y="6"/>
                      </a:moveTo>
                      <a:cubicBezTo>
                        <a:pt x="6" y="9"/>
                        <a:pt x="13" y="11"/>
                        <a:pt x="19" y="11"/>
                      </a:cubicBezTo>
                      <a:cubicBezTo>
                        <a:pt x="24" y="11"/>
                        <a:pt x="26" y="8"/>
                        <a:pt x="23" y="5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2" name="Freeform 705"/>
                <p:cNvSpPr>
                  <a:spLocks/>
                </p:cNvSpPr>
                <p:nvPr/>
              </p:nvSpPr>
              <p:spPr bwMode="auto">
                <a:xfrm>
                  <a:off x="3523" y="2298"/>
                  <a:ext cx="43" cy="19"/>
                </a:xfrm>
                <a:custGeom>
                  <a:avLst/>
                  <a:gdLst>
                    <a:gd name="T0" fmla="*/ 2 w 23"/>
                    <a:gd name="T1" fmla="*/ 5 h 10"/>
                    <a:gd name="T2" fmla="*/ 16 w 23"/>
                    <a:gd name="T3" fmla="*/ 10 h 10"/>
                    <a:gd name="T4" fmla="*/ 20 w 23"/>
                    <a:gd name="T5" fmla="*/ 5 h 10"/>
                    <a:gd name="T6" fmla="*/ 6 w 23"/>
                    <a:gd name="T7" fmla="*/ 0 h 10"/>
                    <a:gd name="T8" fmla="*/ 2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2" y="5"/>
                      </a:moveTo>
                      <a:cubicBezTo>
                        <a:pt x="5" y="8"/>
                        <a:pt x="11" y="10"/>
                        <a:pt x="16" y="10"/>
                      </a:cubicBezTo>
                      <a:cubicBezTo>
                        <a:pt x="21" y="10"/>
                        <a:pt x="23" y="8"/>
                        <a:pt x="20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3" name="Freeform 706"/>
                <p:cNvSpPr>
                  <a:spLocks/>
                </p:cNvSpPr>
                <p:nvPr/>
              </p:nvSpPr>
              <p:spPr bwMode="auto">
                <a:xfrm>
                  <a:off x="3489" y="2298"/>
                  <a:ext cx="43" cy="21"/>
                </a:xfrm>
                <a:custGeom>
                  <a:avLst/>
                  <a:gdLst>
                    <a:gd name="T0" fmla="*/ 3 w 23"/>
                    <a:gd name="T1" fmla="*/ 5 h 11"/>
                    <a:gd name="T2" fmla="*/ 17 w 23"/>
                    <a:gd name="T3" fmla="*/ 11 h 11"/>
                    <a:gd name="T4" fmla="*/ 20 w 23"/>
                    <a:gd name="T5" fmla="*/ 5 h 11"/>
                    <a:gd name="T6" fmla="*/ 7 w 23"/>
                    <a:gd name="T7" fmla="*/ 0 h 11"/>
                    <a:gd name="T8" fmla="*/ 3 w 2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1">
                      <a:moveTo>
                        <a:pt x="3" y="5"/>
                      </a:moveTo>
                      <a:cubicBezTo>
                        <a:pt x="6" y="8"/>
                        <a:pt x="12" y="11"/>
                        <a:pt x="17" y="11"/>
                      </a:cubicBezTo>
                      <a:cubicBezTo>
                        <a:pt x="21" y="11"/>
                        <a:pt x="23" y="8"/>
                        <a:pt x="20" y="5"/>
                      </a:cubicBezTo>
                      <a:cubicBezTo>
                        <a:pt x="17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4" name="Freeform 707"/>
                <p:cNvSpPr>
                  <a:spLocks/>
                </p:cNvSpPr>
                <p:nvPr/>
              </p:nvSpPr>
              <p:spPr bwMode="auto">
                <a:xfrm>
                  <a:off x="3457" y="2298"/>
                  <a:ext cx="43" cy="21"/>
                </a:xfrm>
                <a:custGeom>
                  <a:avLst/>
                  <a:gdLst>
                    <a:gd name="T0" fmla="*/ 3 w 23"/>
                    <a:gd name="T1" fmla="*/ 6 h 11"/>
                    <a:gd name="T2" fmla="*/ 16 w 23"/>
                    <a:gd name="T3" fmla="*/ 11 h 11"/>
                    <a:gd name="T4" fmla="*/ 20 w 23"/>
                    <a:gd name="T5" fmla="*/ 5 h 11"/>
                    <a:gd name="T6" fmla="*/ 6 w 23"/>
                    <a:gd name="T7" fmla="*/ 0 h 11"/>
                    <a:gd name="T8" fmla="*/ 3 w 23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1">
                      <a:moveTo>
                        <a:pt x="3" y="6"/>
                      </a:moveTo>
                      <a:cubicBezTo>
                        <a:pt x="6" y="9"/>
                        <a:pt x="12" y="11"/>
                        <a:pt x="16" y="11"/>
                      </a:cubicBezTo>
                      <a:cubicBezTo>
                        <a:pt x="21" y="11"/>
                        <a:pt x="23" y="8"/>
                        <a:pt x="20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5" name="Freeform 708"/>
                <p:cNvSpPr>
                  <a:spLocks/>
                </p:cNvSpPr>
                <p:nvPr/>
              </p:nvSpPr>
              <p:spPr bwMode="auto">
                <a:xfrm>
                  <a:off x="3426" y="2298"/>
                  <a:ext cx="41" cy="21"/>
                </a:xfrm>
                <a:custGeom>
                  <a:avLst/>
                  <a:gdLst>
                    <a:gd name="T0" fmla="*/ 3 w 22"/>
                    <a:gd name="T1" fmla="*/ 6 h 11"/>
                    <a:gd name="T2" fmla="*/ 16 w 22"/>
                    <a:gd name="T3" fmla="*/ 11 h 11"/>
                    <a:gd name="T4" fmla="*/ 20 w 22"/>
                    <a:gd name="T5" fmla="*/ 6 h 11"/>
                    <a:gd name="T6" fmla="*/ 7 w 22"/>
                    <a:gd name="T7" fmla="*/ 0 h 11"/>
                    <a:gd name="T8" fmla="*/ 3 w 2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1">
                      <a:moveTo>
                        <a:pt x="3" y="6"/>
                      </a:moveTo>
                      <a:cubicBezTo>
                        <a:pt x="6" y="9"/>
                        <a:pt x="11" y="11"/>
                        <a:pt x="16" y="11"/>
                      </a:cubicBezTo>
                      <a:cubicBezTo>
                        <a:pt x="21" y="11"/>
                        <a:pt x="22" y="9"/>
                        <a:pt x="20" y="6"/>
                      </a:cubicBezTo>
                      <a:cubicBezTo>
                        <a:pt x="17" y="3"/>
                        <a:pt x="11" y="0"/>
                        <a:pt x="7" y="0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6" name="Freeform 709"/>
                <p:cNvSpPr>
                  <a:spLocks/>
                </p:cNvSpPr>
                <p:nvPr/>
              </p:nvSpPr>
              <p:spPr bwMode="auto">
                <a:xfrm>
                  <a:off x="3396" y="2300"/>
                  <a:ext cx="41" cy="19"/>
                </a:xfrm>
                <a:custGeom>
                  <a:avLst/>
                  <a:gdLst>
                    <a:gd name="T0" fmla="*/ 2 w 22"/>
                    <a:gd name="T1" fmla="*/ 5 h 10"/>
                    <a:gd name="T2" fmla="*/ 15 w 22"/>
                    <a:gd name="T3" fmla="*/ 10 h 10"/>
                    <a:gd name="T4" fmla="*/ 19 w 22"/>
                    <a:gd name="T5" fmla="*/ 5 h 10"/>
                    <a:gd name="T6" fmla="*/ 6 w 22"/>
                    <a:gd name="T7" fmla="*/ 0 h 10"/>
                    <a:gd name="T8" fmla="*/ 2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2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20" y="10"/>
                        <a:pt x="22" y="8"/>
                        <a:pt x="19" y="5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7" name="Freeform 710"/>
                <p:cNvSpPr>
                  <a:spLocks/>
                </p:cNvSpPr>
                <p:nvPr/>
              </p:nvSpPr>
              <p:spPr bwMode="auto">
                <a:xfrm>
                  <a:off x="3277" y="2302"/>
                  <a:ext cx="37" cy="20"/>
                </a:xfrm>
                <a:custGeom>
                  <a:avLst/>
                  <a:gdLst>
                    <a:gd name="T0" fmla="*/ 2 w 20"/>
                    <a:gd name="T1" fmla="*/ 5 h 11"/>
                    <a:gd name="T2" fmla="*/ 14 w 20"/>
                    <a:gd name="T3" fmla="*/ 10 h 11"/>
                    <a:gd name="T4" fmla="*/ 18 w 20"/>
                    <a:gd name="T5" fmla="*/ 5 h 11"/>
                    <a:gd name="T6" fmla="*/ 6 w 20"/>
                    <a:gd name="T7" fmla="*/ 0 h 11"/>
                    <a:gd name="T8" fmla="*/ 2 w 20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2" y="5"/>
                      </a:moveTo>
                      <a:cubicBezTo>
                        <a:pt x="5" y="8"/>
                        <a:pt x="10" y="11"/>
                        <a:pt x="14" y="10"/>
                      </a:cubicBezTo>
                      <a:cubicBezTo>
                        <a:pt x="19" y="10"/>
                        <a:pt x="20" y="8"/>
                        <a:pt x="18" y="5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8" name="Freeform 711"/>
                <p:cNvSpPr>
                  <a:spLocks/>
                </p:cNvSpPr>
                <p:nvPr/>
              </p:nvSpPr>
              <p:spPr bwMode="auto">
                <a:xfrm>
                  <a:off x="3249" y="2302"/>
                  <a:ext cx="37" cy="20"/>
                </a:xfrm>
                <a:custGeom>
                  <a:avLst/>
                  <a:gdLst>
                    <a:gd name="T0" fmla="*/ 2 w 20"/>
                    <a:gd name="T1" fmla="*/ 5 h 11"/>
                    <a:gd name="T2" fmla="*/ 13 w 20"/>
                    <a:gd name="T3" fmla="*/ 11 h 11"/>
                    <a:gd name="T4" fmla="*/ 17 w 20"/>
                    <a:gd name="T5" fmla="*/ 5 h 11"/>
                    <a:gd name="T6" fmla="*/ 6 w 20"/>
                    <a:gd name="T7" fmla="*/ 0 h 11"/>
                    <a:gd name="T8" fmla="*/ 2 w 20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2" y="5"/>
                      </a:moveTo>
                      <a:cubicBezTo>
                        <a:pt x="4" y="8"/>
                        <a:pt x="9" y="11"/>
                        <a:pt x="13" y="11"/>
                      </a:cubicBezTo>
                      <a:cubicBezTo>
                        <a:pt x="18" y="11"/>
                        <a:pt x="20" y="8"/>
                        <a:pt x="17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9" name="Freeform 712"/>
                <p:cNvSpPr>
                  <a:spLocks/>
                </p:cNvSpPr>
                <p:nvPr/>
              </p:nvSpPr>
              <p:spPr bwMode="auto">
                <a:xfrm>
                  <a:off x="3221" y="2302"/>
                  <a:ext cx="35" cy="20"/>
                </a:xfrm>
                <a:custGeom>
                  <a:avLst/>
                  <a:gdLst>
                    <a:gd name="T0" fmla="*/ 2 w 19"/>
                    <a:gd name="T1" fmla="*/ 6 h 11"/>
                    <a:gd name="T2" fmla="*/ 13 w 19"/>
                    <a:gd name="T3" fmla="*/ 11 h 11"/>
                    <a:gd name="T4" fmla="*/ 17 w 19"/>
                    <a:gd name="T5" fmla="*/ 5 h 11"/>
                    <a:gd name="T6" fmla="*/ 6 w 19"/>
                    <a:gd name="T7" fmla="*/ 0 h 11"/>
                    <a:gd name="T8" fmla="*/ 2 w 1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1">
                      <a:moveTo>
                        <a:pt x="2" y="6"/>
                      </a:moveTo>
                      <a:cubicBezTo>
                        <a:pt x="4" y="9"/>
                        <a:pt x="9" y="11"/>
                        <a:pt x="13" y="11"/>
                      </a:cubicBezTo>
                      <a:cubicBezTo>
                        <a:pt x="17" y="11"/>
                        <a:pt x="19" y="8"/>
                        <a:pt x="17" y="5"/>
                      </a:cubicBezTo>
                      <a:cubicBezTo>
                        <a:pt x="15" y="3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0" name="Freeform 713"/>
                <p:cNvSpPr>
                  <a:spLocks/>
                </p:cNvSpPr>
                <p:nvPr/>
              </p:nvSpPr>
              <p:spPr bwMode="auto">
                <a:xfrm>
                  <a:off x="3193" y="2302"/>
                  <a:ext cx="35" cy="20"/>
                </a:xfrm>
                <a:custGeom>
                  <a:avLst/>
                  <a:gdLst>
                    <a:gd name="T0" fmla="*/ 2 w 19"/>
                    <a:gd name="T1" fmla="*/ 6 h 11"/>
                    <a:gd name="T2" fmla="*/ 13 w 19"/>
                    <a:gd name="T3" fmla="*/ 11 h 11"/>
                    <a:gd name="T4" fmla="*/ 17 w 19"/>
                    <a:gd name="T5" fmla="*/ 6 h 11"/>
                    <a:gd name="T6" fmla="*/ 6 w 19"/>
                    <a:gd name="T7" fmla="*/ 1 h 11"/>
                    <a:gd name="T8" fmla="*/ 2 w 1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1">
                      <a:moveTo>
                        <a:pt x="2" y="6"/>
                      </a:moveTo>
                      <a:cubicBezTo>
                        <a:pt x="4" y="9"/>
                        <a:pt x="8" y="11"/>
                        <a:pt x="13" y="11"/>
                      </a:cubicBezTo>
                      <a:cubicBezTo>
                        <a:pt x="17" y="11"/>
                        <a:pt x="19" y="9"/>
                        <a:pt x="17" y="6"/>
                      </a:cubicBezTo>
                      <a:cubicBezTo>
                        <a:pt x="15" y="3"/>
                        <a:pt x="10" y="0"/>
                        <a:pt x="6" y="1"/>
                      </a:cubicBezTo>
                      <a:cubicBezTo>
                        <a:pt x="2" y="1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1" name="Freeform 714"/>
                <p:cNvSpPr>
                  <a:spLocks/>
                </p:cNvSpPr>
                <p:nvPr/>
              </p:nvSpPr>
              <p:spPr bwMode="auto">
                <a:xfrm>
                  <a:off x="3006" y="2306"/>
                  <a:ext cx="30" cy="20"/>
                </a:xfrm>
                <a:custGeom>
                  <a:avLst/>
                  <a:gdLst>
                    <a:gd name="T0" fmla="*/ 1 w 16"/>
                    <a:gd name="T1" fmla="*/ 6 h 11"/>
                    <a:gd name="T2" fmla="*/ 10 w 16"/>
                    <a:gd name="T3" fmla="*/ 11 h 11"/>
                    <a:gd name="T4" fmla="*/ 15 w 16"/>
                    <a:gd name="T5" fmla="*/ 5 h 11"/>
                    <a:gd name="T6" fmla="*/ 6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2" y="9"/>
                        <a:pt x="6" y="11"/>
                        <a:pt x="10" y="11"/>
                      </a:cubicBezTo>
                      <a:cubicBezTo>
                        <a:pt x="14" y="11"/>
                        <a:pt x="16" y="8"/>
                        <a:pt x="15" y="5"/>
                      </a:cubicBezTo>
                      <a:cubicBezTo>
                        <a:pt x="14" y="3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2" name="Freeform 715"/>
                <p:cNvSpPr>
                  <a:spLocks/>
                </p:cNvSpPr>
                <p:nvPr/>
              </p:nvSpPr>
              <p:spPr bwMode="auto">
                <a:xfrm>
                  <a:off x="2982" y="2306"/>
                  <a:ext cx="28" cy="20"/>
                </a:xfrm>
                <a:custGeom>
                  <a:avLst/>
                  <a:gdLst>
                    <a:gd name="T0" fmla="*/ 0 w 15"/>
                    <a:gd name="T1" fmla="*/ 6 h 11"/>
                    <a:gd name="T2" fmla="*/ 9 w 15"/>
                    <a:gd name="T3" fmla="*/ 11 h 11"/>
                    <a:gd name="T4" fmla="*/ 14 w 15"/>
                    <a:gd name="T5" fmla="*/ 6 h 11"/>
                    <a:gd name="T6" fmla="*/ 6 w 15"/>
                    <a:gd name="T7" fmla="*/ 1 h 11"/>
                    <a:gd name="T8" fmla="*/ 0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0" y="6"/>
                      </a:moveTo>
                      <a:cubicBezTo>
                        <a:pt x="1" y="9"/>
                        <a:pt x="5" y="11"/>
                        <a:pt x="9" y="11"/>
                      </a:cubicBezTo>
                      <a:cubicBezTo>
                        <a:pt x="13" y="11"/>
                        <a:pt x="15" y="9"/>
                        <a:pt x="14" y="6"/>
                      </a:cubicBezTo>
                      <a:cubicBezTo>
                        <a:pt x="13" y="3"/>
                        <a:pt x="9" y="0"/>
                        <a:pt x="6" y="1"/>
                      </a:cubicBezTo>
                      <a:cubicBezTo>
                        <a:pt x="2" y="1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3" name="Freeform 716"/>
                <p:cNvSpPr>
                  <a:spLocks/>
                </p:cNvSpPr>
                <p:nvPr/>
              </p:nvSpPr>
              <p:spPr bwMode="auto">
                <a:xfrm>
                  <a:off x="2956" y="2307"/>
                  <a:ext cx="28" cy="21"/>
                </a:xfrm>
                <a:custGeom>
                  <a:avLst/>
                  <a:gdLst>
                    <a:gd name="T0" fmla="*/ 1 w 15"/>
                    <a:gd name="T1" fmla="*/ 5 h 11"/>
                    <a:gd name="T2" fmla="*/ 9 w 15"/>
                    <a:gd name="T3" fmla="*/ 11 h 11"/>
                    <a:gd name="T4" fmla="*/ 14 w 15"/>
                    <a:gd name="T5" fmla="*/ 5 h 11"/>
                    <a:gd name="T6" fmla="*/ 6 w 15"/>
                    <a:gd name="T7" fmla="*/ 0 h 11"/>
                    <a:gd name="T8" fmla="*/ 1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5"/>
                      </a:moveTo>
                      <a:cubicBezTo>
                        <a:pt x="2" y="8"/>
                        <a:pt x="5" y="11"/>
                        <a:pt x="9" y="11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4" name="Freeform 717"/>
                <p:cNvSpPr>
                  <a:spLocks/>
                </p:cNvSpPr>
                <p:nvPr/>
              </p:nvSpPr>
              <p:spPr bwMode="auto">
                <a:xfrm>
                  <a:off x="2930" y="2307"/>
                  <a:ext cx="30" cy="21"/>
                </a:xfrm>
                <a:custGeom>
                  <a:avLst/>
                  <a:gdLst>
                    <a:gd name="T0" fmla="*/ 1 w 16"/>
                    <a:gd name="T1" fmla="*/ 6 h 11"/>
                    <a:gd name="T2" fmla="*/ 9 w 16"/>
                    <a:gd name="T3" fmla="*/ 11 h 11"/>
                    <a:gd name="T4" fmla="*/ 15 w 16"/>
                    <a:gd name="T5" fmla="*/ 5 h 11"/>
                    <a:gd name="T6" fmla="*/ 7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2" y="8"/>
                        <a:pt x="5" y="11"/>
                        <a:pt x="9" y="11"/>
                      </a:cubicBezTo>
                      <a:cubicBezTo>
                        <a:pt x="13" y="11"/>
                        <a:pt x="16" y="8"/>
                        <a:pt x="15" y="5"/>
                      </a:cubicBezTo>
                      <a:cubicBezTo>
                        <a:pt x="14" y="2"/>
                        <a:pt x="10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5" name="Freeform 718"/>
                <p:cNvSpPr>
                  <a:spLocks/>
                </p:cNvSpPr>
                <p:nvPr/>
              </p:nvSpPr>
              <p:spPr bwMode="auto">
                <a:xfrm>
                  <a:off x="2906" y="2307"/>
                  <a:ext cx="28" cy="21"/>
                </a:xfrm>
                <a:custGeom>
                  <a:avLst/>
                  <a:gdLst>
                    <a:gd name="T0" fmla="*/ 1 w 15"/>
                    <a:gd name="T1" fmla="*/ 6 h 11"/>
                    <a:gd name="T2" fmla="*/ 9 w 15"/>
                    <a:gd name="T3" fmla="*/ 11 h 11"/>
                    <a:gd name="T4" fmla="*/ 14 w 15"/>
                    <a:gd name="T5" fmla="*/ 6 h 11"/>
                    <a:gd name="T6" fmla="*/ 6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1" y="9"/>
                        <a:pt x="5" y="11"/>
                        <a:pt x="9" y="11"/>
                      </a:cubicBezTo>
                      <a:cubicBezTo>
                        <a:pt x="12" y="11"/>
                        <a:pt x="15" y="8"/>
                        <a:pt x="14" y="6"/>
                      </a:cubicBezTo>
                      <a:cubicBezTo>
                        <a:pt x="13" y="3"/>
                        <a:pt x="10" y="0"/>
                        <a:pt x="6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6" name="Freeform 719"/>
                <p:cNvSpPr>
                  <a:spLocks/>
                </p:cNvSpPr>
                <p:nvPr/>
              </p:nvSpPr>
              <p:spPr bwMode="auto">
                <a:xfrm>
                  <a:off x="2855" y="2309"/>
                  <a:ext cx="28" cy="21"/>
                </a:xfrm>
                <a:custGeom>
                  <a:avLst/>
                  <a:gdLst>
                    <a:gd name="T0" fmla="*/ 1 w 15"/>
                    <a:gd name="T1" fmla="*/ 5 h 11"/>
                    <a:gd name="T2" fmla="*/ 8 w 15"/>
                    <a:gd name="T3" fmla="*/ 11 h 11"/>
                    <a:gd name="T4" fmla="*/ 14 w 15"/>
                    <a:gd name="T5" fmla="*/ 5 h 11"/>
                    <a:gd name="T6" fmla="*/ 7 w 15"/>
                    <a:gd name="T7" fmla="*/ 0 h 11"/>
                    <a:gd name="T8" fmla="*/ 1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5"/>
                      </a:moveTo>
                      <a:cubicBezTo>
                        <a:pt x="1" y="8"/>
                        <a:pt x="4" y="11"/>
                        <a:pt x="8" y="11"/>
                      </a:cubicBezTo>
                      <a:cubicBezTo>
                        <a:pt x="12" y="10"/>
                        <a:pt x="15" y="8"/>
                        <a:pt x="14" y="5"/>
                      </a:cubicBezTo>
                      <a:cubicBezTo>
                        <a:pt x="14" y="2"/>
                        <a:pt x="10" y="0"/>
                        <a:pt x="7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7" name="Freeform 720"/>
                <p:cNvSpPr>
                  <a:spLocks/>
                </p:cNvSpPr>
                <p:nvPr/>
              </p:nvSpPr>
              <p:spPr bwMode="auto">
                <a:xfrm>
                  <a:off x="2831" y="2309"/>
                  <a:ext cx="26" cy="21"/>
                </a:xfrm>
                <a:custGeom>
                  <a:avLst/>
                  <a:gdLst>
                    <a:gd name="T0" fmla="*/ 1 w 14"/>
                    <a:gd name="T1" fmla="*/ 6 h 11"/>
                    <a:gd name="T2" fmla="*/ 8 w 14"/>
                    <a:gd name="T3" fmla="*/ 11 h 11"/>
                    <a:gd name="T4" fmla="*/ 14 w 14"/>
                    <a:gd name="T5" fmla="*/ 5 h 11"/>
                    <a:gd name="T6" fmla="*/ 7 w 14"/>
                    <a:gd name="T7" fmla="*/ 0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1" y="8"/>
                        <a:pt x="4" y="11"/>
                        <a:pt x="8" y="11"/>
                      </a:cubicBezTo>
                      <a:cubicBezTo>
                        <a:pt x="11" y="11"/>
                        <a:pt x="14" y="8"/>
                        <a:pt x="14" y="5"/>
                      </a:cubicBezTo>
                      <a:cubicBezTo>
                        <a:pt x="13" y="2"/>
                        <a:pt x="10" y="0"/>
                        <a:pt x="7" y="0"/>
                      </a:cubicBezTo>
                      <a:cubicBezTo>
                        <a:pt x="3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8" name="Freeform 721"/>
                <p:cNvSpPr>
                  <a:spLocks/>
                </p:cNvSpPr>
                <p:nvPr/>
              </p:nvSpPr>
              <p:spPr bwMode="auto">
                <a:xfrm>
                  <a:off x="2807" y="2309"/>
                  <a:ext cx="26" cy="21"/>
                </a:xfrm>
                <a:custGeom>
                  <a:avLst/>
                  <a:gdLst>
                    <a:gd name="T0" fmla="*/ 0 w 14"/>
                    <a:gd name="T1" fmla="*/ 6 h 11"/>
                    <a:gd name="T2" fmla="*/ 7 w 14"/>
                    <a:gd name="T3" fmla="*/ 11 h 11"/>
                    <a:gd name="T4" fmla="*/ 13 w 14"/>
                    <a:gd name="T5" fmla="*/ 6 h 11"/>
                    <a:gd name="T6" fmla="*/ 7 w 14"/>
                    <a:gd name="T7" fmla="*/ 0 h 11"/>
                    <a:gd name="T8" fmla="*/ 0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1" y="11"/>
                        <a:pt x="14" y="8"/>
                        <a:pt x="13" y="6"/>
                      </a:cubicBezTo>
                      <a:cubicBezTo>
                        <a:pt x="13" y="3"/>
                        <a:pt x="10" y="0"/>
                        <a:pt x="7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9" name="Oval 722"/>
                <p:cNvSpPr>
                  <a:spLocks noChangeArrowheads="1"/>
                </p:cNvSpPr>
                <p:nvPr/>
              </p:nvSpPr>
              <p:spPr bwMode="auto">
                <a:xfrm>
                  <a:off x="2783" y="2311"/>
                  <a:ext cx="24" cy="19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0" name="Freeform 723"/>
                <p:cNvSpPr>
                  <a:spLocks/>
                </p:cNvSpPr>
                <p:nvPr/>
              </p:nvSpPr>
              <p:spPr bwMode="auto">
                <a:xfrm>
                  <a:off x="2758" y="2311"/>
                  <a:ext cx="25" cy="21"/>
                </a:xfrm>
                <a:custGeom>
                  <a:avLst/>
                  <a:gdLst>
                    <a:gd name="T0" fmla="*/ 0 w 13"/>
                    <a:gd name="T1" fmla="*/ 5 h 11"/>
                    <a:gd name="T2" fmla="*/ 6 w 13"/>
                    <a:gd name="T3" fmla="*/ 11 h 11"/>
                    <a:gd name="T4" fmla="*/ 13 w 13"/>
                    <a:gd name="T5" fmla="*/ 5 h 11"/>
                    <a:gd name="T6" fmla="*/ 7 w 13"/>
                    <a:gd name="T7" fmla="*/ 0 h 11"/>
                    <a:gd name="T8" fmla="*/ 0 w 1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0" y="5"/>
                      </a:moveTo>
                      <a:cubicBezTo>
                        <a:pt x="0" y="8"/>
                        <a:pt x="3" y="11"/>
                        <a:pt x="6" y="11"/>
                      </a:cubicBezTo>
                      <a:cubicBezTo>
                        <a:pt x="10" y="10"/>
                        <a:pt x="13" y="8"/>
                        <a:pt x="13" y="5"/>
                      </a:cubicBezTo>
                      <a:cubicBezTo>
                        <a:pt x="13" y="2"/>
                        <a:pt x="10" y="0"/>
                        <a:pt x="7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1" name="Freeform 724"/>
                <p:cNvSpPr>
                  <a:spLocks/>
                </p:cNvSpPr>
                <p:nvPr/>
              </p:nvSpPr>
              <p:spPr bwMode="auto">
                <a:xfrm>
                  <a:off x="2732" y="2311"/>
                  <a:ext cx="26" cy="21"/>
                </a:xfrm>
                <a:custGeom>
                  <a:avLst/>
                  <a:gdLst>
                    <a:gd name="T0" fmla="*/ 1 w 14"/>
                    <a:gd name="T1" fmla="*/ 6 h 11"/>
                    <a:gd name="T2" fmla="*/ 7 w 14"/>
                    <a:gd name="T3" fmla="*/ 11 h 11"/>
                    <a:gd name="T4" fmla="*/ 14 w 14"/>
                    <a:gd name="T5" fmla="*/ 5 h 11"/>
                    <a:gd name="T6" fmla="*/ 8 w 14"/>
                    <a:gd name="T7" fmla="*/ 0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0" y="8"/>
                        <a:pt x="3" y="11"/>
                        <a:pt x="7" y="11"/>
                      </a:cubicBezTo>
                      <a:cubicBezTo>
                        <a:pt x="11" y="11"/>
                        <a:pt x="14" y="8"/>
                        <a:pt x="14" y="5"/>
                      </a:cubicBezTo>
                      <a:cubicBezTo>
                        <a:pt x="14" y="2"/>
                        <a:pt x="11" y="0"/>
                        <a:pt x="8" y="0"/>
                      </a:cubicBezTo>
                      <a:cubicBezTo>
                        <a:pt x="4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2" name="Freeform 725"/>
                <p:cNvSpPr>
                  <a:spLocks/>
                </p:cNvSpPr>
                <p:nvPr/>
              </p:nvSpPr>
              <p:spPr bwMode="auto">
                <a:xfrm>
                  <a:off x="2708" y="2311"/>
                  <a:ext cx="26" cy="21"/>
                </a:xfrm>
                <a:custGeom>
                  <a:avLst/>
                  <a:gdLst>
                    <a:gd name="T0" fmla="*/ 1 w 14"/>
                    <a:gd name="T1" fmla="*/ 6 h 11"/>
                    <a:gd name="T2" fmla="*/ 7 w 14"/>
                    <a:gd name="T3" fmla="*/ 11 h 11"/>
                    <a:gd name="T4" fmla="*/ 14 w 14"/>
                    <a:gd name="T5" fmla="*/ 6 h 11"/>
                    <a:gd name="T6" fmla="*/ 8 w 14"/>
                    <a:gd name="T7" fmla="*/ 0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0" y="11"/>
                        <a:pt x="13" y="8"/>
                        <a:pt x="14" y="6"/>
                      </a:cubicBezTo>
                      <a:cubicBezTo>
                        <a:pt x="14" y="3"/>
                        <a:pt x="11" y="0"/>
                        <a:pt x="8" y="0"/>
                      </a:cubicBezTo>
                      <a:cubicBezTo>
                        <a:pt x="4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3" name="Freeform 726"/>
                <p:cNvSpPr>
                  <a:spLocks/>
                </p:cNvSpPr>
                <p:nvPr/>
              </p:nvSpPr>
              <p:spPr bwMode="auto">
                <a:xfrm>
                  <a:off x="2684" y="2313"/>
                  <a:ext cx="26" cy="19"/>
                </a:xfrm>
                <a:custGeom>
                  <a:avLst/>
                  <a:gdLst>
                    <a:gd name="T0" fmla="*/ 0 w 14"/>
                    <a:gd name="T1" fmla="*/ 5 h 10"/>
                    <a:gd name="T2" fmla="*/ 6 w 14"/>
                    <a:gd name="T3" fmla="*/ 10 h 10"/>
                    <a:gd name="T4" fmla="*/ 14 w 14"/>
                    <a:gd name="T5" fmla="*/ 5 h 10"/>
                    <a:gd name="T6" fmla="*/ 8 w 14"/>
                    <a:gd name="T7" fmla="*/ 0 h 10"/>
                    <a:gd name="T8" fmla="*/ 0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0" y="5"/>
                      </a:move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10" y="10"/>
                        <a:pt x="13" y="8"/>
                        <a:pt x="14" y="5"/>
                      </a:cubicBezTo>
                      <a:cubicBezTo>
                        <a:pt x="14" y="2"/>
                        <a:pt x="11" y="0"/>
                        <a:pt x="8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4" name="Freeform 727"/>
                <p:cNvSpPr>
                  <a:spLocks/>
                </p:cNvSpPr>
                <p:nvPr/>
              </p:nvSpPr>
              <p:spPr bwMode="auto">
                <a:xfrm>
                  <a:off x="2660" y="2313"/>
                  <a:ext cx="26" cy="21"/>
                </a:xfrm>
                <a:custGeom>
                  <a:avLst/>
                  <a:gdLst>
                    <a:gd name="T0" fmla="*/ 0 w 14"/>
                    <a:gd name="T1" fmla="*/ 5 h 11"/>
                    <a:gd name="T2" fmla="*/ 6 w 14"/>
                    <a:gd name="T3" fmla="*/ 11 h 11"/>
                    <a:gd name="T4" fmla="*/ 13 w 14"/>
                    <a:gd name="T5" fmla="*/ 5 h 11"/>
                    <a:gd name="T6" fmla="*/ 8 w 14"/>
                    <a:gd name="T7" fmla="*/ 0 h 11"/>
                    <a:gd name="T8" fmla="*/ 0 w 14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10" y="10"/>
                        <a:pt x="13" y="8"/>
                        <a:pt x="13" y="5"/>
                      </a:cubicBezTo>
                      <a:cubicBezTo>
                        <a:pt x="14" y="2"/>
                        <a:pt x="11" y="0"/>
                        <a:pt x="8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5" name="Freeform 728"/>
                <p:cNvSpPr>
                  <a:spLocks/>
                </p:cNvSpPr>
                <p:nvPr/>
              </p:nvSpPr>
              <p:spPr bwMode="auto">
                <a:xfrm>
                  <a:off x="2633" y="2313"/>
                  <a:ext cx="28" cy="21"/>
                </a:xfrm>
                <a:custGeom>
                  <a:avLst/>
                  <a:gdLst>
                    <a:gd name="T0" fmla="*/ 1 w 15"/>
                    <a:gd name="T1" fmla="*/ 6 h 11"/>
                    <a:gd name="T2" fmla="*/ 6 w 15"/>
                    <a:gd name="T3" fmla="*/ 11 h 11"/>
                    <a:gd name="T4" fmla="*/ 14 w 15"/>
                    <a:gd name="T5" fmla="*/ 5 h 11"/>
                    <a:gd name="T6" fmla="*/ 9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10" y="11"/>
                        <a:pt x="14" y="8"/>
                        <a:pt x="14" y="5"/>
                      </a:cubicBezTo>
                      <a:cubicBezTo>
                        <a:pt x="15" y="2"/>
                        <a:pt x="13" y="0"/>
                        <a:pt x="9" y="0"/>
                      </a:cubicBezTo>
                      <a:cubicBezTo>
                        <a:pt x="5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6" name="Freeform 729"/>
                <p:cNvSpPr>
                  <a:spLocks/>
                </p:cNvSpPr>
                <p:nvPr/>
              </p:nvSpPr>
              <p:spPr bwMode="auto">
                <a:xfrm>
                  <a:off x="2609" y="2313"/>
                  <a:ext cx="28" cy="21"/>
                </a:xfrm>
                <a:custGeom>
                  <a:avLst/>
                  <a:gdLst>
                    <a:gd name="T0" fmla="*/ 1 w 15"/>
                    <a:gd name="T1" fmla="*/ 6 h 11"/>
                    <a:gd name="T2" fmla="*/ 6 w 15"/>
                    <a:gd name="T3" fmla="*/ 11 h 11"/>
                    <a:gd name="T4" fmla="*/ 14 w 15"/>
                    <a:gd name="T5" fmla="*/ 6 h 11"/>
                    <a:gd name="T6" fmla="*/ 9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3" y="9"/>
                        <a:pt x="14" y="6"/>
                      </a:cubicBezTo>
                      <a:cubicBezTo>
                        <a:pt x="15" y="3"/>
                        <a:pt x="13" y="0"/>
                        <a:pt x="9" y="0"/>
                      </a:cubicBezTo>
                      <a:cubicBezTo>
                        <a:pt x="5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7" name="Freeform 730"/>
                <p:cNvSpPr>
                  <a:spLocks/>
                </p:cNvSpPr>
                <p:nvPr/>
              </p:nvSpPr>
              <p:spPr bwMode="auto">
                <a:xfrm>
                  <a:off x="2585" y="2315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6 w 15"/>
                    <a:gd name="T3" fmla="*/ 10 h 10"/>
                    <a:gd name="T4" fmla="*/ 14 w 15"/>
                    <a:gd name="T5" fmla="*/ 5 h 10"/>
                    <a:gd name="T6" fmla="*/ 9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6" y="10"/>
                      </a:cubicBezTo>
                      <a:cubicBezTo>
                        <a:pt x="9" y="10"/>
                        <a:pt x="13" y="8"/>
                        <a:pt x="14" y="5"/>
                      </a:cubicBezTo>
                      <a:cubicBezTo>
                        <a:pt x="15" y="2"/>
                        <a:pt x="13" y="0"/>
                        <a:pt x="9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8" name="Freeform 731"/>
                <p:cNvSpPr>
                  <a:spLocks/>
                </p:cNvSpPr>
                <p:nvPr/>
              </p:nvSpPr>
              <p:spPr bwMode="auto">
                <a:xfrm>
                  <a:off x="2559" y="2315"/>
                  <a:ext cx="30" cy="20"/>
                </a:xfrm>
                <a:custGeom>
                  <a:avLst/>
                  <a:gdLst>
                    <a:gd name="T0" fmla="*/ 2 w 16"/>
                    <a:gd name="T1" fmla="*/ 5 h 11"/>
                    <a:gd name="T2" fmla="*/ 6 w 16"/>
                    <a:gd name="T3" fmla="*/ 11 h 11"/>
                    <a:gd name="T4" fmla="*/ 15 w 16"/>
                    <a:gd name="T5" fmla="*/ 5 h 11"/>
                    <a:gd name="T6" fmla="*/ 10 w 16"/>
                    <a:gd name="T7" fmla="*/ 0 h 11"/>
                    <a:gd name="T8" fmla="*/ 2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2" y="5"/>
                      </a:moveTo>
                      <a:cubicBezTo>
                        <a:pt x="0" y="8"/>
                        <a:pt x="3" y="11"/>
                        <a:pt x="6" y="11"/>
                      </a:cubicBezTo>
                      <a:cubicBezTo>
                        <a:pt x="10" y="11"/>
                        <a:pt x="14" y="8"/>
                        <a:pt x="15" y="5"/>
                      </a:cubicBezTo>
                      <a:cubicBezTo>
                        <a:pt x="16" y="2"/>
                        <a:pt x="14" y="0"/>
                        <a:pt x="10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9" name="Freeform 732"/>
                <p:cNvSpPr>
                  <a:spLocks/>
                </p:cNvSpPr>
                <p:nvPr/>
              </p:nvSpPr>
              <p:spPr bwMode="auto">
                <a:xfrm>
                  <a:off x="2535" y="2315"/>
                  <a:ext cx="29" cy="20"/>
                </a:xfrm>
                <a:custGeom>
                  <a:avLst/>
                  <a:gdLst>
                    <a:gd name="T0" fmla="*/ 1 w 16"/>
                    <a:gd name="T1" fmla="*/ 6 h 11"/>
                    <a:gd name="T2" fmla="*/ 6 w 16"/>
                    <a:gd name="T3" fmla="*/ 11 h 11"/>
                    <a:gd name="T4" fmla="*/ 14 w 16"/>
                    <a:gd name="T5" fmla="*/ 5 h 11"/>
                    <a:gd name="T6" fmla="*/ 10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9" y="11"/>
                        <a:pt x="13" y="8"/>
                        <a:pt x="14" y="5"/>
                      </a:cubicBezTo>
                      <a:cubicBezTo>
                        <a:pt x="16" y="2"/>
                        <a:pt x="14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0" name="Freeform 733"/>
                <p:cNvSpPr>
                  <a:spLocks/>
                </p:cNvSpPr>
                <p:nvPr/>
              </p:nvSpPr>
              <p:spPr bwMode="auto">
                <a:xfrm>
                  <a:off x="2510" y="2315"/>
                  <a:ext cx="28" cy="20"/>
                </a:xfrm>
                <a:custGeom>
                  <a:avLst/>
                  <a:gdLst>
                    <a:gd name="T0" fmla="*/ 1 w 15"/>
                    <a:gd name="T1" fmla="*/ 6 h 11"/>
                    <a:gd name="T2" fmla="*/ 5 w 15"/>
                    <a:gd name="T3" fmla="*/ 11 h 11"/>
                    <a:gd name="T4" fmla="*/ 14 w 15"/>
                    <a:gd name="T5" fmla="*/ 6 h 11"/>
                    <a:gd name="T6" fmla="*/ 10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0" y="9"/>
                        <a:pt x="1" y="11"/>
                        <a:pt x="5" y="11"/>
                      </a:cubicBezTo>
                      <a:cubicBezTo>
                        <a:pt x="9" y="11"/>
                        <a:pt x="13" y="9"/>
                        <a:pt x="14" y="6"/>
                      </a:cubicBezTo>
                      <a:cubicBezTo>
                        <a:pt x="15" y="3"/>
                        <a:pt x="13" y="0"/>
                        <a:pt x="10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1" name="Freeform 734"/>
                <p:cNvSpPr>
                  <a:spLocks/>
                </p:cNvSpPr>
                <p:nvPr/>
              </p:nvSpPr>
              <p:spPr bwMode="auto">
                <a:xfrm>
                  <a:off x="2484" y="2317"/>
                  <a:ext cx="30" cy="18"/>
                </a:xfrm>
                <a:custGeom>
                  <a:avLst/>
                  <a:gdLst>
                    <a:gd name="T0" fmla="*/ 1 w 16"/>
                    <a:gd name="T1" fmla="*/ 5 h 10"/>
                    <a:gd name="T2" fmla="*/ 6 w 16"/>
                    <a:gd name="T3" fmla="*/ 10 h 10"/>
                    <a:gd name="T4" fmla="*/ 15 w 16"/>
                    <a:gd name="T5" fmla="*/ 5 h 10"/>
                    <a:gd name="T6" fmla="*/ 11 w 16"/>
                    <a:gd name="T7" fmla="*/ 0 h 10"/>
                    <a:gd name="T8" fmla="*/ 1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6" y="10"/>
                      </a:cubicBezTo>
                      <a:cubicBezTo>
                        <a:pt x="9" y="10"/>
                        <a:pt x="13" y="8"/>
                        <a:pt x="15" y="5"/>
                      </a:cubicBezTo>
                      <a:cubicBezTo>
                        <a:pt x="16" y="2"/>
                        <a:pt x="14" y="0"/>
                        <a:pt x="11" y="0"/>
                      </a:cubicBezTo>
                      <a:cubicBezTo>
                        <a:pt x="7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2" name="Freeform 735"/>
                <p:cNvSpPr>
                  <a:spLocks/>
                </p:cNvSpPr>
                <p:nvPr/>
              </p:nvSpPr>
              <p:spPr bwMode="auto">
                <a:xfrm>
                  <a:off x="2458" y="2317"/>
                  <a:ext cx="32" cy="20"/>
                </a:xfrm>
                <a:custGeom>
                  <a:avLst/>
                  <a:gdLst>
                    <a:gd name="T0" fmla="*/ 2 w 17"/>
                    <a:gd name="T1" fmla="*/ 5 h 11"/>
                    <a:gd name="T2" fmla="*/ 6 w 17"/>
                    <a:gd name="T3" fmla="*/ 11 h 11"/>
                    <a:gd name="T4" fmla="*/ 15 w 17"/>
                    <a:gd name="T5" fmla="*/ 5 h 11"/>
                    <a:gd name="T6" fmla="*/ 11 w 17"/>
                    <a:gd name="T7" fmla="*/ 0 h 11"/>
                    <a:gd name="T8" fmla="*/ 2 w 17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2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10" y="11"/>
                        <a:pt x="14" y="8"/>
                        <a:pt x="15" y="5"/>
                      </a:cubicBezTo>
                      <a:cubicBezTo>
                        <a:pt x="17" y="2"/>
                        <a:pt x="15" y="0"/>
                        <a:pt x="11" y="0"/>
                      </a:cubicBezTo>
                      <a:cubicBezTo>
                        <a:pt x="8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3" name="Freeform 736"/>
                <p:cNvSpPr>
                  <a:spLocks/>
                </p:cNvSpPr>
                <p:nvPr/>
              </p:nvSpPr>
              <p:spPr bwMode="auto">
                <a:xfrm>
                  <a:off x="2434" y="2317"/>
                  <a:ext cx="30" cy="20"/>
                </a:xfrm>
                <a:custGeom>
                  <a:avLst/>
                  <a:gdLst>
                    <a:gd name="T0" fmla="*/ 1 w 16"/>
                    <a:gd name="T1" fmla="*/ 6 h 11"/>
                    <a:gd name="T2" fmla="*/ 5 w 16"/>
                    <a:gd name="T3" fmla="*/ 11 h 11"/>
                    <a:gd name="T4" fmla="*/ 15 w 16"/>
                    <a:gd name="T5" fmla="*/ 5 h 11"/>
                    <a:gd name="T6" fmla="*/ 11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0" y="9"/>
                        <a:pt x="1" y="11"/>
                        <a:pt x="5" y="11"/>
                      </a:cubicBezTo>
                      <a:cubicBezTo>
                        <a:pt x="9" y="11"/>
                        <a:pt x="13" y="8"/>
                        <a:pt x="15" y="5"/>
                      </a:cubicBezTo>
                      <a:cubicBezTo>
                        <a:pt x="16" y="2"/>
                        <a:pt x="15" y="0"/>
                        <a:pt x="11" y="0"/>
                      </a:cubicBezTo>
                      <a:cubicBezTo>
                        <a:pt x="7" y="0"/>
                        <a:pt x="3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4" name="Freeform 737"/>
                <p:cNvSpPr>
                  <a:spLocks/>
                </p:cNvSpPr>
                <p:nvPr/>
              </p:nvSpPr>
              <p:spPr bwMode="auto">
                <a:xfrm>
                  <a:off x="2408" y="2317"/>
                  <a:ext cx="32" cy="20"/>
                </a:xfrm>
                <a:custGeom>
                  <a:avLst/>
                  <a:gdLst>
                    <a:gd name="T0" fmla="*/ 2 w 17"/>
                    <a:gd name="T1" fmla="*/ 6 h 11"/>
                    <a:gd name="T2" fmla="*/ 5 w 17"/>
                    <a:gd name="T3" fmla="*/ 11 h 11"/>
                    <a:gd name="T4" fmla="*/ 15 w 17"/>
                    <a:gd name="T5" fmla="*/ 6 h 11"/>
                    <a:gd name="T6" fmla="*/ 12 w 17"/>
                    <a:gd name="T7" fmla="*/ 0 h 11"/>
                    <a:gd name="T8" fmla="*/ 2 w 1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2" y="6"/>
                      </a:moveTo>
                      <a:cubicBezTo>
                        <a:pt x="0" y="9"/>
                        <a:pt x="1" y="11"/>
                        <a:pt x="5" y="11"/>
                      </a:cubicBezTo>
                      <a:cubicBezTo>
                        <a:pt x="9" y="11"/>
                        <a:pt x="14" y="9"/>
                        <a:pt x="15" y="6"/>
                      </a:cubicBezTo>
                      <a:cubicBezTo>
                        <a:pt x="17" y="3"/>
                        <a:pt x="15" y="0"/>
                        <a:pt x="12" y="0"/>
                      </a:cubicBezTo>
                      <a:cubicBezTo>
                        <a:pt x="8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5" name="Freeform 738"/>
                <p:cNvSpPr>
                  <a:spLocks/>
                </p:cNvSpPr>
                <p:nvPr/>
              </p:nvSpPr>
              <p:spPr bwMode="auto">
                <a:xfrm>
                  <a:off x="2382" y="2319"/>
                  <a:ext cx="31" cy="18"/>
                </a:xfrm>
                <a:custGeom>
                  <a:avLst/>
                  <a:gdLst>
                    <a:gd name="T0" fmla="*/ 2 w 17"/>
                    <a:gd name="T1" fmla="*/ 5 h 10"/>
                    <a:gd name="T2" fmla="*/ 5 w 17"/>
                    <a:gd name="T3" fmla="*/ 10 h 10"/>
                    <a:gd name="T4" fmla="*/ 16 w 17"/>
                    <a:gd name="T5" fmla="*/ 5 h 10"/>
                    <a:gd name="T6" fmla="*/ 12 w 17"/>
                    <a:gd name="T7" fmla="*/ 0 h 10"/>
                    <a:gd name="T8" fmla="*/ 2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2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10"/>
                        <a:pt x="14" y="8"/>
                        <a:pt x="16" y="5"/>
                      </a:cubicBezTo>
                      <a:cubicBezTo>
                        <a:pt x="17" y="2"/>
                        <a:pt x="16" y="0"/>
                        <a:pt x="12" y="0"/>
                      </a:cubicBezTo>
                      <a:cubicBezTo>
                        <a:pt x="8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6" name="Freeform 739"/>
                <p:cNvSpPr>
                  <a:spLocks/>
                </p:cNvSpPr>
                <p:nvPr/>
              </p:nvSpPr>
              <p:spPr bwMode="auto">
                <a:xfrm>
                  <a:off x="1925" y="2326"/>
                  <a:ext cx="43" cy="21"/>
                </a:xfrm>
                <a:custGeom>
                  <a:avLst/>
                  <a:gdLst>
                    <a:gd name="T0" fmla="*/ 3 w 23"/>
                    <a:gd name="T1" fmla="*/ 5 h 11"/>
                    <a:gd name="T2" fmla="*/ 5 w 23"/>
                    <a:gd name="T3" fmla="*/ 10 h 11"/>
                    <a:gd name="T4" fmla="*/ 20 w 23"/>
                    <a:gd name="T5" fmla="*/ 5 h 11"/>
                    <a:gd name="T6" fmla="*/ 18 w 23"/>
                    <a:gd name="T7" fmla="*/ 0 h 11"/>
                    <a:gd name="T8" fmla="*/ 3 w 2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1">
                      <a:moveTo>
                        <a:pt x="3" y="5"/>
                      </a:moveTo>
                      <a:cubicBezTo>
                        <a:pt x="0" y="8"/>
                        <a:pt x="1" y="11"/>
                        <a:pt x="5" y="10"/>
                      </a:cubicBezTo>
                      <a:cubicBezTo>
                        <a:pt x="10" y="10"/>
                        <a:pt x="17" y="8"/>
                        <a:pt x="20" y="5"/>
                      </a:cubicBezTo>
                      <a:cubicBezTo>
                        <a:pt x="23" y="2"/>
                        <a:pt x="23" y="0"/>
                        <a:pt x="18" y="0"/>
                      </a:cubicBezTo>
                      <a:cubicBezTo>
                        <a:pt x="13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7" name="Freeform 740"/>
                <p:cNvSpPr>
                  <a:spLocks/>
                </p:cNvSpPr>
                <p:nvPr/>
              </p:nvSpPr>
              <p:spPr bwMode="auto">
                <a:xfrm>
                  <a:off x="1891" y="2326"/>
                  <a:ext cx="47" cy="21"/>
                </a:xfrm>
                <a:custGeom>
                  <a:avLst/>
                  <a:gdLst>
                    <a:gd name="T0" fmla="*/ 4 w 25"/>
                    <a:gd name="T1" fmla="*/ 5 h 11"/>
                    <a:gd name="T2" fmla="*/ 6 w 25"/>
                    <a:gd name="T3" fmla="*/ 11 h 11"/>
                    <a:gd name="T4" fmla="*/ 21 w 25"/>
                    <a:gd name="T5" fmla="*/ 5 h 11"/>
                    <a:gd name="T6" fmla="*/ 19 w 25"/>
                    <a:gd name="T7" fmla="*/ 0 h 11"/>
                    <a:gd name="T8" fmla="*/ 4 w 2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1">
                      <a:moveTo>
                        <a:pt x="4" y="5"/>
                      </a:moveTo>
                      <a:cubicBezTo>
                        <a:pt x="0" y="8"/>
                        <a:pt x="1" y="11"/>
                        <a:pt x="6" y="11"/>
                      </a:cubicBezTo>
                      <a:cubicBezTo>
                        <a:pt x="11" y="11"/>
                        <a:pt x="18" y="8"/>
                        <a:pt x="21" y="5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8" name="Freeform 741"/>
                <p:cNvSpPr>
                  <a:spLocks/>
                </p:cNvSpPr>
                <p:nvPr/>
              </p:nvSpPr>
              <p:spPr bwMode="auto">
                <a:xfrm>
                  <a:off x="1860" y="2326"/>
                  <a:ext cx="46" cy="21"/>
                </a:xfrm>
                <a:custGeom>
                  <a:avLst/>
                  <a:gdLst>
                    <a:gd name="T0" fmla="*/ 4 w 25"/>
                    <a:gd name="T1" fmla="*/ 6 h 11"/>
                    <a:gd name="T2" fmla="*/ 6 w 25"/>
                    <a:gd name="T3" fmla="*/ 11 h 11"/>
                    <a:gd name="T4" fmla="*/ 21 w 25"/>
                    <a:gd name="T5" fmla="*/ 5 h 11"/>
                    <a:gd name="T6" fmla="*/ 19 w 25"/>
                    <a:gd name="T7" fmla="*/ 0 h 11"/>
                    <a:gd name="T8" fmla="*/ 4 w 2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1" y="11"/>
                        <a:pt x="17" y="8"/>
                        <a:pt x="21" y="5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4" y="0"/>
                        <a:pt x="7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9" name="Freeform 742"/>
                <p:cNvSpPr>
                  <a:spLocks/>
                </p:cNvSpPr>
                <p:nvPr/>
              </p:nvSpPr>
              <p:spPr bwMode="auto">
                <a:xfrm>
                  <a:off x="1826" y="2326"/>
                  <a:ext cx="47" cy="21"/>
                </a:xfrm>
                <a:custGeom>
                  <a:avLst/>
                  <a:gdLst>
                    <a:gd name="T0" fmla="*/ 4 w 25"/>
                    <a:gd name="T1" fmla="*/ 6 h 11"/>
                    <a:gd name="T2" fmla="*/ 6 w 25"/>
                    <a:gd name="T3" fmla="*/ 11 h 11"/>
                    <a:gd name="T4" fmla="*/ 22 w 25"/>
                    <a:gd name="T5" fmla="*/ 6 h 11"/>
                    <a:gd name="T6" fmla="*/ 20 w 25"/>
                    <a:gd name="T7" fmla="*/ 0 h 11"/>
                    <a:gd name="T8" fmla="*/ 4 w 2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1" y="11"/>
                        <a:pt x="18" y="9"/>
                        <a:pt x="22" y="6"/>
                      </a:cubicBezTo>
                      <a:cubicBezTo>
                        <a:pt x="25" y="3"/>
                        <a:pt x="25" y="0"/>
                        <a:pt x="20" y="0"/>
                      </a:cubicBezTo>
                      <a:cubicBezTo>
                        <a:pt x="15" y="1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0" name="Freeform 743"/>
                <p:cNvSpPr>
                  <a:spLocks/>
                </p:cNvSpPr>
                <p:nvPr/>
              </p:nvSpPr>
              <p:spPr bwMode="auto">
                <a:xfrm>
                  <a:off x="1793" y="2328"/>
                  <a:ext cx="48" cy="20"/>
                </a:xfrm>
                <a:custGeom>
                  <a:avLst/>
                  <a:gdLst>
                    <a:gd name="T0" fmla="*/ 4 w 26"/>
                    <a:gd name="T1" fmla="*/ 5 h 11"/>
                    <a:gd name="T2" fmla="*/ 6 w 26"/>
                    <a:gd name="T3" fmla="*/ 11 h 11"/>
                    <a:gd name="T4" fmla="*/ 22 w 26"/>
                    <a:gd name="T5" fmla="*/ 5 h 11"/>
                    <a:gd name="T6" fmla="*/ 20 w 26"/>
                    <a:gd name="T7" fmla="*/ 0 h 11"/>
                    <a:gd name="T8" fmla="*/ 4 w 2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1">
                      <a:moveTo>
                        <a:pt x="4" y="5"/>
                      </a:moveTo>
                      <a:cubicBezTo>
                        <a:pt x="0" y="8"/>
                        <a:pt x="1" y="11"/>
                        <a:pt x="6" y="11"/>
                      </a:cubicBezTo>
                      <a:cubicBezTo>
                        <a:pt x="11" y="10"/>
                        <a:pt x="18" y="8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1" name="Freeform 744"/>
                <p:cNvSpPr>
                  <a:spLocks/>
                </p:cNvSpPr>
                <p:nvPr/>
              </p:nvSpPr>
              <p:spPr bwMode="auto">
                <a:xfrm>
                  <a:off x="1724" y="2328"/>
                  <a:ext cx="50" cy="20"/>
                </a:xfrm>
                <a:custGeom>
                  <a:avLst/>
                  <a:gdLst>
                    <a:gd name="T0" fmla="*/ 4 w 27"/>
                    <a:gd name="T1" fmla="*/ 6 h 11"/>
                    <a:gd name="T2" fmla="*/ 6 w 27"/>
                    <a:gd name="T3" fmla="*/ 11 h 11"/>
                    <a:gd name="T4" fmla="*/ 23 w 27"/>
                    <a:gd name="T5" fmla="*/ 5 h 11"/>
                    <a:gd name="T6" fmla="*/ 21 w 27"/>
                    <a:gd name="T7" fmla="*/ 0 h 11"/>
                    <a:gd name="T8" fmla="*/ 4 w 27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1" y="11"/>
                        <a:pt x="19" y="8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2" name="Freeform 745"/>
                <p:cNvSpPr>
                  <a:spLocks/>
                </p:cNvSpPr>
                <p:nvPr/>
              </p:nvSpPr>
              <p:spPr bwMode="auto">
                <a:xfrm>
                  <a:off x="1578" y="2330"/>
                  <a:ext cx="54" cy="20"/>
                </a:xfrm>
                <a:custGeom>
                  <a:avLst/>
                  <a:gdLst>
                    <a:gd name="T0" fmla="*/ 4 w 29"/>
                    <a:gd name="T1" fmla="*/ 6 h 11"/>
                    <a:gd name="T2" fmla="*/ 7 w 29"/>
                    <a:gd name="T3" fmla="*/ 11 h 11"/>
                    <a:gd name="T4" fmla="*/ 24 w 29"/>
                    <a:gd name="T5" fmla="*/ 6 h 11"/>
                    <a:gd name="T6" fmla="*/ 22 w 29"/>
                    <a:gd name="T7" fmla="*/ 0 h 11"/>
                    <a:gd name="T8" fmla="*/ 4 w 2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2" y="11"/>
                        <a:pt x="20" y="9"/>
                        <a:pt x="24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3" name="Freeform 746"/>
                <p:cNvSpPr>
                  <a:spLocks/>
                </p:cNvSpPr>
                <p:nvPr/>
              </p:nvSpPr>
              <p:spPr bwMode="auto">
                <a:xfrm>
                  <a:off x="1541" y="2330"/>
                  <a:ext cx="54" cy="20"/>
                </a:xfrm>
                <a:custGeom>
                  <a:avLst/>
                  <a:gdLst>
                    <a:gd name="T0" fmla="*/ 4 w 29"/>
                    <a:gd name="T1" fmla="*/ 6 h 11"/>
                    <a:gd name="T2" fmla="*/ 6 w 29"/>
                    <a:gd name="T3" fmla="*/ 11 h 11"/>
                    <a:gd name="T4" fmla="*/ 24 w 29"/>
                    <a:gd name="T5" fmla="*/ 6 h 11"/>
                    <a:gd name="T6" fmla="*/ 22 w 29"/>
                    <a:gd name="T7" fmla="*/ 1 h 11"/>
                    <a:gd name="T8" fmla="*/ 4 w 2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2" y="11"/>
                        <a:pt x="20" y="9"/>
                        <a:pt x="24" y="6"/>
                      </a:cubicBezTo>
                      <a:cubicBezTo>
                        <a:pt x="29" y="3"/>
                        <a:pt x="28" y="0"/>
                        <a:pt x="22" y="1"/>
                      </a:cubicBezTo>
                      <a:cubicBezTo>
                        <a:pt x="16" y="1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4" name="Freeform 747"/>
                <p:cNvSpPr>
                  <a:spLocks/>
                </p:cNvSpPr>
                <p:nvPr/>
              </p:nvSpPr>
              <p:spPr bwMode="auto">
                <a:xfrm>
                  <a:off x="1502" y="2332"/>
                  <a:ext cx="54" cy="20"/>
                </a:xfrm>
                <a:custGeom>
                  <a:avLst/>
                  <a:gdLst>
                    <a:gd name="T0" fmla="*/ 4 w 29"/>
                    <a:gd name="T1" fmla="*/ 5 h 11"/>
                    <a:gd name="T2" fmla="*/ 7 w 29"/>
                    <a:gd name="T3" fmla="*/ 11 h 11"/>
                    <a:gd name="T4" fmla="*/ 25 w 29"/>
                    <a:gd name="T5" fmla="*/ 5 h 11"/>
                    <a:gd name="T6" fmla="*/ 23 w 29"/>
                    <a:gd name="T7" fmla="*/ 0 h 11"/>
                    <a:gd name="T8" fmla="*/ 4 w 29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4" y="5"/>
                      </a:moveTo>
                      <a:cubicBezTo>
                        <a:pt x="0" y="8"/>
                        <a:pt x="1" y="11"/>
                        <a:pt x="7" y="11"/>
                      </a:cubicBezTo>
                      <a:cubicBezTo>
                        <a:pt x="13" y="11"/>
                        <a:pt x="21" y="8"/>
                        <a:pt x="25" y="5"/>
                      </a:cubicBezTo>
                      <a:cubicBezTo>
                        <a:pt x="29" y="2"/>
                        <a:pt x="28" y="0"/>
                        <a:pt x="23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5" name="Freeform 748"/>
                <p:cNvSpPr>
                  <a:spLocks/>
                </p:cNvSpPr>
                <p:nvPr/>
              </p:nvSpPr>
              <p:spPr bwMode="auto">
                <a:xfrm>
                  <a:off x="1463" y="2332"/>
                  <a:ext cx="56" cy="20"/>
                </a:xfrm>
                <a:custGeom>
                  <a:avLst/>
                  <a:gdLst>
                    <a:gd name="T0" fmla="*/ 4 w 30"/>
                    <a:gd name="T1" fmla="*/ 6 h 11"/>
                    <a:gd name="T2" fmla="*/ 7 w 30"/>
                    <a:gd name="T3" fmla="*/ 11 h 11"/>
                    <a:gd name="T4" fmla="*/ 25 w 30"/>
                    <a:gd name="T5" fmla="*/ 5 h 11"/>
                    <a:gd name="T6" fmla="*/ 23 w 30"/>
                    <a:gd name="T7" fmla="*/ 0 h 11"/>
                    <a:gd name="T8" fmla="*/ 4 w 30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3" y="11"/>
                        <a:pt x="21" y="8"/>
                        <a:pt x="25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6" name="Freeform 749"/>
                <p:cNvSpPr>
                  <a:spLocks/>
                </p:cNvSpPr>
                <p:nvPr/>
              </p:nvSpPr>
              <p:spPr bwMode="auto">
                <a:xfrm>
                  <a:off x="1422" y="2332"/>
                  <a:ext cx="57" cy="20"/>
                </a:xfrm>
                <a:custGeom>
                  <a:avLst/>
                  <a:gdLst>
                    <a:gd name="T0" fmla="*/ 5 w 31"/>
                    <a:gd name="T1" fmla="*/ 6 h 11"/>
                    <a:gd name="T2" fmla="*/ 8 w 31"/>
                    <a:gd name="T3" fmla="*/ 11 h 11"/>
                    <a:gd name="T4" fmla="*/ 26 w 31"/>
                    <a:gd name="T5" fmla="*/ 6 h 11"/>
                    <a:gd name="T6" fmla="*/ 24 w 31"/>
                    <a:gd name="T7" fmla="*/ 0 h 11"/>
                    <a:gd name="T8" fmla="*/ 5 w 31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1">
                      <a:moveTo>
                        <a:pt x="5" y="6"/>
                      </a:moveTo>
                      <a:cubicBezTo>
                        <a:pt x="0" y="9"/>
                        <a:pt x="2" y="11"/>
                        <a:pt x="8" y="11"/>
                      </a:cubicBezTo>
                      <a:cubicBezTo>
                        <a:pt x="13" y="11"/>
                        <a:pt x="22" y="9"/>
                        <a:pt x="26" y="6"/>
                      </a:cubicBezTo>
                      <a:cubicBezTo>
                        <a:pt x="31" y="3"/>
                        <a:pt x="30" y="0"/>
                        <a:pt x="24" y="0"/>
                      </a:cubicBezTo>
                      <a:cubicBezTo>
                        <a:pt x="18" y="0"/>
                        <a:pt x="9" y="3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7" name="Freeform 750"/>
                <p:cNvSpPr>
                  <a:spLocks/>
                </p:cNvSpPr>
                <p:nvPr/>
              </p:nvSpPr>
              <p:spPr bwMode="auto">
                <a:xfrm>
                  <a:off x="1381" y="2332"/>
                  <a:ext cx="57" cy="20"/>
                </a:xfrm>
                <a:custGeom>
                  <a:avLst/>
                  <a:gdLst>
                    <a:gd name="T0" fmla="*/ 5 w 31"/>
                    <a:gd name="T1" fmla="*/ 6 h 11"/>
                    <a:gd name="T2" fmla="*/ 8 w 31"/>
                    <a:gd name="T3" fmla="*/ 11 h 11"/>
                    <a:gd name="T4" fmla="*/ 27 w 31"/>
                    <a:gd name="T5" fmla="*/ 6 h 11"/>
                    <a:gd name="T6" fmla="*/ 24 w 31"/>
                    <a:gd name="T7" fmla="*/ 1 h 11"/>
                    <a:gd name="T8" fmla="*/ 5 w 31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1">
                      <a:moveTo>
                        <a:pt x="5" y="6"/>
                      </a:moveTo>
                      <a:cubicBezTo>
                        <a:pt x="0" y="9"/>
                        <a:pt x="2" y="11"/>
                        <a:pt x="8" y="11"/>
                      </a:cubicBezTo>
                      <a:cubicBezTo>
                        <a:pt x="14" y="11"/>
                        <a:pt x="22" y="9"/>
                        <a:pt x="27" y="6"/>
                      </a:cubicBezTo>
                      <a:cubicBezTo>
                        <a:pt x="31" y="3"/>
                        <a:pt x="30" y="0"/>
                        <a:pt x="24" y="1"/>
                      </a:cubicBezTo>
                      <a:cubicBezTo>
                        <a:pt x="18" y="1"/>
                        <a:pt x="9" y="3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8" name="Freeform 751"/>
                <p:cNvSpPr>
                  <a:spLocks/>
                </p:cNvSpPr>
                <p:nvPr/>
              </p:nvSpPr>
              <p:spPr bwMode="auto">
                <a:xfrm>
                  <a:off x="3502" y="2278"/>
                  <a:ext cx="43" cy="20"/>
                </a:xfrm>
                <a:custGeom>
                  <a:avLst/>
                  <a:gdLst>
                    <a:gd name="T0" fmla="*/ 3 w 23"/>
                    <a:gd name="T1" fmla="*/ 6 h 11"/>
                    <a:gd name="T2" fmla="*/ 17 w 23"/>
                    <a:gd name="T3" fmla="*/ 11 h 11"/>
                    <a:gd name="T4" fmla="*/ 20 w 23"/>
                    <a:gd name="T5" fmla="*/ 5 h 11"/>
                    <a:gd name="T6" fmla="*/ 7 w 23"/>
                    <a:gd name="T7" fmla="*/ 0 h 11"/>
                    <a:gd name="T8" fmla="*/ 3 w 23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1">
                      <a:moveTo>
                        <a:pt x="3" y="6"/>
                      </a:moveTo>
                      <a:cubicBezTo>
                        <a:pt x="6" y="8"/>
                        <a:pt x="12" y="11"/>
                        <a:pt x="17" y="11"/>
                      </a:cubicBezTo>
                      <a:cubicBezTo>
                        <a:pt x="22" y="11"/>
                        <a:pt x="23" y="8"/>
                        <a:pt x="20" y="5"/>
                      </a:cubicBezTo>
                      <a:cubicBezTo>
                        <a:pt x="18" y="2"/>
                        <a:pt x="11" y="0"/>
                        <a:pt x="7" y="0"/>
                      </a:cubicBezTo>
                      <a:cubicBezTo>
                        <a:pt x="2" y="0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9" name="Freeform 752"/>
                <p:cNvSpPr>
                  <a:spLocks/>
                </p:cNvSpPr>
                <p:nvPr/>
              </p:nvSpPr>
              <p:spPr bwMode="auto">
                <a:xfrm>
                  <a:off x="3470" y="2278"/>
                  <a:ext cx="43" cy="20"/>
                </a:xfrm>
                <a:custGeom>
                  <a:avLst/>
                  <a:gdLst>
                    <a:gd name="T0" fmla="*/ 3 w 23"/>
                    <a:gd name="T1" fmla="*/ 6 h 11"/>
                    <a:gd name="T2" fmla="*/ 17 w 23"/>
                    <a:gd name="T3" fmla="*/ 11 h 11"/>
                    <a:gd name="T4" fmla="*/ 20 w 23"/>
                    <a:gd name="T5" fmla="*/ 6 h 11"/>
                    <a:gd name="T6" fmla="*/ 7 w 23"/>
                    <a:gd name="T7" fmla="*/ 1 h 11"/>
                    <a:gd name="T8" fmla="*/ 3 w 23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1">
                      <a:moveTo>
                        <a:pt x="3" y="6"/>
                      </a:moveTo>
                      <a:cubicBezTo>
                        <a:pt x="6" y="9"/>
                        <a:pt x="12" y="11"/>
                        <a:pt x="17" y="11"/>
                      </a:cubicBezTo>
                      <a:cubicBezTo>
                        <a:pt x="21" y="11"/>
                        <a:pt x="23" y="8"/>
                        <a:pt x="20" y="6"/>
                      </a:cubicBezTo>
                      <a:cubicBezTo>
                        <a:pt x="17" y="3"/>
                        <a:pt x="11" y="0"/>
                        <a:pt x="7" y="1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0" name="Freeform 753"/>
                <p:cNvSpPr>
                  <a:spLocks/>
                </p:cNvSpPr>
                <p:nvPr/>
              </p:nvSpPr>
              <p:spPr bwMode="auto">
                <a:xfrm>
                  <a:off x="3441" y="2279"/>
                  <a:ext cx="41" cy="19"/>
                </a:xfrm>
                <a:custGeom>
                  <a:avLst/>
                  <a:gdLst>
                    <a:gd name="T0" fmla="*/ 2 w 22"/>
                    <a:gd name="T1" fmla="*/ 5 h 10"/>
                    <a:gd name="T2" fmla="*/ 15 w 22"/>
                    <a:gd name="T3" fmla="*/ 10 h 10"/>
                    <a:gd name="T4" fmla="*/ 19 w 22"/>
                    <a:gd name="T5" fmla="*/ 5 h 10"/>
                    <a:gd name="T6" fmla="*/ 6 w 22"/>
                    <a:gd name="T7" fmla="*/ 0 h 10"/>
                    <a:gd name="T8" fmla="*/ 2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2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20" y="10"/>
                        <a:pt x="22" y="8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1" name="Freeform 754"/>
                <p:cNvSpPr>
                  <a:spLocks/>
                </p:cNvSpPr>
                <p:nvPr/>
              </p:nvSpPr>
              <p:spPr bwMode="auto">
                <a:xfrm>
                  <a:off x="3409" y="2279"/>
                  <a:ext cx="41" cy="21"/>
                </a:xfrm>
                <a:custGeom>
                  <a:avLst/>
                  <a:gdLst>
                    <a:gd name="T0" fmla="*/ 3 w 22"/>
                    <a:gd name="T1" fmla="*/ 5 h 11"/>
                    <a:gd name="T2" fmla="*/ 16 w 22"/>
                    <a:gd name="T3" fmla="*/ 10 h 11"/>
                    <a:gd name="T4" fmla="*/ 19 w 22"/>
                    <a:gd name="T5" fmla="*/ 5 h 11"/>
                    <a:gd name="T6" fmla="*/ 6 w 22"/>
                    <a:gd name="T7" fmla="*/ 0 h 11"/>
                    <a:gd name="T8" fmla="*/ 3 w 22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1">
                      <a:moveTo>
                        <a:pt x="3" y="5"/>
                      </a:moveTo>
                      <a:cubicBezTo>
                        <a:pt x="5" y="8"/>
                        <a:pt x="11" y="11"/>
                        <a:pt x="16" y="10"/>
                      </a:cubicBezTo>
                      <a:cubicBezTo>
                        <a:pt x="20" y="10"/>
                        <a:pt x="22" y="8"/>
                        <a:pt x="19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2" name="Freeform 755"/>
                <p:cNvSpPr>
                  <a:spLocks/>
                </p:cNvSpPr>
                <p:nvPr/>
              </p:nvSpPr>
              <p:spPr bwMode="auto">
                <a:xfrm>
                  <a:off x="3379" y="2279"/>
                  <a:ext cx="39" cy="21"/>
                </a:xfrm>
                <a:custGeom>
                  <a:avLst/>
                  <a:gdLst>
                    <a:gd name="T0" fmla="*/ 2 w 21"/>
                    <a:gd name="T1" fmla="*/ 6 h 11"/>
                    <a:gd name="T2" fmla="*/ 15 w 21"/>
                    <a:gd name="T3" fmla="*/ 11 h 11"/>
                    <a:gd name="T4" fmla="*/ 19 w 21"/>
                    <a:gd name="T5" fmla="*/ 5 h 11"/>
                    <a:gd name="T6" fmla="*/ 6 w 21"/>
                    <a:gd name="T7" fmla="*/ 0 h 11"/>
                    <a:gd name="T8" fmla="*/ 2 w 21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1">
                      <a:moveTo>
                        <a:pt x="2" y="6"/>
                      </a:moveTo>
                      <a:cubicBezTo>
                        <a:pt x="5" y="8"/>
                        <a:pt x="11" y="11"/>
                        <a:pt x="15" y="11"/>
                      </a:cubicBezTo>
                      <a:cubicBezTo>
                        <a:pt x="20" y="11"/>
                        <a:pt x="21" y="8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3" name="Freeform 756"/>
                <p:cNvSpPr>
                  <a:spLocks/>
                </p:cNvSpPr>
                <p:nvPr/>
              </p:nvSpPr>
              <p:spPr bwMode="auto">
                <a:xfrm>
                  <a:off x="3291" y="2281"/>
                  <a:ext cx="38" cy="21"/>
                </a:xfrm>
                <a:custGeom>
                  <a:avLst/>
                  <a:gdLst>
                    <a:gd name="T0" fmla="*/ 2 w 20"/>
                    <a:gd name="T1" fmla="*/ 5 h 11"/>
                    <a:gd name="T2" fmla="*/ 14 w 20"/>
                    <a:gd name="T3" fmla="*/ 10 h 11"/>
                    <a:gd name="T4" fmla="*/ 18 w 20"/>
                    <a:gd name="T5" fmla="*/ 5 h 11"/>
                    <a:gd name="T6" fmla="*/ 6 w 20"/>
                    <a:gd name="T7" fmla="*/ 0 h 11"/>
                    <a:gd name="T8" fmla="*/ 2 w 20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2" y="5"/>
                      </a:moveTo>
                      <a:cubicBezTo>
                        <a:pt x="4" y="8"/>
                        <a:pt x="10" y="11"/>
                        <a:pt x="14" y="10"/>
                      </a:cubicBezTo>
                      <a:cubicBezTo>
                        <a:pt x="18" y="10"/>
                        <a:pt x="20" y="8"/>
                        <a:pt x="18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4" name="Freeform 757"/>
                <p:cNvSpPr>
                  <a:spLocks/>
                </p:cNvSpPr>
                <p:nvPr/>
              </p:nvSpPr>
              <p:spPr bwMode="auto">
                <a:xfrm>
                  <a:off x="3264" y="2281"/>
                  <a:ext cx="35" cy="21"/>
                </a:xfrm>
                <a:custGeom>
                  <a:avLst/>
                  <a:gdLst>
                    <a:gd name="T0" fmla="*/ 2 w 19"/>
                    <a:gd name="T1" fmla="*/ 6 h 11"/>
                    <a:gd name="T2" fmla="*/ 13 w 19"/>
                    <a:gd name="T3" fmla="*/ 11 h 11"/>
                    <a:gd name="T4" fmla="*/ 17 w 19"/>
                    <a:gd name="T5" fmla="*/ 5 h 11"/>
                    <a:gd name="T6" fmla="*/ 6 w 19"/>
                    <a:gd name="T7" fmla="*/ 0 h 11"/>
                    <a:gd name="T8" fmla="*/ 2 w 1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1">
                      <a:moveTo>
                        <a:pt x="2" y="6"/>
                      </a:moveTo>
                      <a:cubicBezTo>
                        <a:pt x="4" y="9"/>
                        <a:pt x="9" y="11"/>
                        <a:pt x="13" y="11"/>
                      </a:cubicBezTo>
                      <a:cubicBezTo>
                        <a:pt x="18" y="11"/>
                        <a:pt x="19" y="8"/>
                        <a:pt x="17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5" name="Freeform 758"/>
                <p:cNvSpPr>
                  <a:spLocks/>
                </p:cNvSpPr>
                <p:nvPr/>
              </p:nvSpPr>
              <p:spPr bwMode="auto">
                <a:xfrm>
                  <a:off x="3236" y="2281"/>
                  <a:ext cx="35" cy="21"/>
                </a:xfrm>
                <a:custGeom>
                  <a:avLst/>
                  <a:gdLst>
                    <a:gd name="T0" fmla="*/ 2 w 19"/>
                    <a:gd name="T1" fmla="*/ 6 h 11"/>
                    <a:gd name="T2" fmla="*/ 13 w 19"/>
                    <a:gd name="T3" fmla="*/ 11 h 11"/>
                    <a:gd name="T4" fmla="*/ 17 w 19"/>
                    <a:gd name="T5" fmla="*/ 6 h 11"/>
                    <a:gd name="T6" fmla="*/ 6 w 19"/>
                    <a:gd name="T7" fmla="*/ 1 h 11"/>
                    <a:gd name="T8" fmla="*/ 2 w 1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1">
                      <a:moveTo>
                        <a:pt x="2" y="6"/>
                      </a:moveTo>
                      <a:cubicBezTo>
                        <a:pt x="4" y="9"/>
                        <a:pt x="9" y="11"/>
                        <a:pt x="13" y="11"/>
                      </a:cubicBezTo>
                      <a:cubicBezTo>
                        <a:pt x="17" y="11"/>
                        <a:pt x="19" y="9"/>
                        <a:pt x="17" y="6"/>
                      </a:cubicBezTo>
                      <a:cubicBezTo>
                        <a:pt x="15" y="3"/>
                        <a:pt x="10" y="0"/>
                        <a:pt x="6" y="1"/>
                      </a:cubicBezTo>
                      <a:cubicBezTo>
                        <a:pt x="2" y="1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6" name="Freeform 759"/>
                <p:cNvSpPr>
                  <a:spLocks/>
                </p:cNvSpPr>
                <p:nvPr/>
              </p:nvSpPr>
              <p:spPr bwMode="auto">
                <a:xfrm>
                  <a:off x="3208" y="2283"/>
                  <a:ext cx="35" cy="19"/>
                </a:xfrm>
                <a:custGeom>
                  <a:avLst/>
                  <a:gdLst>
                    <a:gd name="T0" fmla="*/ 2 w 19"/>
                    <a:gd name="T1" fmla="*/ 5 h 10"/>
                    <a:gd name="T2" fmla="*/ 13 w 19"/>
                    <a:gd name="T3" fmla="*/ 10 h 10"/>
                    <a:gd name="T4" fmla="*/ 17 w 19"/>
                    <a:gd name="T5" fmla="*/ 5 h 10"/>
                    <a:gd name="T6" fmla="*/ 6 w 19"/>
                    <a:gd name="T7" fmla="*/ 0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7" y="10"/>
                        <a:pt x="19" y="8"/>
                        <a:pt x="17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7" name="Freeform 760"/>
                <p:cNvSpPr>
                  <a:spLocks/>
                </p:cNvSpPr>
                <p:nvPr/>
              </p:nvSpPr>
              <p:spPr bwMode="auto">
                <a:xfrm>
                  <a:off x="3182" y="2283"/>
                  <a:ext cx="33" cy="21"/>
                </a:xfrm>
                <a:custGeom>
                  <a:avLst/>
                  <a:gdLst>
                    <a:gd name="T0" fmla="*/ 1 w 18"/>
                    <a:gd name="T1" fmla="*/ 5 h 11"/>
                    <a:gd name="T2" fmla="*/ 12 w 18"/>
                    <a:gd name="T3" fmla="*/ 11 h 11"/>
                    <a:gd name="T4" fmla="*/ 16 w 18"/>
                    <a:gd name="T5" fmla="*/ 5 h 11"/>
                    <a:gd name="T6" fmla="*/ 5 w 18"/>
                    <a:gd name="T7" fmla="*/ 0 h 11"/>
                    <a:gd name="T8" fmla="*/ 1 w 18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1" y="5"/>
                      </a:moveTo>
                      <a:cubicBezTo>
                        <a:pt x="3" y="8"/>
                        <a:pt x="8" y="11"/>
                        <a:pt x="12" y="11"/>
                      </a:cubicBezTo>
                      <a:cubicBezTo>
                        <a:pt x="16" y="10"/>
                        <a:pt x="18" y="8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8" name="Freeform 761"/>
                <p:cNvSpPr>
                  <a:spLocks/>
                </p:cNvSpPr>
                <p:nvPr/>
              </p:nvSpPr>
              <p:spPr bwMode="auto">
                <a:xfrm>
                  <a:off x="3154" y="2283"/>
                  <a:ext cx="33" cy="21"/>
                </a:xfrm>
                <a:custGeom>
                  <a:avLst/>
                  <a:gdLst>
                    <a:gd name="T0" fmla="*/ 2 w 18"/>
                    <a:gd name="T1" fmla="*/ 6 h 11"/>
                    <a:gd name="T2" fmla="*/ 12 w 18"/>
                    <a:gd name="T3" fmla="*/ 11 h 11"/>
                    <a:gd name="T4" fmla="*/ 16 w 18"/>
                    <a:gd name="T5" fmla="*/ 5 h 11"/>
                    <a:gd name="T6" fmla="*/ 6 w 18"/>
                    <a:gd name="T7" fmla="*/ 0 h 11"/>
                    <a:gd name="T8" fmla="*/ 2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2" y="6"/>
                      </a:moveTo>
                      <a:cubicBezTo>
                        <a:pt x="4" y="9"/>
                        <a:pt x="8" y="11"/>
                        <a:pt x="12" y="11"/>
                      </a:cubicBezTo>
                      <a:cubicBezTo>
                        <a:pt x="16" y="11"/>
                        <a:pt x="18" y="8"/>
                        <a:pt x="16" y="5"/>
                      </a:cubicBezTo>
                      <a:cubicBezTo>
                        <a:pt x="14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9" name="Freeform 762"/>
                <p:cNvSpPr>
                  <a:spLocks/>
                </p:cNvSpPr>
                <p:nvPr/>
              </p:nvSpPr>
              <p:spPr bwMode="auto">
                <a:xfrm>
                  <a:off x="3025" y="2285"/>
                  <a:ext cx="30" cy="21"/>
                </a:xfrm>
                <a:custGeom>
                  <a:avLst/>
                  <a:gdLst>
                    <a:gd name="T0" fmla="*/ 1 w 16"/>
                    <a:gd name="T1" fmla="*/ 6 h 11"/>
                    <a:gd name="T2" fmla="*/ 10 w 16"/>
                    <a:gd name="T3" fmla="*/ 11 h 11"/>
                    <a:gd name="T4" fmla="*/ 15 w 16"/>
                    <a:gd name="T5" fmla="*/ 6 h 11"/>
                    <a:gd name="T6" fmla="*/ 6 w 16"/>
                    <a:gd name="T7" fmla="*/ 1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2" y="9"/>
                        <a:pt x="6" y="11"/>
                        <a:pt x="10" y="11"/>
                      </a:cubicBezTo>
                      <a:cubicBezTo>
                        <a:pt x="14" y="11"/>
                        <a:pt x="16" y="9"/>
                        <a:pt x="15" y="6"/>
                      </a:cubicBezTo>
                      <a:cubicBezTo>
                        <a:pt x="13" y="3"/>
                        <a:pt x="9" y="0"/>
                        <a:pt x="6" y="1"/>
                      </a:cubicBezTo>
                      <a:cubicBezTo>
                        <a:pt x="2" y="1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0" name="Freeform 763"/>
                <p:cNvSpPr>
                  <a:spLocks/>
                </p:cNvSpPr>
                <p:nvPr/>
              </p:nvSpPr>
              <p:spPr bwMode="auto">
                <a:xfrm>
                  <a:off x="3001" y="2287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9 w 15"/>
                    <a:gd name="T3" fmla="*/ 10 h 10"/>
                    <a:gd name="T4" fmla="*/ 14 w 15"/>
                    <a:gd name="T5" fmla="*/ 5 h 10"/>
                    <a:gd name="T6" fmla="*/ 5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9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1" name="Freeform 764"/>
                <p:cNvSpPr>
                  <a:spLocks/>
                </p:cNvSpPr>
                <p:nvPr/>
              </p:nvSpPr>
              <p:spPr bwMode="auto">
                <a:xfrm>
                  <a:off x="2975" y="2287"/>
                  <a:ext cx="29" cy="20"/>
                </a:xfrm>
                <a:custGeom>
                  <a:avLst/>
                  <a:gdLst>
                    <a:gd name="T0" fmla="*/ 1 w 16"/>
                    <a:gd name="T1" fmla="*/ 5 h 11"/>
                    <a:gd name="T2" fmla="*/ 10 w 16"/>
                    <a:gd name="T3" fmla="*/ 11 h 11"/>
                    <a:gd name="T4" fmla="*/ 14 w 16"/>
                    <a:gd name="T5" fmla="*/ 5 h 11"/>
                    <a:gd name="T6" fmla="*/ 6 w 16"/>
                    <a:gd name="T7" fmla="*/ 0 h 11"/>
                    <a:gd name="T8" fmla="*/ 1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5"/>
                      </a:moveTo>
                      <a:cubicBezTo>
                        <a:pt x="2" y="8"/>
                        <a:pt x="6" y="11"/>
                        <a:pt x="10" y="11"/>
                      </a:cubicBezTo>
                      <a:cubicBezTo>
                        <a:pt x="13" y="10"/>
                        <a:pt x="16" y="8"/>
                        <a:pt x="14" y="5"/>
                      </a:cubicBezTo>
                      <a:cubicBezTo>
                        <a:pt x="13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2" name="Freeform 765"/>
                <p:cNvSpPr>
                  <a:spLocks/>
                </p:cNvSpPr>
                <p:nvPr/>
              </p:nvSpPr>
              <p:spPr bwMode="auto">
                <a:xfrm>
                  <a:off x="2950" y="2287"/>
                  <a:ext cx="28" cy="20"/>
                </a:xfrm>
                <a:custGeom>
                  <a:avLst/>
                  <a:gdLst>
                    <a:gd name="T0" fmla="*/ 1 w 15"/>
                    <a:gd name="T1" fmla="*/ 6 h 11"/>
                    <a:gd name="T2" fmla="*/ 9 w 15"/>
                    <a:gd name="T3" fmla="*/ 11 h 11"/>
                    <a:gd name="T4" fmla="*/ 14 w 15"/>
                    <a:gd name="T5" fmla="*/ 5 h 11"/>
                    <a:gd name="T6" fmla="*/ 6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2" y="9"/>
                        <a:pt x="5" y="11"/>
                        <a:pt x="9" y="11"/>
                      </a:cubicBezTo>
                      <a:cubicBezTo>
                        <a:pt x="13" y="11"/>
                        <a:pt x="15" y="8"/>
                        <a:pt x="14" y="5"/>
                      </a:cubicBezTo>
                      <a:cubicBezTo>
                        <a:pt x="13" y="3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3" name="Freeform 766"/>
                <p:cNvSpPr>
                  <a:spLocks/>
                </p:cNvSpPr>
                <p:nvPr/>
              </p:nvSpPr>
              <p:spPr bwMode="auto">
                <a:xfrm>
                  <a:off x="2926" y="2287"/>
                  <a:ext cx="28" cy="20"/>
                </a:xfrm>
                <a:custGeom>
                  <a:avLst/>
                  <a:gdLst>
                    <a:gd name="T0" fmla="*/ 1 w 15"/>
                    <a:gd name="T1" fmla="*/ 6 h 11"/>
                    <a:gd name="T2" fmla="*/ 9 w 15"/>
                    <a:gd name="T3" fmla="*/ 11 h 11"/>
                    <a:gd name="T4" fmla="*/ 14 w 15"/>
                    <a:gd name="T5" fmla="*/ 6 h 11"/>
                    <a:gd name="T6" fmla="*/ 6 w 15"/>
                    <a:gd name="T7" fmla="*/ 1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1" y="9"/>
                        <a:pt x="5" y="11"/>
                        <a:pt x="9" y="11"/>
                      </a:cubicBezTo>
                      <a:cubicBezTo>
                        <a:pt x="12" y="11"/>
                        <a:pt x="15" y="9"/>
                        <a:pt x="14" y="6"/>
                      </a:cubicBezTo>
                      <a:cubicBezTo>
                        <a:pt x="13" y="3"/>
                        <a:pt x="9" y="0"/>
                        <a:pt x="6" y="1"/>
                      </a:cubicBezTo>
                      <a:cubicBezTo>
                        <a:pt x="2" y="1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4" name="Freeform 767"/>
                <p:cNvSpPr>
                  <a:spLocks/>
                </p:cNvSpPr>
                <p:nvPr/>
              </p:nvSpPr>
              <p:spPr bwMode="auto">
                <a:xfrm>
                  <a:off x="2902" y="2289"/>
                  <a:ext cx="26" cy="18"/>
                </a:xfrm>
                <a:custGeom>
                  <a:avLst/>
                  <a:gdLst>
                    <a:gd name="T0" fmla="*/ 1 w 14"/>
                    <a:gd name="T1" fmla="*/ 5 h 10"/>
                    <a:gd name="T2" fmla="*/ 8 w 14"/>
                    <a:gd name="T3" fmla="*/ 10 h 10"/>
                    <a:gd name="T4" fmla="*/ 14 w 14"/>
                    <a:gd name="T5" fmla="*/ 5 h 10"/>
                    <a:gd name="T6" fmla="*/ 6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1" y="8"/>
                        <a:pt x="5" y="10"/>
                        <a:pt x="8" y="10"/>
                      </a:cubicBezTo>
                      <a:cubicBezTo>
                        <a:pt x="12" y="10"/>
                        <a:pt x="14" y="8"/>
                        <a:pt x="14" y="5"/>
                      </a:cubicBezTo>
                      <a:cubicBezTo>
                        <a:pt x="13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5" name="Freeform 768"/>
                <p:cNvSpPr>
                  <a:spLocks/>
                </p:cNvSpPr>
                <p:nvPr/>
              </p:nvSpPr>
              <p:spPr bwMode="auto">
                <a:xfrm>
                  <a:off x="2878" y="2289"/>
                  <a:ext cx="26" cy="20"/>
                </a:xfrm>
                <a:custGeom>
                  <a:avLst/>
                  <a:gdLst>
                    <a:gd name="T0" fmla="*/ 1 w 14"/>
                    <a:gd name="T1" fmla="*/ 5 h 11"/>
                    <a:gd name="T2" fmla="*/ 8 w 14"/>
                    <a:gd name="T3" fmla="*/ 11 h 11"/>
                    <a:gd name="T4" fmla="*/ 14 w 14"/>
                    <a:gd name="T5" fmla="*/ 5 h 11"/>
                    <a:gd name="T6" fmla="*/ 6 w 14"/>
                    <a:gd name="T7" fmla="*/ 0 h 11"/>
                    <a:gd name="T8" fmla="*/ 1 w 14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5"/>
                      </a:moveTo>
                      <a:cubicBezTo>
                        <a:pt x="1" y="8"/>
                        <a:pt x="4" y="11"/>
                        <a:pt x="8" y="11"/>
                      </a:cubicBezTo>
                      <a:cubicBezTo>
                        <a:pt x="12" y="10"/>
                        <a:pt x="14" y="8"/>
                        <a:pt x="14" y="5"/>
                      </a:cubicBezTo>
                      <a:cubicBezTo>
                        <a:pt x="13" y="2"/>
                        <a:pt x="10" y="0"/>
                        <a:pt x="6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6" name="Freeform 769"/>
                <p:cNvSpPr>
                  <a:spLocks/>
                </p:cNvSpPr>
                <p:nvPr/>
              </p:nvSpPr>
              <p:spPr bwMode="auto">
                <a:xfrm>
                  <a:off x="2831" y="2289"/>
                  <a:ext cx="24" cy="20"/>
                </a:xfrm>
                <a:custGeom>
                  <a:avLst/>
                  <a:gdLst>
                    <a:gd name="T0" fmla="*/ 0 w 13"/>
                    <a:gd name="T1" fmla="*/ 6 h 11"/>
                    <a:gd name="T2" fmla="*/ 7 w 13"/>
                    <a:gd name="T3" fmla="*/ 11 h 11"/>
                    <a:gd name="T4" fmla="*/ 13 w 13"/>
                    <a:gd name="T5" fmla="*/ 6 h 11"/>
                    <a:gd name="T6" fmla="*/ 6 w 13"/>
                    <a:gd name="T7" fmla="*/ 1 h 11"/>
                    <a:gd name="T8" fmla="*/ 0 w 13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0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0" y="11"/>
                        <a:pt x="13" y="9"/>
                        <a:pt x="13" y="6"/>
                      </a:cubicBezTo>
                      <a:cubicBezTo>
                        <a:pt x="12" y="3"/>
                        <a:pt x="9" y="0"/>
                        <a:pt x="6" y="1"/>
                      </a:cubicBezTo>
                      <a:cubicBezTo>
                        <a:pt x="2" y="1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7" name="Freeform 770"/>
                <p:cNvSpPr>
                  <a:spLocks/>
                </p:cNvSpPr>
                <p:nvPr/>
              </p:nvSpPr>
              <p:spPr bwMode="auto">
                <a:xfrm>
                  <a:off x="2807" y="2291"/>
                  <a:ext cx="24" cy="18"/>
                </a:xfrm>
                <a:custGeom>
                  <a:avLst/>
                  <a:gdLst>
                    <a:gd name="T0" fmla="*/ 0 w 13"/>
                    <a:gd name="T1" fmla="*/ 5 h 10"/>
                    <a:gd name="T2" fmla="*/ 7 w 13"/>
                    <a:gd name="T3" fmla="*/ 10 h 10"/>
                    <a:gd name="T4" fmla="*/ 13 w 13"/>
                    <a:gd name="T5" fmla="*/ 5 h 10"/>
                    <a:gd name="T6" fmla="*/ 6 w 13"/>
                    <a:gd name="T7" fmla="*/ 0 h 10"/>
                    <a:gd name="T8" fmla="*/ 0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5"/>
                      </a:moveTo>
                      <a:cubicBezTo>
                        <a:pt x="0" y="8"/>
                        <a:pt x="3" y="10"/>
                        <a:pt x="7" y="10"/>
                      </a:cubicBezTo>
                      <a:cubicBezTo>
                        <a:pt x="10" y="10"/>
                        <a:pt x="13" y="8"/>
                        <a:pt x="13" y="5"/>
                      </a:cubicBezTo>
                      <a:cubicBezTo>
                        <a:pt x="13" y="2"/>
                        <a:pt x="10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8" name="Freeform 771"/>
                <p:cNvSpPr>
                  <a:spLocks/>
                </p:cNvSpPr>
                <p:nvPr/>
              </p:nvSpPr>
              <p:spPr bwMode="auto">
                <a:xfrm>
                  <a:off x="2783" y="2291"/>
                  <a:ext cx="24" cy="20"/>
                </a:xfrm>
                <a:custGeom>
                  <a:avLst/>
                  <a:gdLst>
                    <a:gd name="T0" fmla="*/ 0 w 13"/>
                    <a:gd name="T1" fmla="*/ 5 h 11"/>
                    <a:gd name="T2" fmla="*/ 7 w 13"/>
                    <a:gd name="T3" fmla="*/ 11 h 11"/>
                    <a:gd name="T4" fmla="*/ 13 w 13"/>
                    <a:gd name="T5" fmla="*/ 5 h 11"/>
                    <a:gd name="T6" fmla="*/ 7 w 13"/>
                    <a:gd name="T7" fmla="*/ 0 h 11"/>
                    <a:gd name="T8" fmla="*/ 0 w 1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0" y="5"/>
                      </a:moveTo>
                      <a:cubicBezTo>
                        <a:pt x="0" y="8"/>
                        <a:pt x="3" y="11"/>
                        <a:pt x="7" y="11"/>
                      </a:cubicBezTo>
                      <a:cubicBezTo>
                        <a:pt x="10" y="10"/>
                        <a:pt x="13" y="8"/>
                        <a:pt x="13" y="5"/>
                      </a:cubicBezTo>
                      <a:cubicBezTo>
                        <a:pt x="13" y="2"/>
                        <a:pt x="10" y="0"/>
                        <a:pt x="7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9" name="Freeform 772"/>
                <p:cNvSpPr>
                  <a:spLocks/>
                </p:cNvSpPr>
                <p:nvPr/>
              </p:nvSpPr>
              <p:spPr bwMode="auto">
                <a:xfrm>
                  <a:off x="2758" y="2291"/>
                  <a:ext cx="25" cy="20"/>
                </a:xfrm>
                <a:custGeom>
                  <a:avLst/>
                  <a:gdLst>
                    <a:gd name="T0" fmla="*/ 0 w 13"/>
                    <a:gd name="T1" fmla="*/ 6 h 11"/>
                    <a:gd name="T2" fmla="*/ 7 w 13"/>
                    <a:gd name="T3" fmla="*/ 11 h 11"/>
                    <a:gd name="T4" fmla="*/ 13 w 13"/>
                    <a:gd name="T5" fmla="*/ 5 h 11"/>
                    <a:gd name="T6" fmla="*/ 7 w 13"/>
                    <a:gd name="T7" fmla="*/ 0 h 11"/>
                    <a:gd name="T8" fmla="*/ 0 w 13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0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0" y="11"/>
                        <a:pt x="13" y="8"/>
                        <a:pt x="13" y="5"/>
                      </a:cubicBezTo>
                      <a:cubicBezTo>
                        <a:pt x="13" y="2"/>
                        <a:pt x="10" y="0"/>
                        <a:pt x="7" y="0"/>
                      </a:cubicBezTo>
                      <a:cubicBezTo>
                        <a:pt x="4" y="0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0" name="Freeform 773"/>
                <p:cNvSpPr>
                  <a:spLocks/>
                </p:cNvSpPr>
                <p:nvPr/>
              </p:nvSpPr>
              <p:spPr bwMode="auto">
                <a:xfrm>
                  <a:off x="2734" y="2291"/>
                  <a:ext cx="26" cy="20"/>
                </a:xfrm>
                <a:custGeom>
                  <a:avLst/>
                  <a:gdLst>
                    <a:gd name="T0" fmla="*/ 1 w 14"/>
                    <a:gd name="T1" fmla="*/ 6 h 11"/>
                    <a:gd name="T2" fmla="*/ 7 w 14"/>
                    <a:gd name="T3" fmla="*/ 11 h 11"/>
                    <a:gd name="T4" fmla="*/ 13 w 14"/>
                    <a:gd name="T5" fmla="*/ 6 h 11"/>
                    <a:gd name="T6" fmla="*/ 7 w 14"/>
                    <a:gd name="T7" fmla="*/ 1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0" y="9"/>
                        <a:pt x="3" y="11"/>
                        <a:pt x="7" y="11"/>
                      </a:cubicBezTo>
                      <a:cubicBezTo>
                        <a:pt x="10" y="11"/>
                        <a:pt x="13" y="9"/>
                        <a:pt x="13" y="6"/>
                      </a:cubicBezTo>
                      <a:cubicBezTo>
                        <a:pt x="14" y="3"/>
                        <a:pt x="11" y="0"/>
                        <a:pt x="7" y="1"/>
                      </a:cubicBezTo>
                      <a:cubicBezTo>
                        <a:pt x="4" y="1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1" name="Freeform 774"/>
                <p:cNvSpPr>
                  <a:spLocks/>
                </p:cNvSpPr>
                <p:nvPr/>
              </p:nvSpPr>
              <p:spPr bwMode="auto">
                <a:xfrm>
                  <a:off x="2712" y="2293"/>
                  <a:ext cx="24" cy="18"/>
                </a:xfrm>
                <a:custGeom>
                  <a:avLst/>
                  <a:gdLst>
                    <a:gd name="T0" fmla="*/ 0 w 13"/>
                    <a:gd name="T1" fmla="*/ 5 h 10"/>
                    <a:gd name="T2" fmla="*/ 6 w 13"/>
                    <a:gd name="T3" fmla="*/ 10 h 10"/>
                    <a:gd name="T4" fmla="*/ 13 w 13"/>
                    <a:gd name="T5" fmla="*/ 5 h 10"/>
                    <a:gd name="T6" fmla="*/ 7 w 13"/>
                    <a:gd name="T7" fmla="*/ 0 h 10"/>
                    <a:gd name="T8" fmla="*/ 0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6" y="10"/>
                      </a:cubicBezTo>
                      <a:cubicBezTo>
                        <a:pt x="9" y="10"/>
                        <a:pt x="12" y="8"/>
                        <a:pt x="13" y="5"/>
                      </a:cubicBezTo>
                      <a:cubicBezTo>
                        <a:pt x="13" y="2"/>
                        <a:pt x="10" y="0"/>
                        <a:pt x="7" y="0"/>
                      </a:cubicBezTo>
                      <a:cubicBezTo>
                        <a:pt x="4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2" name="Freeform 775"/>
                <p:cNvSpPr>
                  <a:spLocks/>
                </p:cNvSpPr>
                <p:nvPr/>
              </p:nvSpPr>
              <p:spPr bwMode="auto">
                <a:xfrm>
                  <a:off x="2687" y="2293"/>
                  <a:ext cx="25" cy="20"/>
                </a:xfrm>
                <a:custGeom>
                  <a:avLst/>
                  <a:gdLst>
                    <a:gd name="T0" fmla="*/ 0 w 13"/>
                    <a:gd name="T1" fmla="*/ 5 h 11"/>
                    <a:gd name="T2" fmla="*/ 6 w 13"/>
                    <a:gd name="T3" fmla="*/ 11 h 11"/>
                    <a:gd name="T4" fmla="*/ 13 w 13"/>
                    <a:gd name="T5" fmla="*/ 5 h 11"/>
                    <a:gd name="T6" fmla="*/ 7 w 13"/>
                    <a:gd name="T7" fmla="*/ 0 h 11"/>
                    <a:gd name="T8" fmla="*/ 0 w 1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0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9" y="10"/>
                        <a:pt x="13" y="8"/>
                        <a:pt x="13" y="5"/>
                      </a:cubicBezTo>
                      <a:cubicBezTo>
                        <a:pt x="13" y="2"/>
                        <a:pt x="11" y="0"/>
                        <a:pt x="7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3" name="Freeform 776"/>
                <p:cNvSpPr>
                  <a:spLocks/>
                </p:cNvSpPr>
                <p:nvPr/>
              </p:nvSpPr>
              <p:spPr bwMode="auto">
                <a:xfrm>
                  <a:off x="2663" y="2293"/>
                  <a:ext cx="26" cy="20"/>
                </a:xfrm>
                <a:custGeom>
                  <a:avLst/>
                  <a:gdLst>
                    <a:gd name="T0" fmla="*/ 1 w 14"/>
                    <a:gd name="T1" fmla="*/ 6 h 11"/>
                    <a:gd name="T2" fmla="*/ 6 w 14"/>
                    <a:gd name="T3" fmla="*/ 11 h 11"/>
                    <a:gd name="T4" fmla="*/ 13 w 14"/>
                    <a:gd name="T5" fmla="*/ 5 h 11"/>
                    <a:gd name="T6" fmla="*/ 8 w 14"/>
                    <a:gd name="T7" fmla="*/ 0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9" y="11"/>
                        <a:pt x="13" y="8"/>
                        <a:pt x="13" y="5"/>
                      </a:cubicBezTo>
                      <a:cubicBezTo>
                        <a:pt x="14" y="2"/>
                        <a:pt x="11" y="0"/>
                        <a:pt x="8" y="0"/>
                      </a:cubicBezTo>
                      <a:cubicBezTo>
                        <a:pt x="5" y="0"/>
                        <a:pt x="1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4" name="Freeform 777"/>
                <p:cNvSpPr>
                  <a:spLocks/>
                </p:cNvSpPr>
                <p:nvPr/>
              </p:nvSpPr>
              <p:spPr bwMode="auto">
                <a:xfrm>
                  <a:off x="2639" y="2293"/>
                  <a:ext cx="26" cy="20"/>
                </a:xfrm>
                <a:custGeom>
                  <a:avLst/>
                  <a:gdLst>
                    <a:gd name="T0" fmla="*/ 1 w 14"/>
                    <a:gd name="T1" fmla="*/ 6 h 11"/>
                    <a:gd name="T2" fmla="*/ 6 w 14"/>
                    <a:gd name="T3" fmla="*/ 11 h 11"/>
                    <a:gd name="T4" fmla="*/ 14 w 14"/>
                    <a:gd name="T5" fmla="*/ 6 h 11"/>
                    <a:gd name="T6" fmla="*/ 9 w 14"/>
                    <a:gd name="T7" fmla="*/ 1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3" y="9"/>
                        <a:pt x="14" y="6"/>
                      </a:cubicBezTo>
                      <a:cubicBezTo>
                        <a:pt x="14" y="3"/>
                        <a:pt x="12" y="0"/>
                        <a:pt x="9" y="1"/>
                      </a:cubicBezTo>
                      <a:cubicBezTo>
                        <a:pt x="5" y="1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5" name="Freeform 778"/>
                <p:cNvSpPr>
                  <a:spLocks/>
                </p:cNvSpPr>
                <p:nvPr/>
              </p:nvSpPr>
              <p:spPr bwMode="auto">
                <a:xfrm>
                  <a:off x="2615" y="2294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6 w 15"/>
                    <a:gd name="T3" fmla="*/ 10 h 10"/>
                    <a:gd name="T4" fmla="*/ 14 w 15"/>
                    <a:gd name="T5" fmla="*/ 5 h 10"/>
                    <a:gd name="T6" fmla="*/ 9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6" y="10"/>
                      </a:cubicBezTo>
                      <a:cubicBezTo>
                        <a:pt x="10" y="10"/>
                        <a:pt x="13" y="8"/>
                        <a:pt x="14" y="5"/>
                      </a:cubicBezTo>
                      <a:cubicBezTo>
                        <a:pt x="15" y="2"/>
                        <a:pt x="12" y="0"/>
                        <a:pt x="9" y="0"/>
                      </a:cubicBezTo>
                      <a:cubicBezTo>
                        <a:pt x="6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6" name="Freeform 779"/>
                <p:cNvSpPr>
                  <a:spLocks/>
                </p:cNvSpPr>
                <p:nvPr/>
              </p:nvSpPr>
              <p:spPr bwMode="auto">
                <a:xfrm>
                  <a:off x="2591" y="2294"/>
                  <a:ext cx="28" cy="21"/>
                </a:xfrm>
                <a:custGeom>
                  <a:avLst/>
                  <a:gdLst>
                    <a:gd name="T0" fmla="*/ 1 w 15"/>
                    <a:gd name="T1" fmla="*/ 5 h 11"/>
                    <a:gd name="T2" fmla="*/ 6 w 15"/>
                    <a:gd name="T3" fmla="*/ 11 h 11"/>
                    <a:gd name="T4" fmla="*/ 14 w 15"/>
                    <a:gd name="T5" fmla="*/ 5 h 11"/>
                    <a:gd name="T6" fmla="*/ 9 w 15"/>
                    <a:gd name="T7" fmla="*/ 0 h 11"/>
                    <a:gd name="T8" fmla="*/ 1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10" y="10"/>
                        <a:pt x="13" y="8"/>
                        <a:pt x="14" y="5"/>
                      </a:cubicBezTo>
                      <a:cubicBezTo>
                        <a:pt x="15" y="2"/>
                        <a:pt x="13" y="0"/>
                        <a:pt x="9" y="0"/>
                      </a:cubicBezTo>
                      <a:cubicBezTo>
                        <a:pt x="6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7" name="Freeform 780"/>
                <p:cNvSpPr>
                  <a:spLocks/>
                </p:cNvSpPr>
                <p:nvPr/>
              </p:nvSpPr>
              <p:spPr bwMode="auto">
                <a:xfrm>
                  <a:off x="2566" y="2294"/>
                  <a:ext cx="28" cy="21"/>
                </a:xfrm>
                <a:custGeom>
                  <a:avLst/>
                  <a:gdLst>
                    <a:gd name="T0" fmla="*/ 2 w 15"/>
                    <a:gd name="T1" fmla="*/ 6 h 11"/>
                    <a:gd name="T2" fmla="*/ 6 w 15"/>
                    <a:gd name="T3" fmla="*/ 11 h 11"/>
                    <a:gd name="T4" fmla="*/ 14 w 15"/>
                    <a:gd name="T5" fmla="*/ 5 h 11"/>
                    <a:gd name="T6" fmla="*/ 10 w 15"/>
                    <a:gd name="T7" fmla="*/ 0 h 11"/>
                    <a:gd name="T8" fmla="*/ 2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2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3" y="8"/>
                        <a:pt x="14" y="5"/>
                      </a:cubicBezTo>
                      <a:cubicBezTo>
                        <a:pt x="15" y="2"/>
                        <a:pt x="13" y="0"/>
                        <a:pt x="10" y="0"/>
                      </a:cubicBezTo>
                      <a:cubicBezTo>
                        <a:pt x="6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8" name="Freeform 781"/>
                <p:cNvSpPr>
                  <a:spLocks/>
                </p:cNvSpPr>
                <p:nvPr/>
              </p:nvSpPr>
              <p:spPr bwMode="auto">
                <a:xfrm>
                  <a:off x="2542" y="2294"/>
                  <a:ext cx="30" cy="21"/>
                </a:xfrm>
                <a:custGeom>
                  <a:avLst/>
                  <a:gdLst>
                    <a:gd name="T0" fmla="*/ 2 w 16"/>
                    <a:gd name="T1" fmla="*/ 6 h 11"/>
                    <a:gd name="T2" fmla="*/ 6 w 16"/>
                    <a:gd name="T3" fmla="*/ 11 h 11"/>
                    <a:gd name="T4" fmla="*/ 15 w 16"/>
                    <a:gd name="T5" fmla="*/ 6 h 11"/>
                    <a:gd name="T6" fmla="*/ 10 w 16"/>
                    <a:gd name="T7" fmla="*/ 1 h 11"/>
                    <a:gd name="T8" fmla="*/ 2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2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10" y="11"/>
                        <a:pt x="13" y="9"/>
                        <a:pt x="15" y="6"/>
                      </a:cubicBezTo>
                      <a:cubicBezTo>
                        <a:pt x="16" y="3"/>
                        <a:pt x="14" y="0"/>
                        <a:pt x="10" y="1"/>
                      </a:cubicBezTo>
                      <a:cubicBezTo>
                        <a:pt x="7" y="1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9" name="Freeform 782"/>
                <p:cNvSpPr>
                  <a:spLocks/>
                </p:cNvSpPr>
                <p:nvPr/>
              </p:nvSpPr>
              <p:spPr bwMode="auto">
                <a:xfrm>
                  <a:off x="2518" y="2296"/>
                  <a:ext cx="30" cy="19"/>
                </a:xfrm>
                <a:custGeom>
                  <a:avLst/>
                  <a:gdLst>
                    <a:gd name="T0" fmla="*/ 2 w 16"/>
                    <a:gd name="T1" fmla="*/ 5 h 10"/>
                    <a:gd name="T2" fmla="*/ 6 w 16"/>
                    <a:gd name="T3" fmla="*/ 10 h 10"/>
                    <a:gd name="T4" fmla="*/ 15 w 16"/>
                    <a:gd name="T5" fmla="*/ 5 h 10"/>
                    <a:gd name="T6" fmla="*/ 11 w 16"/>
                    <a:gd name="T7" fmla="*/ 0 h 10"/>
                    <a:gd name="T8" fmla="*/ 2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6" y="10"/>
                      </a:cubicBezTo>
                      <a:cubicBezTo>
                        <a:pt x="10" y="10"/>
                        <a:pt x="13" y="8"/>
                        <a:pt x="15" y="5"/>
                      </a:cubicBezTo>
                      <a:cubicBezTo>
                        <a:pt x="16" y="2"/>
                        <a:pt x="14" y="0"/>
                        <a:pt x="11" y="0"/>
                      </a:cubicBezTo>
                      <a:cubicBezTo>
                        <a:pt x="7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0" name="Freeform 783"/>
                <p:cNvSpPr>
                  <a:spLocks/>
                </p:cNvSpPr>
                <p:nvPr/>
              </p:nvSpPr>
              <p:spPr bwMode="auto">
                <a:xfrm>
                  <a:off x="2494" y="2296"/>
                  <a:ext cx="29" cy="21"/>
                </a:xfrm>
                <a:custGeom>
                  <a:avLst/>
                  <a:gdLst>
                    <a:gd name="T0" fmla="*/ 2 w 16"/>
                    <a:gd name="T1" fmla="*/ 5 h 11"/>
                    <a:gd name="T2" fmla="*/ 6 w 16"/>
                    <a:gd name="T3" fmla="*/ 11 h 11"/>
                    <a:gd name="T4" fmla="*/ 15 w 16"/>
                    <a:gd name="T5" fmla="*/ 5 h 11"/>
                    <a:gd name="T6" fmla="*/ 11 w 16"/>
                    <a:gd name="T7" fmla="*/ 0 h 11"/>
                    <a:gd name="T8" fmla="*/ 2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2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9" y="11"/>
                        <a:pt x="13" y="8"/>
                        <a:pt x="15" y="5"/>
                      </a:cubicBezTo>
                      <a:cubicBezTo>
                        <a:pt x="16" y="2"/>
                        <a:pt x="14" y="0"/>
                        <a:pt x="11" y="0"/>
                      </a:cubicBezTo>
                      <a:cubicBezTo>
                        <a:pt x="7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1" name="Freeform 784"/>
                <p:cNvSpPr>
                  <a:spLocks/>
                </p:cNvSpPr>
                <p:nvPr/>
              </p:nvSpPr>
              <p:spPr bwMode="auto">
                <a:xfrm>
                  <a:off x="2469" y="2296"/>
                  <a:ext cx="30" cy="21"/>
                </a:xfrm>
                <a:custGeom>
                  <a:avLst/>
                  <a:gdLst>
                    <a:gd name="T0" fmla="*/ 2 w 16"/>
                    <a:gd name="T1" fmla="*/ 6 h 11"/>
                    <a:gd name="T2" fmla="*/ 5 w 16"/>
                    <a:gd name="T3" fmla="*/ 11 h 11"/>
                    <a:gd name="T4" fmla="*/ 15 w 16"/>
                    <a:gd name="T5" fmla="*/ 5 h 11"/>
                    <a:gd name="T6" fmla="*/ 11 w 16"/>
                    <a:gd name="T7" fmla="*/ 0 h 11"/>
                    <a:gd name="T8" fmla="*/ 2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2" y="6"/>
                      </a:moveTo>
                      <a:cubicBezTo>
                        <a:pt x="0" y="9"/>
                        <a:pt x="2" y="11"/>
                        <a:pt x="5" y="11"/>
                      </a:cubicBezTo>
                      <a:cubicBezTo>
                        <a:pt x="9" y="11"/>
                        <a:pt x="13" y="8"/>
                        <a:pt x="15" y="5"/>
                      </a:cubicBezTo>
                      <a:cubicBezTo>
                        <a:pt x="16" y="2"/>
                        <a:pt x="15" y="0"/>
                        <a:pt x="11" y="0"/>
                      </a:cubicBezTo>
                      <a:cubicBezTo>
                        <a:pt x="7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2" name="Freeform 785"/>
                <p:cNvSpPr>
                  <a:spLocks/>
                </p:cNvSpPr>
                <p:nvPr/>
              </p:nvSpPr>
              <p:spPr bwMode="auto">
                <a:xfrm>
                  <a:off x="2445" y="2296"/>
                  <a:ext cx="30" cy="21"/>
                </a:xfrm>
                <a:custGeom>
                  <a:avLst/>
                  <a:gdLst>
                    <a:gd name="T0" fmla="*/ 1 w 16"/>
                    <a:gd name="T1" fmla="*/ 6 h 11"/>
                    <a:gd name="T2" fmla="*/ 5 w 16"/>
                    <a:gd name="T3" fmla="*/ 11 h 11"/>
                    <a:gd name="T4" fmla="*/ 15 w 16"/>
                    <a:gd name="T5" fmla="*/ 6 h 11"/>
                    <a:gd name="T6" fmla="*/ 11 w 16"/>
                    <a:gd name="T7" fmla="*/ 1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0" y="9"/>
                        <a:pt x="1" y="11"/>
                        <a:pt x="5" y="11"/>
                      </a:cubicBezTo>
                      <a:cubicBezTo>
                        <a:pt x="9" y="11"/>
                        <a:pt x="13" y="9"/>
                        <a:pt x="15" y="6"/>
                      </a:cubicBezTo>
                      <a:cubicBezTo>
                        <a:pt x="16" y="3"/>
                        <a:pt x="15" y="0"/>
                        <a:pt x="11" y="1"/>
                      </a:cubicBezTo>
                      <a:cubicBezTo>
                        <a:pt x="7" y="1"/>
                        <a:pt x="3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3" name="Freeform 786"/>
                <p:cNvSpPr>
                  <a:spLocks/>
                </p:cNvSpPr>
                <p:nvPr/>
              </p:nvSpPr>
              <p:spPr bwMode="auto">
                <a:xfrm>
                  <a:off x="2419" y="2298"/>
                  <a:ext cx="32" cy="19"/>
                </a:xfrm>
                <a:custGeom>
                  <a:avLst/>
                  <a:gdLst>
                    <a:gd name="T0" fmla="*/ 2 w 17"/>
                    <a:gd name="T1" fmla="*/ 5 h 10"/>
                    <a:gd name="T2" fmla="*/ 6 w 17"/>
                    <a:gd name="T3" fmla="*/ 10 h 10"/>
                    <a:gd name="T4" fmla="*/ 15 w 17"/>
                    <a:gd name="T5" fmla="*/ 5 h 10"/>
                    <a:gd name="T6" fmla="*/ 12 w 17"/>
                    <a:gd name="T7" fmla="*/ 0 h 10"/>
                    <a:gd name="T8" fmla="*/ 2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6" y="10"/>
                      </a:cubicBezTo>
                      <a:cubicBezTo>
                        <a:pt x="9" y="10"/>
                        <a:pt x="14" y="8"/>
                        <a:pt x="15" y="5"/>
                      </a:cubicBezTo>
                      <a:cubicBezTo>
                        <a:pt x="17" y="2"/>
                        <a:pt x="16" y="0"/>
                        <a:pt x="12" y="0"/>
                      </a:cubicBezTo>
                      <a:cubicBezTo>
                        <a:pt x="8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4" name="Freeform 787"/>
                <p:cNvSpPr>
                  <a:spLocks/>
                </p:cNvSpPr>
                <p:nvPr/>
              </p:nvSpPr>
              <p:spPr bwMode="auto">
                <a:xfrm>
                  <a:off x="2395" y="2298"/>
                  <a:ext cx="31" cy="21"/>
                </a:xfrm>
                <a:custGeom>
                  <a:avLst/>
                  <a:gdLst>
                    <a:gd name="T0" fmla="*/ 2 w 17"/>
                    <a:gd name="T1" fmla="*/ 5 h 11"/>
                    <a:gd name="T2" fmla="*/ 5 w 17"/>
                    <a:gd name="T3" fmla="*/ 11 h 11"/>
                    <a:gd name="T4" fmla="*/ 15 w 17"/>
                    <a:gd name="T5" fmla="*/ 5 h 11"/>
                    <a:gd name="T6" fmla="*/ 12 w 17"/>
                    <a:gd name="T7" fmla="*/ 0 h 11"/>
                    <a:gd name="T8" fmla="*/ 2 w 17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2" y="5"/>
                      </a:moveTo>
                      <a:cubicBezTo>
                        <a:pt x="0" y="8"/>
                        <a:pt x="1" y="11"/>
                        <a:pt x="5" y="11"/>
                      </a:cubicBezTo>
                      <a:cubicBezTo>
                        <a:pt x="9" y="11"/>
                        <a:pt x="13" y="8"/>
                        <a:pt x="15" y="5"/>
                      </a:cubicBezTo>
                      <a:cubicBezTo>
                        <a:pt x="17" y="2"/>
                        <a:pt x="16" y="0"/>
                        <a:pt x="12" y="0"/>
                      </a:cubicBezTo>
                      <a:cubicBezTo>
                        <a:pt x="8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5" name="Freeform 788"/>
                <p:cNvSpPr>
                  <a:spLocks/>
                </p:cNvSpPr>
                <p:nvPr/>
              </p:nvSpPr>
              <p:spPr bwMode="auto">
                <a:xfrm>
                  <a:off x="1785" y="2307"/>
                  <a:ext cx="49" cy="21"/>
                </a:xfrm>
                <a:custGeom>
                  <a:avLst/>
                  <a:gdLst>
                    <a:gd name="T0" fmla="*/ 4 w 26"/>
                    <a:gd name="T1" fmla="*/ 6 h 11"/>
                    <a:gd name="T2" fmla="*/ 6 w 26"/>
                    <a:gd name="T3" fmla="*/ 11 h 11"/>
                    <a:gd name="T4" fmla="*/ 22 w 26"/>
                    <a:gd name="T5" fmla="*/ 5 h 11"/>
                    <a:gd name="T6" fmla="*/ 20 w 26"/>
                    <a:gd name="T7" fmla="*/ 0 h 11"/>
                    <a:gd name="T8" fmla="*/ 4 w 2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1" y="11"/>
                        <a:pt x="18" y="8"/>
                        <a:pt x="22" y="5"/>
                      </a:cubicBezTo>
                      <a:cubicBezTo>
                        <a:pt x="26" y="3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6" name="Freeform 789"/>
                <p:cNvSpPr>
                  <a:spLocks/>
                </p:cNvSpPr>
                <p:nvPr/>
              </p:nvSpPr>
              <p:spPr bwMode="auto">
                <a:xfrm>
                  <a:off x="1752" y="2307"/>
                  <a:ext cx="48" cy="21"/>
                </a:xfrm>
                <a:custGeom>
                  <a:avLst/>
                  <a:gdLst>
                    <a:gd name="T0" fmla="*/ 4 w 26"/>
                    <a:gd name="T1" fmla="*/ 6 h 11"/>
                    <a:gd name="T2" fmla="*/ 6 w 26"/>
                    <a:gd name="T3" fmla="*/ 11 h 11"/>
                    <a:gd name="T4" fmla="*/ 22 w 26"/>
                    <a:gd name="T5" fmla="*/ 6 h 11"/>
                    <a:gd name="T6" fmla="*/ 20 w 26"/>
                    <a:gd name="T7" fmla="*/ 1 h 11"/>
                    <a:gd name="T8" fmla="*/ 4 w 2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1" y="11"/>
                        <a:pt x="18" y="9"/>
                        <a:pt x="22" y="6"/>
                      </a:cubicBezTo>
                      <a:cubicBezTo>
                        <a:pt x="26" y="3"/>
                        <a:pt x="25" y="0"/>
                        <a:pt x="20" y="1"/>
                      </a:cubicBezTo>
                      <a:cubicBezTo>
                        <a:pt x="15" y="1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7" name="Freeform 790"/>
                <p:cNvSpPr>
                  <a:spLocks/>
                </p:cNvSpPr>
                <p:nvPr/>
              </p:nvSpPr>
              <p:spPr bwMode="auto">
                <a:xfrm>
                  <a:off x="1644" y="2309"/>
                  <a:ext cx="52" cy="21"/>
                </a:xfrm>
                <a:custGeom>
                  <a:avLst/>
                  <a:gdLst>
                    <a:gd name="T0" fmla="*/ 5 w 28"/>
                    <a:gd name="T1" fmla="*/ 6 h 11"/>
                    <a:gd name="T2" fmla="*/ 7 w 28"/>
                    <a:gd name="T3" fmla="*/ 11 h 11"/>
                    <a:gd name="T4" fmla="*/ 24 w 28"/>
                    <a:gd name="T5" fmla="*/ 6 h 11"/>
                    <a:gd name="T6" fmla="*/ 22 w 28"/>
                    <a:gd name="T7" fmla="*/ 0 h 11"/>
                    <a:gd name="T8" fmla="*/ 5 w 2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5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2" y="11"/>
                        <a:pt x="20" y="8"/>
                        <a:pt x="24" y="6"/>
                      </a:cubicBezTo>
                      <a:cubicBezTo>
                        <a:pt x="28" y="3"/>
                        <a:pt x="27" y="0"/>
                        <a:pt x="22" y="0"/>
                      </a:cubicBezTo>
                      <a:cubicBezTo>
                        <a:pt x="17" y="0"/>
                        <a:pt x="9" y="3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8" name="Freeform 791"/>
                <p:cNvSpPr>
                  <a:spLocks/>
                </p:cNvSpPr>
                <p:nvPr/>
              </p:nvSpPr>
              <p:spPr bwMode="auto">
                <a:xfrm>
                  <a:off x="1608" y="2311"/>
                  <a:ext cx="52" cy="19"/>
                </a:xfrm>
                <a:custGeom>
                  <a:avLst/>
                  <a:gdLst>
                    <a:gd name="T0" fmla="*/ 4 w 28"/>
                    <a:gd name="T1" fmla="*/ 5 h 10"/>
                    <a:gd name="T2" fmla="*/ 6 w 28"/>
                    <a:gd name="T3" fmla="*/ 10 h 10"/>
                    <a:gd name="T4" fmla="*/ 24 w 28"/>
                    <a:gd name="T5" fmla="*/ 5 h 10"/>
                    <a:gd name="T6" fmla="*/ 21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2" y="10"/>
                        <a:pt x="19" y="8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9" name="Freeform 792"/>
                <p:cNvSpPr>
                  <a:spLocks/>
                </p:cNvSpPr>
                <p:nvPr/>
              </p:nvSpPr>
              <p:spPr bwMode="auto">
                <a:xfrm>
                  <a:off x="1493" y="2311"/>
                  <a:ext cx="55" cy="21"/>
                </a:xfrm>
                <a:custGeom>
                  <a:avLst/>
                  <a:gdLst>
                    <a:gd name="T0" fmla="*/ 4 w 30"/>
                    <a:gd name="T1" fmla="*/ 6 h 11"/>
                    <a:gd name="T2" fmla="*/ 7 w 30"/>
                    <a:gd name="T3" fmla="*/ 11 h 11"/>
                    <a:gd name="T4" fmla="*/ 25 w 30"/>
                    <a:gd name="T5" fmla="*/ 6 h 11"/>
                    <a:gd name="T6" fmla="*/ 23 w 30"/>
                    <a:gd name="T7" fmla="*/ 0 h 11"/>
                    <a:gd name="T8" fmla="*/ 4 w 30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3" y="11"/>
                        <a:pt x="21" y="8"/>
                        <a:pt x="25" y="6"/>
                      </a:cubicBezTo>
                      <a:cubicBezTo>
                        <a:pt x="30" y="3"/>
                        <a:pt x="28" y="0"/>
                        <a:pt x="23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0" name="Freeform 793"/>
                <p:cNvSpPr>
                  <a:spLocks/>
                </p:cNvSpPr>
                <p:nvPr/>
              </p:nvSpPr>
              <p:spPr bwMode="auto">
                <a:xfrm>
                  <a:off x="1453" y="2313"/>
                  <a:ext cx="56" cy="19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5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1" y="8"/>
                        <a:pt x="25" y="5"/>
                      </a:cubicBezTo>
                      <a:cubicBezTo>
                        <a:pt x="30" y="2"/>
                        <a:pt x="28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1" name="Freeform 794"/>
                <p:cNvSpPr>
                  <a:spLocks/>
                </p:cNvSpPr>
                <p:nvPr/>
              </p:nvSpPr>
              <p:spPr bwMode="auto">
                <a:xfrm>
                  <a:off x="1412" y="2313"/>
                  <a:ext cx="56" cy="21"/>
                </a:xfrm>
                <a:custGeom>
                  <a:avLst/>
                  <a:gdLst>
                    <a:gd name="T0" fmla="*/ 4 w 30"/>
                    <a:gd name="T1" fmla="*/ 5 h 11"/>
                    <a:gd name="T2" fmla="*/ 7 w 30"/>
                    <a:gd name="T3" fmla="*/ 11 h 11"/>
                    <a:gd name="T4" fmla="*/ 26 w 30"/>
                    <a:gd name="T5" fmla="*/ 5 h 11"/>
                    <a:gd name="T6" fmla="*/ 23 w 30"/>
                    <a:gd name="T7" fmla="*/ 0 h 11"/>
                    <a:gd name="T8" fmla="*/ 4 w 30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1">
                      <a:moveTo>
                        <a:pt x="4" y="5"/>
                      </a:moveTo>
                      <a:cubicBezTo>
                        <a:pt x="0" y="8"/>
                        <a:pt x="1" y="11"/>
                        <a:pt x="7" y="11"/>
                      </a:cubicBezTo>
                      <a:cubicBezTo>
                        <a:pt x="13" y="10"/>
                        <a:pt x="21" y="8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2" name="Freeform 795"/>
                <p:cNvSpPr>
                  <a:spLocks/>
                </p:cNvSpPr>
                <p:nvPr/>
              </p:nvSpPr>
              <p:spPr bwMode="auto">
                <a:xfrm>
                  <a:off x="3649" y="2257"/>
                  <a:ext cx="47" cy="19"/>
                </a:xfrm>
                <a:custGeom>
                  <a:avLst/>
                  <a:gdLst>
                    <a:gd name="T0" fmla="*/ 3 w 25"/>
                    <a:gd name="T1" fmla="*/ 5 h 10"/>
                    <a:gd name="T2" fmla="*/ 18 w 25"/>
                    <a:gd name="T3" fmla="*/ 10 h 10"/>
                    <a:gd name="T4" fmla="*/ 22 w 25"/>
                    <a:gd name="T5" fmla="*/ 5 h 10"/>
                    <a:gd name="T6" fmla="*/ 7 w 25"/>
                    <a:gd name="T7" fmla="*/ 0 h 10"/>
                    <a:gd name="T8" fmla="*/ 3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3" y="5"/>
                      </a:moveTo>
                      <a:cubicBezTo>
                        <a:pt x="6" y="8"/>
                        <a:pt x="13" y="10"/>
                        <a:pt x="18" y="10"/>
                      </a:cubicBezTo>
                      <a:cubicBezTo>
                        <a:pt x="23" y="10"/>
                        <a:pt x="25" y="8"/>
                        <a:pt x="22" y="5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3" name="Freeform 796"/>
                <p:cNvSpPr>
                  <a:spLocks/>
                </p:cNvSpPr>
                <p:nvPr/>
              </p:nvSpPr>
              <p:spPr bwMode="auto">
                <a:xfrm>
                  <a:off x="3614" y="2257"/>
                  <a:ext cx="47" cy="19"/>
                </a:xfrm>
                <a:custGeom>
                  <a:avLst/>
                  <a:gdLst>
                    <a:gd name="T0" fmla="*/ 4 w 25"/>
                    <a:gd name="T1" fmla="*/ 5 h 10"/>
                    <a:gd name="T2" fmla="*/ 18 w 25"/>
                    <a:gd name="T3" fmla="*/ 10 h 10"/>
                    <a:gd name="T4" fmla="*/ 22 w 25"/>
                    <a:gd name="T5" fmla="*/ 5 h 10"/>
                    <a:gd name="T6" fmla="*/ 7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7" y="8"/>
                        <a:pt x="13" y="10"/>
                        <a:pt x="18" y="10"/>
                      </a:cubicBezTo>
                      <a:cubicBezTo>
                        <a:pt x="23" y="10"/>
                        <a:pt x="25" y="8"/>
                        <a:pt x="22" y="5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4" name="Freeform 797"/>
                <p:cNvSpPr>
                  <a:spLocks/>
                </p:cNvSpPr>
                <p:nvPr/>
              </p:nvSpPr>
              <p:spPr bwMode="auto">
                <a:xfrm>
                  <a:off x="3580" y="2257"/>
                  <a:ext cx="45" cy="21"/>
                </a:xfrm>
                <a:custGeom>
                  <a:avLst/>
                  <a:gdLst>
                    <a:gd name="T0" fmla="*/ 3 w 24"/>
                    <a:gd name="T1" fmla="*/ 5 h 11"/>
                    <a:gd name="T2" fmla="*/ 18 w 24"/>
                    <a:gd name="T3" fmla="*/ 10 h 11"/>
                    <a:gd name="T4" fmla="*/ 21 w 24"/>
                    <a:gd name="T5" fmla="*/ 5 h 11"/>
                    <a:gd name="T6" fmla="*/ 7 w 24"/>
                    <a:gd name="T7" fmla="*/ 0 h 11"/>
                    <a:gd name="T8" fmla="*/ 3 w 24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1">
                      <a:moveTo>
                        <a:pt x="3" y="5"/>
                      </a:moveTo>
                      <a:cubicBezTo>
                        <a:pt x="6" y="8"/>
                        <a:pt x="13" y="11"/>
                        <a:pt x="18" y="10"/>
                      </a:cubicBezTo>
                      <a:cubicBezTo>
                        <a:pt x="23" y="10"/>
                        <a:pt x="24" y="8"/>
                        <a:pt x="21" y="5"/>
                      </a:cubicBezTo>
                      <a:cubicBezTo>
                        <a:pt x="18" y="2"/>
                        <a:pt x="12" y="0"/>
                        <a:pt x="7" y="0"/>
                      </a:cubicBezTo>
                      <a:cubicBezTo>
                        <a:pt x="2" y="0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5" name="Freeform 798"/>
                <p:cNvSpPr>
                  <a:spLocks/>
                </p:cNvSpPr>
                <p:nvPr/>
              </p:nvSpPr>
              <p:spPr bwMode="auto">
                <a:xfrm>
                  <a:off x="3549" y="2257"/>
                  <a:ext cx="43" cy="21"/>
                </a:xfrm>
                <a:custGeom>
                  <a:avLst/>
                  <a:gdLst>
                    <a:gd name="T0" fmla="*/ 3 w 23"/>
                    <a:gd name="T1" fmla="*/ 6 h 11"/>
                    <a:gd name="T2" fmla="*/ 17 w 23"/>
                    <a:gd name="T3" fmla="*/ 11 h 11"/>
                    <a:gd name="T4" fmla="*/ 20 w 23"/>
                    <a:gd name="T5" fmla="*/ 5 h 11"/>
                    <a:gd name="T6" fmla="*/ 6 w 23"/>
                    <a:gd name="T7" fmla="*/ 1 h 11"/>
                    <a:gd name="T8" fmla="*/ 3 w 23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1">
                      <a:moveTo>
                        <a:pt x="3" y="6"/>
                      </a:moveTo>
                      <a:cubicBezTo>
                        <a:pt x="6" y="9"/>
                        <a:pt x="12" y="11"/>
                        <a:pt x="17" y="11"/>
                      </a:cubicBezTo>
                      <a:cubicBezTo>
                        <a:pt x="22" y="11"/>
                        <a:pt x="23" y="8"/>
                        <a:pt x="20" y="5"/>
                      </a:cubicBezTo>
                      <a:cubicBezTo>
                        <a:pt x="17" y="3"/>
                        <a:pt x="11" y="0"/>
                        <a:pt x="6" y="1"/>
                      </a:cubicBezTo>
                      <a:cubicBezTo>
                        <a:pt x="1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6" name="Freeform 799"/>
                <p:cNvSpPr>
                  <a:spLocks/>
                </p:cNvSpPr>
                <p:nvPr/>
              </p:nvSpPr>
              <p:spPr bwMode="auto">
                <a:xfrm>
                  <a:off x="3515" y="2259"/>
                  <a:ext cx="43" cy="19"/>
                </a:xfrm>
                <a:custGeom>
                  <a:avLst/>
                  <a:gdLst>
                    <a:gd name="T0" fmla="*/ 3 w 23"/>
                    <a:gd name="T1" fmla="*/ 5 h 10"/>
                    <a:gd name="T2" fmla="*/ 17 w 23"/>
                    <a:gd name="T3" fmla="*/ 10 h 10"/>
                    <a:gd name="T4" fmla="*/ 21 w 23"/>
                    <a:gd name="T5" fmla="*/ 5 h 10"/>
                    <a:gd name="T6" fmla="*/ 7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7" y="10"/>
                      </a:cubicBezTo>
                      <a:cubicBezTo>
                        <a:pt x="22" y="10"/>
                        <a:pt x="23" y="8"/>
                        <a:pt x="21" y="5"/>
                      </a:cubicBezTo>
                      <a:cubicBezTo>
                        <a:pt x="18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7" name="Freeform 800"/>
                <p:cNvSpPr>
                  <a:spLocks/>
                </p:cNvSpPr>
                <p:nvPr/>
              </p:nvSpPr>
              <p:spPr bwMode="auto">
                <a:xfrm>
                  <a:off x="3484" y="2259"/>
                  <a:ext cx="42" cy="19"/>
                </a:xfrm>
                <a:custGeom>
                  <a:avLst/>
                  <a:gdLst>
                    <a:gd name="T0" fmla="*/ 3 w 23"/>
                    <a:gd name="T1" fmla="*/ 5 h 10"/>
                    <a:gd name="T2" fmla="*/ 17 w 23"/>
                    <a:gd name="T3" fmla="*/ 10 h 10"/>
                    <a:gd name="T4" fmla="*/ 20 w 23"/>
                    <a:gd name="T5" fmla="*/ 5 h 10"/>
                    <a:gd name="T6" fmla="*/ 7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7" y="10"/>
                      </a:cubicBezTo>
                      <a:cubicBezTo>
                        <a:pt x="21" y="10"/>
                        <a:pt x="23" y="8"/>
                        <a:pt x="20" y="5"/>
                      </a:cubicBezTo>
                      <a:cubicBezTo>
                        <a:pt x="17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8" name="Freeform 801"/>
                <p:cNvSpPr>
                  <a:spLocks/>
                </p:cNvSpPr>
                <p:nvPr/>
              </p:nvSpPr>
              <p:spPr bwMode="auto">
                <a:xfrm>
                  <a:off x="3454" y="2259"/>
                  <a:ext cx="41" cy="20"/>
                </a:xfrm>
                <a:custGeom>
                  <a:avLst/>
                  <a:gdLst>
                    <a:gd name="T0" fmla="*/ 2 w 22"/>
                    <a:gd name="T1" fmla="*/ 6 h 11"/>
                    <a:gd name="T2" fmla="*/ 16 w 22"/>
                    <a:gd name="T3" fmla="*/ 10 h 11"/>
                    <a:gd name="T4" fmla="*/ 19 w 22"/>
                    <a:gd name="T5" fmla="*/ 5 h 11"/>
                    <a:gd name="T6" fmla="*/ 6 w 22"/>
                    <a:gd name="T7" fmla="*/ 0 h 11"/>
                    <a:gd name="T8" fmla="*/ 2 w 2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1">
                      <a:moveTo>
                        <a:pt x="2" y="6"/>
                      </a:moveTo>
                      <a:cubicBezTo>
                        <a:pt x="5" y="8"/>
                        <a:pt x="11" y="11"/>
                        <a:pt x="16" y="10"/>
                      </a:cubicBezTo>
                      <a:cubicBezTo>
                        <a:pt x="20" y="10"/>
                        <a:pt x="22" y="8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9" name="Freeform 802"/>
                <p:cNvSpPr>
                  <a:spLocks/>
                </p:cNvSpPr>
                <p:nvPr/>
              </p:nvSpPr>
              <p:spPr bwMode="auto">
                <a:xfrm>
                  <a:off x="3422" y="2259"/>
                  <a:ext cx="41" cy="20"/>
                </a:xfrm>
                <a:custGeom>
                  <a:avLst/>
                  <a:gdLst>
                    <a:gd name="T0" fmla="*/ 3 w 22"/>
                    <a:gd name="T1" fmla="*/ 6 h 11"/>
                    <a:gd name="T2" fmla="*/ 16 w 22"/>
                    <a:gd name="T3" fmla="*/ 11 h 11"/>
                    <a:gd name="T4" fmla="*/ 19 w 22"/>
                    <a:gd name="T5" fmla="*/ 6 h 11"/>
                    <a:gd name="T6" fmla="*/ 6 w 22"/>
                    <a:gd name="T7" fmla="*/ 1 h 11"/>
                    <a:gd name="T8" fmla="*/ 3 w 2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1">
                      <a:moveTo>
                        <a:pt x="3" y="6"/>
                      </a:moveTo>
                      <a:cubicBezTo>
                        <a:pt x="5" y="9"/>
                        <a:pt x="11" y="11"/>
                        <a:pt x="16" y="11"/>
                      </a:cubicBezTo>
                      <a:cubicBezTo>
                        <a:pt x="20" y="11"/>
                        <a:pt x="22" y="8"/>
                        <a:pt x="19" y="6"/>
                      </a:cubicBezTo>
                      <a:cubicBezTo>
                        <a:pt x="17" y="3"/>
                        <a:pt x="11" y="0"/>
                        <a:pt x="6" y="1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0" name="Freeform 803"/>
                <p:cNvSpPr>
                  <a:spLocks/>
                </p:cNvSpPr>
                <p:nvPr/>
              </p:nvSpPr>
              <p:spPr bwMode="auto">
                <a:xfrm>
                  <a:off x="3392" y="2261"/>
                  <a:ext cx="39" cy="18"/>
                </a:xfrm>
                <a:custGeom>
                  <a:avLst/>
                  <a:gdLst>
                    <a:gd name="T0" fmla="*/ 3 w 21"/>
                    <a:gd name="T1" fmla="*/ 5 h 10"/>
                    <a:gd name="T2" fmla="*/ 15 w 21"/>
                    <a:gd name="T3" fmla="*/ 10 h 10"/>
                    <a:gd name="T4" fmla="*/ 19 w 21"/>
                    <a:gd name="T5" fmla="*/ 5 h 10"/>
                    <a:gd name="T6" fmla="*/ 6 w 21"/>
                    <a:gd name="T7" fmla="*/ 0 h 10"/>
                    <a:gd name="T8" fmla="*/ 3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3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20" y="10"/>
                        <a:pt x="21" y="8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1" name="Freeform 804"/>
                <p:cNvSpPr>
                  <a:spLocks/>
                </p:cNvSpPr>
                <p:nvPr/>
              </p:nvSpPr>
              <p:spPr bwMode="auto">
                <a:xfrm>
                  <a:off x="3362" y="2261"/>
                  <a:ext cx="39" cy="18"/>
                </a:xfrm>
                <a:custGeom>
                  <a:avLst/>
                  <a:gdLst>
                    <a:gd name="T0" fmla="*/ 3 w 21"/>
                    <a:gd name="T1" fmla="*/ 5 h 10"/>
                    <a:gd name="T2" fmla="*/ 15 w 21"/>
                    <a:gd name="T3" fmla="*/ 10 h 10"/>
                    <a:gd name="T4" fmla="*/ 19 w 21"/>
                    <a:gd name="T5" fmla="*/ 5 h 10"/>
                    <a:gd name="T6" fmla="*/ 6 w 21"/>
                    <a:gd name="T7" fmla="*/ 0 h 10"/>
                    <a:gd name="T8" fmla="*/ 3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3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19" y="10"/>
                        <a:pt x="21" y="8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2" name="Freeform 805"/>
                <p:cNvSpPr>
                  <a:spLocks/>
                </p:cNvSpPr>
                <p:nvPr/>
              </p:nvSpPr>
              <p:spPr bwMode="auto">
                <a:xfrm>
                  <a:off x="3334" y="2261"/>
                  <a:ext cx="38" cy="20"/>
                </a:xfrm>
                <a:custGeom>
                  <a:avLst/>
                  <a:gdLst>
                    <a:gd name="T0" fmla="*/ 2 w 20"/>
                    <a:gd name="T1" fmla="*/ 5 h 11"/>
                    <a:gd name="T2" fmla="*/ 14 w 20"/>
                    <a:gd name="T3" fmla="*/ 11 h 11"/>
                    <a:gd name="T4" fmla="*/ 18 w 20"/>
                    <a:gd name="T5" fmla="*/ 5 h 11"/>
                    <a:gd name="T6" fmla="*/ 5 w 20"/>
                    <a:gd name="T7" fmla="*/ 0 h 11"/>
                    <a:gd name="T8" fmla="*/ 2 w 20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2" y="5"/>
                      </a:moveTo>
                      <a:cubicBezTo>
                        <a:pt x="4" y="8"/>
                        <a:pt x="10" y="11"/>
                        <a:pt x="14" y="11"/>
                      </a:cubicBezTo>
                      <a:cubicBezTo>
                        <a:pt x="18" y="10"/>
                        <a:pt x="20" y="8"/>
                        <a:pt x="18" y="5"/>
                      </a:cubicBezTo>
                      <a:cubicBezTo>
                        <a:pt x="15" y="2"/>
                        <a:pt x="10" y="0"/>
                        <a:pt x="5" y="0"/>
                      </a:cubicBezTo>
                      <a:cubicBezTo>
                        <a:pt x="1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3" name="Freeform 806"/>
                <p:cNvSpPr>
                  <a:spLocks/>
                </p:cNvSpPr>
                <p:nvPr/>
              </p:nvSpPr>
              <p:spPr bwMode="auto">
                <a:xfrm>
                  <a:off x="3305" y="2261"/>
                  <a:ext cx="37" cy="20"/>
                </a:xfrm>
                <a:custGeom>
                  <a:avLst/>
                  <a:gdLst>
                    <a:gd name="T0" fmla="*/ 3 w 20"/>
                    <a:gd name="T1" fmla="*/ 6 h 11"/>
                    <a:gd name="T2" fmla="*/ 14 w 20"/>
                    <a:gd name="T3" fmla="*/ 11 h 11"/>
                    <a:gd name="T4" fmla="*/ 18 w 20"/>
                    <a:gd name="T5" fmla="*/ 5 h 11"/>
                    <a:gd name="T6" fmla="*/ 6 w 20"/>
                    <a:gd name="T7" fmla="*/ 1 h 11"/>
                    <a:gd name="T8" fmla="*/ 3 w 20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3" y="6"/>
                      </a:moveTo>
                      <a:cubicBezTo>
                        <a:pt x="5" y="9"/>
                        <a:pt x="10" y="11"/>
                        <a:pt x="14" y="11"/>
                      </a:cubicBezTo>
                      <a:cubicBezTo>
                        <a:pt x="19" y="11"/>
                        <a:pt x="20" y="8"/>
                        <a:pt x="18" y="5"/>
                      </a:cubicBezTo>
                      <a:cubicBezTo>
                        <a:pt x="16" y="3"/>
                        <a:pt x="10" y="0"/>
                        <a:pt x="6" y="1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4" name="Freeform 807"/>
                <p:cNvSpPr>
                  <a:spLocks/>
                </p:cNvSpPr>
                <p:nvPr/>
              </p:nvSpPr>
              <p:spPr bwMode="auto">
                <a:xfrm>
                  <a:off x="3277" y="2263"/>
                  <a:ext cx="37" cy="18"/>
                </a:xfrm>
                <a:custGeom>
                  <a:avLst/>
                  <a:gdLst>
                    <a:gd name="T0" fmla="*/ 2 w 20"/>
                    <a:gd name="T1" fmla="*/ 5 h 10"/>
                    <a:gd name="T2" fmla="*/ 14 w 20"/>
                    <a:gd name="T3" fmla="*/ 10 h 10"/>
                    <a:gd name="T4" fmla="*/ 17 w 20"/>
                    <a:gd name="T5" fmla="*/ 5 h 10"/>
                    <a:gd name="T6" fmla="*/ 6 w 20"/>
                    <a:gd name="T7" fmla="*/ 0 h 10"/>
                    <a:gd name="T8" fmla="*/ 2 w 2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0">
                      <a:moveTo>
                        <a:pt x="2" y="5"/>
                      </a:moveTo>
                      <a:cubicBezTo>
                        <a:pt x="4" y="8"/>
                        <a:pt x="10" y="10"/>
                        <a:pt x="14" y="10"/>
                      </a:cubicBezTo>
                      <a:cubicBezTo>
                        <a:pt x="18" y="10"/>
                        <a:pt x="20" y="8"/>
                        <a:pt x="17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9" name="Group 1009"/>
              <p:cNvGrpSpPr>
                <a:grpSpLocks/>
              </p:cNvGrpSpPr>
              <p:nvPr/>
            </p:nvGrpSpPr>
            <p:grpSpPr bwMode="auto">
              <a:xfrm>
                <a:off x="2155825" y="3490913"/>
                <a:ext cx="3995738" cy="180975"/>
                <a:chOff x="1358" y="2199"/>
                <a:chExt cx="2517" cy="114"/>
              </a:xfrm>
              <a:grpFill/>
            </p:grpSpPr>
            <p:sp>
              <p:nvSpPr>
                <p:cNvPr id="1075" name="Freeform 809"/>
                <p:cNvSpPr>
                  <a:spLocks/>
                </p:cNvSpPr>
                <p:nvPr/>
              </p:nvSpPr>
              <p:spPr bwMode="auto">
                <a:xfrm>
                  <a:off x="3249" y="2263"/>
                  <a:ext cx="35" cy="18"/>
                </a:xfrm>
                <a:custGeom>
                  <a:avLst/>
                  <a:gdLst>
                    <a:gd name="T0" fmla="*/ 2 w 19"/>
                    <a:gd name="T1" fmla="*/ 5 h 10"/>
                    <a:gd name="T2" fmla="*/ 14 w 19"/>
                    <a:gd name="T3" fmla="*/ 10 h 10"/>
                    <a:gd name="T4" fmla="*/ 17 w 19"/>
                    <a:gd name="T5" fmla="*/ 5 h 10"/>
                    <a:gd name="T6" fmla="*/ 6 w 19"/>
                    <a:gd name="T7" fmla="*/ 0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4" y="10"/>
                      </a:cubicBezTo>
                      <a:cubicBezTo>
                        <a:pt x="18" y="10"/>
                        <a:pt x="19" y="8"/>
                        <a:pt x="17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6" name="Freeform 810"/>
                <p:cNvSpPr>
                  <a:spLocks/>
                </p:cNvSpPr>
                <p:nvPr/>
              </p:nvSpPr>
              <p:spPr bwMode="auto">
                <a:xfrm>
                  <a:off x="3223" y="2263"/>
                  <a:ext cx="33" cy="20"/>
                </a:xfrm>
                <a:custGeom>
                  <a:avLst/>
                  <a:gdLst>
                    <a:gd name="T0" fmla="*/ 2 w 18"/>
                    <a:gd name="T1" fmla="*/ 6 h 11"/>
                    <a:gd name="T2" fmla="*/ 13 w 18"/>
                    <a:gd name="T3" fmla="*/ 11 h 11"/>
                    <a:gd name="T4" fmla="*/ 16 w 18"/>
                    <a:gd name="T5" fmla="*/ 5 h 11"/>
                    <a:gd name="T6" fmla="*/ 5 w 18"/>
                    <a:gd name="T7" fmla="*/ 0 h 11"/>
                    <a:gd name="T8" fmla="*/ 2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2" y="6"/>
                      </a:moveTo>
                      <a:cubicBezTo>
                        <a:pt x="4" y="8"/>
                        <a:pt x="9" y="11"/>
                        <a:pt x="13" y="11"/>
                      </a:cubicBezTo>
                      <a:cubicBezTo>
                        <a:pt x="17" y="10"/>
                        <a:pt x="18" y="8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7" name="Freeform 811"/>
                <p:cNvSpPr>
                  <a:spLocks/>
                </p:cNvSpPr>
                <p:nvPr/>
              </p:nvSpPr>
              <p:spPr bwMode="auto">
                <a:xfrm>
                  <a:off x="3195" y="2263"/>
                  <a:ext cx="35" cy="20"/>
                </a:xfrm>
                <a:custGeom>
                  <a:avLst/>
                  <a:gdLst>
                    <a:gd name="T0" fmla="*/ 2 w 19"/>
                    <a:gd name="T1" fmla="*/ 6 h 11"/>
                    <a:gd name="T2" fmla="*/ 13 w 19"/>
                    <a:gd name="T3" fmla="*/ 11 h 11"/>
                    <a:gd name="T4" fmla="*/ 17 w 19"/>
                    <a:gd name="T5" fmla="*/ 6 h 11"/>
                    <a:gd name="T6" fmla="*/ 6 w 19"/>
                    <a:gd name="T7" fmla="*/ 1 h 11"/>
                    <a:gd name="T8" fmla="*/ 2 w 1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1">
                      <a:moveTo>
                        <a:pt x="2" y="6"/>
                      </a:moveTo>
                      <a:cubicBezTo>
                        <a:pt x="4" y="9"/>
                        <a:pt x="9" y="11"/>
                        <a:pt x="13" y="11"/>
                      </a:cubicBezTo>
                      <a:cubicBezTo>
                        <a:pt x="17" y="11"/>
                        <a:pt x="19" y="8"/>
                        <a:pt x="17" y="6"/>
                      </a:cubicBezTo>
                      <a:cubicBezTo>
                        <a:pt x="15" y="3"/>
                        <a:pt x="10" y="0"/>
                        <a:pt x="6" y="1"/>
                      </a:cubicBezTo>
                      <a:cubicBezTo>
                        <a:pt x="2" y="1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8" name="Freeform 812"/>
                <p:cNvSpPr>
                  <a:spLocks/>
                </p:cNvSpPr>
                <p:nvPr/>
              </p:nvSpPr>
              <p:spPr bwMode="auto">
                <a:xfrm>
                  <a:off x="3168" y="2265"/>
                  <a:ext cx="34" cy="18"/>
                </a:xfrm>
                <a:custGeom>
                  <a:avLst/>
                  <a:gdLst>
                    <a:gd name="T0" fmla="*/ 2 w 18"/>
                    <a:gd name="T1" fmla="*/ 5 h 10"/>
                    <a:gd name="T2" fmla="*/ 12 w 18"/>
                    <a:gd name="T3" fmla="*/ 10 h 10"/>
                    <a:gd name="T4" fmla="*/ 16 w 18"/>
                    <a:gd name="T5" fmla="*/ 5 h 10"/>
                    <a:gd name="T6" fmla="*/ 6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8"/>
                        <a:pt x="8" y="10"/>
                        <a:pt x="12" y="10"/>
                      </a:cubicBezTo>
                      <a:cubicBezTo>
                        <a:pt x="16" y="10"/>
                        <a:pt x="18" y="8"/>
                        <a:pt x="16" y="5"/>
                      </a:cubicBezTo>
                      <a:cubicBezTo>
                        <a:pt x="14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9" name="Freeform 813"/>
                <p:cNvSpPr>
                  <a:spLocks/>
                </p:cNvSpPr>
                <p:nvPr/>
              </p:nvSpPr>
              <p:spPr bwMode="auto">
                <a:xfrm>
                  <a:off x="3142" y="2265"/>
                  <a:ext cx="34" cy="18"/>
                </a:xfrm>
                <a:custGeom>
                  <a:avLst/>
                  <a:gdLst>
                    <a:gd name="T0" fmla="*/ 2 w 18"/>
                    <a:gd name="T1" fmla="*/ 5 h 10"/>
                    <a:gd name="T2" fmla="*/ 12 w 18"/>
                    <a:gd name="T3" fmla="*/ 10 h 10"/>
                    <a:gd name="T4" fmla="*/ 16 w 18"/>
                    <a:gd name="T5" fmla="*/ 5 h 10"/>
                    <a:gd name="T6" fmla="*/ 6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3" y="8"/>
                        <a:pt x="8" y="10"/>
                        <a:pt x="12" y="10"/>
                      </a:cubicBezTo>
                      <a:cubicBezTo>
                        <a:pt x="16" y="10"/>
                        <a:pt x="18" y="8"/>
                        <a:pt x="16" y="5"/>
                      </a:cubicBezTo>
                      <a:cubicBezTo>
                        <a:pt x="14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0" name="Freeform 814"/>
                <p:cNvSpPr>
                  <a:spLocks/>
                </p:cNvSpPr>
                <p:nvPr/>
              </p:nvSpPr>
              <p:spPr bwMode="auto">
                <a:xfrm>
                  <a:off x="3116" y="2265"/>
                  <a:ext cx="32" cy="20"/>
                </a:xfrm>
                <a:custGeom>
                  <a:avLst/>
                  <a:gdLst>
                    <a:gd name="T0" fmla="*/ 2 w 17"/>
                    <a:gd name="T1" fmla="*/ 5 h 11"/>
                    <a:gd name="T2" fmla="*/ 12 w 17"/>
                    <a:gd name="T3" fmla="*/ 11 h 11"/>
                    <a:gd name="T4" fmla="*/ 16 w 17"/>
                    <a:gd name="T5" fmla="*/ 5 h 11"/>
                    <a:gd name="T6" fmla="*/ 6 w 17"/>
                    <a:gd name="T7" fmla="*/ 0 h 11"/>
                    <a:gd name="T8" fmla="*/ 2 w 17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2" y="5"/>
                      </a:moveTo>
                      <a:cubicBezTo>
                        <a:pt x="3" y="8"/>
                        <a:pt x="8" y="11"/>
                        <a:pt x="12" y="11"/>
                      </a:cubicBezTo>
                      <a:cubicBezTo>
                        <a:pt x="16" y="10"/>
                        <a:pt x="17" y="8"/>
                        <a:pt x="16" y="5"/>
                      </a:cubicBezTo>
                      <a:cubicBezTo>
                        <a:pt x="14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1" name="Freeform 815"/>
                <p:cNvSpPr>
                  <a:spLocks/>
                </p:cNvSpPr>
                <p:nvPr/>
              </p:nvSpPr>
              <p:spPr bwMode="auto">
                <a:xfrm>
                  <a:off x="3017" y="2266"/>
                  <a:ext cx="28" cy="21"/>
                </a:xfrm>
                <a:custGeom>
                  <a:avLst/>
                  <a:gdLst>
                    <a:gd name="T0" fmla="*/ 1 w 15"/>
                    <a:gd name="T1" fmla="*/ 5 h 11"/>
                    <a:gd name="T2" fmla="*/ 10 w 15"/>
                    <a:gd name="T3" fmla="*/ 11 h 11"/>
                    <a:gd name="T4" fmla="*/ 14 w 15"/>
                    <a:gd name="T5" fmla="*/ 5 h 11"/>
                    <a:gd name="T6" fmla="*/ 6 w 15"/>
                    <a:gd name="T7" fmla="*/ 0 h 11"/>
                    <a:gd name="T8" fmla="*/ 1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5"/>
                      </a:moveTo>
                      <a:cubicBezTo>
                        <a:pt x="2" y="8"/>
                        <a:pt x="6" y="11"/>
                        <a:pt x="10" y="11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2"/>
                        <a:pt x="9" y="0"/>
                        <a:pt x="6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2" name="Freeform 816"/>
                <p:cNvSpPr>
                  <a:spLocks/>
                </p:cNvSpPr>
                <p:nvPr/>
              </p:nvSpPr>
              <p:spPr bwMode="auto">
                <a:xfrm>
                  <a:off x="2993" y="2266"/>
                  <a:ext cx="28" cy="21"/>
                </a:xfrm>
                <a:custGeom>
                  <a:avLst/>
                  <a:gdLst>
                    <a:gd name="T0" fmla="*/ 1 w 15"/>
                    <a:gd name="T1" fmla="*/ 6 h 11"/>
                    <a:gd name="T2" fmla="*/ 9 w 15"/>
                    <a:gd name="T3" fmla="*/ 11 h 11"/>
                    <a:gd name="T4" fmla="*/ 14 w 15"/>
                    <a:gd name="T5" fmla="*/ 5 h 11"/>
                    <a:gd name="T6" fmla="*/ 6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2" y="9"/>
                        <a:pt x="6" y="11"/>
                        <a:pt x="9" y="11"/>
                      </a:cubicBezTo>
                      <a:cubicBezTo>
                        <a:pt x="13" y="11"/>
                        <a:pt x="15" y="8"/>
                        <a:pt x="14" y="5"/>
                      </a:cubicBezTo>
                      <a:cubicBezTo>
                        <a:pt x="13" y="3"/>
                        <a:pt x="9" y="0"/>
                        <a:pt x="6" y="0"/>
                      </a:cubicBezTo>
                      <a:cubicBezTo>
                        <a:pt x="2" y="1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3" name="Freeform 817"/>
                <p:cNvSpPr>
                  <a:spLocks/>
                </p:cNvSpPr>
                <p:nvPr/>
              </p:nvSpPr>
              <p:spPr bwMode="auto">
                <a:xfrm>
                  <a:off x="2969" y="2268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9 w 15"/>
                    <a:gd name="T3" fmla="*/ 10 h 10"/>
                    <a:gd name="T4" fmla="*/ 14 w 15"/>
                    <a:gd name="T5" fmla="*/ 5 h 10"/>
                    <a:gd name="T6" fmla="*/ 6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9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2"/>
                        <a:pt x="9" y="0"/>
                        <a:pt x="6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4" name="Freeform 818"/>
                <p:cNvSpPr>
                  <a:spLocks/>
                </p:cNvSpPr>
                <p:nvPr/>
              </p:nvSpPr>
              <p:spPr bwMode="auto">
                <a:xfrm>
                  <a:off x="2945" y="2268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9 w 15"/>
                    <a:gd name="T3" fmla="*/ 10 h 10"/>
                    <a:gd name="T4" fmla="*/ 14 w 15"/>
                    <a:gd name="T5" fmla="*/ 5 h 10"/>
                    <a:gd name="T6" fmla="*/ 6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9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5" name="Freeform 819"/>
                <p:cNvSpPr>
                  <a:spLocks/>
                </p:cNvSpPr>
                <p:nvPr/>
              </p:nvSpPr>
              <p:spPr bwMode="auto">
                <a:xfrm>
                  <a:off x="2922" y="2268"/>
                  <a:ext cx="26" cy="21"/>
                </a:xfrm>
                <a:custGeom>
                  <a:avLst/>
                  <a:gdLst>
                    <a:gd name="T0" fmla="*/ 0 w 14"/>
                    <a:gd name="T1" fmla="*/ 5 h 11"/>
                    <a:gd name="T2" fmla="*/ 8 w 14"/>
                    <a:gd name="T3" fmla="*/ 11 h 11"/>
                    <a:gd name="T4" fmla="*/ 13 w 14"/>
                    <a:gd name="T5" fmla="*/ 5 h 11"/>
                    <a:gd name="T6" fmla="*/ 5 w 14"/>
                    <a:gd name="T7" fmla="*/ 0 h 11"/>
                    <a:gd name="T8" fmla="*/ 0 w 14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0" y="5"/>
                      </a:moveTo>
                      <a:cubicBezTo>
                        <a:pt x="1" y="8"/>
                        <a:pt x="4" y="11"/>
                        <a:pt x="8" y="11"/>
                      </a:cubicBezTo>
                      <a:cubicBezTo>
                        <a:pt x="11" y="10"/>
                        <a:pt x="14" y="8"/>
                        <a:pt x="13" y="5"/>
                      </a:cubicBezTo>
                      <a:cubicBezTo>
                        <a:pt x="12" y="2"/>
                        <a:pt x="9" y="0"/>
                        <a:pt x="5" y="0"/>
                      </a:cubicBezTo>
                      <a:cubicBezTo>
                        <a:pt x="2" y="0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6" name="Freeform 820"/>
                <p:cNvSpPr>
                  <a:spLocks/>
                </p:cNvSpPr>
                <p:nvPr/>
              </p:nvSpPr>
              <p:spPr bwMode="auto">
                <a:xfrm>
                  <a:off x="2898" y="2268"/>
                  <a:ext cx="26" cy="21"/>
                </a:xfrm>
                <a:custGeom>
                  <a:avLst/>
                  <a:gdLst>
                    <a:gd name="T0" fmla="*/ 1 w 14"/>
                    <a:gd name="T1" fmla="*/ 6 h 11"/>
                    <a:gd name="T2" fmla="*/ 8 w 14"/>
                    <a:gd name="T3" fmla="*/ 11 h 11"/>
                    <a:gd name="T4" fmla="*/ 13 w 14"/>
                    <a:gd name="T5" fmla="*/ 5 h 11"/>
                    <a:gd name="T6" fmla="*/ 6 w 14"/>
                    <a:gd name="T7" fmla="*/ 0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1" y="9"/>
                        <a:pt x="4" y="11"/>
                        <a:pt x="8" y="11"/>
                      </a:cubicBezTo>
                      <a:cubicBezTo>
                        <a:pt x="12" y="11"/>
                        <a:pt x="14" y="8"/>
                        <a:pt x="13" y="5"/>
                      </a:cubicBezTo>
                      <a:cubicBezTo>
                        <a:pt x="13" y="3"/>
                        <a:pt x="9" y="0"/>
                        <a:pt x="6" y="0"/>
                      </a:cubicBezTo>
                      <a:cubicBezTo>
                        <a:pt x="2" y="1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7" name="Freeform 821"/>
                <p:cNvSpPr>
                  <a:spLocks/>
                </p:cNvSpPr>
                <p:nvPr/>
              </p:nvSpPr>
              <p:spPr bwMode="auto">
                <a:xfrm>
                  <a:off x="2876" y="2270"/>
                  <a:ext cx="24" cy="19"/>
                </a:xfrm>
                <a:custGeom>
                  <a:avLst/>
                  <a:gdLst>
                    <a:gd name="T0" fmla="*/ 0 w 13"/>
                    <a:gd name="T1" fmla="*/ 5 h 10"/>
                    <a:gd name="T2" fmla="*/ 7 w 13"/>
                    <a:gd name="T3" fmla="*/ 10 h 10"/>
                    <a:gd name="T4" fmla="*/ 13 w 13"/>
                    <a:gd name="T5" fmla="*/ 5 h 10"/>
                    <a:gd name="T6" fmla="*/ 5 w 13"/>
                    <a:gd name="T7" fmla="*/ 0 h 10"/>
                    <a:gd name="T8" fmla="*/ 0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5"/>
                      </a:moveTo>
                      <a:cubicBezTo>
                        <a:pt x="0" y="8"/>
                        <a:pt x="4" y="10"/>
                        <a:pt x="7" y="10"/>
                      </a:cubicBezTo>
                      <a:cubicBezTo>
                        <a:pt x="11" y="10"/>
                        <a:pt x="13" y="8"/>
                        <a:pt x="13" y="5"/>
                      </a:cubicBezTo>
                      <a:cubicBezTo>
                        <a:pt x="12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8" name="Freeform 822"/>
                <p:cNvSpPr>
                  <a:spLocks/>
                </p:cNvSpPr>
                <p:nvPr/>
              </p:nvSpPr>
              <p:spPr bwMode="auto">
                <a:xfrm>
                  <a:off x="2852" y="2270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7 w 13"/>
                    <a:gd name="T3" fmla="*/ 10 h 10"/>
                    <a:gd name="T4" fmla="*/ 13 w 13"/>
                    <a:gd name="T5" fmla="*/ 5 h 10"/>
                    <a:gd name="T6" fmla="*/ 6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1" y="10"/>
                        <a:pt x="13" y="8"/>
                        <a:pt x="13" y="5"/>
                      </a:cubicBezTo>
                      <a:cubicBezTo>
                        <a:pt x="13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9" name="Freeform 823"/>
                <p:cNvSpPr>
                  <a:spLocks/>
                </p:cNvSpPr>
                <p:nvPr/>
              </p:nvSpPr>
              <p:spPr bwMode="auto">
                <a:xfrm>
                  <a:off x="2829" y="2270"/>
                  <a:ext cx="24" cy="21"/>
                </a:xfrm>
                <a:custGeom>
                  <a:avLst/>
                  <a:gdLst>
                    <a:gd name="T0" fmla="*/ 0 w 13"/>
                    <a:gd name="T1" fmla="*/ 5 h 11"/>
                    <a:gd name="T2" fmla="*/ 7 w 13"/>
                    <a:gd name="T3" fmla="*/ 11 h 11"/>
                    <a:gd name="T4" fmla="*/ 12 w 13"/>
                    <a:gd name="T5" fmla="*/ 5 h 11"/>
                    <a:gd name="T6" fmla="*/ 6 w 13"/>
                    <a:gd name="T7" fmla="*/ 0 h 11"/>
                    <a:gd name="T8" fmla="*/ 0 w 1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0" y="5"/>
                      </a:moveTo>
                      <a:cubicBezTo>
                        <a:pt x="0" y="8"/>
                        <a:pt x="3" y="11"/>
                        <a:pt x="7" y="11"/>
                      </a:cubicBezTo>
                      <a:cubicBezTo>
                        <a:pt x="10" y="10"/>
                        <a:pt x="13" y="8"/>
                        <a:pt x="12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2" y="0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0" name="Freeform 824"/>
                <p:cNvSpPr>
                  <a:spLocks/>
                </p:cNvSpPr>
                <p:nvPr/>
              </p:nvSpPr>
              <p:spPr bwMode="auto">
                <a:xfrm>
                  <a:off x="2807" y="2270"/>
                  <a:ext cx="22" cy="21"/>
                </a:xfrm>
                <a:custGeom>
                  <a:avLst/>
                  <a:gdLst>
                    <a:gd name="T0" fmla="*/ 0 w 12"/>
                    <a:gd name="T1" fmla="*/ 6 h 11"/>
                    <a:gd name="T2" fmla="*/ 6 w 12"/>
                    <a:gd name="T3" fmla="*/ 11 h 11"/>
                    <a:gd name="T4" fmla="*/ 12 w 12"/>
                    <a:gd name="T5" fmla="*/ 5 h 11"/>
                    <a:gd name="T6" fmla="*/ 6 w 12"/>
                    <a:gd name="T7" fmla="*/ 0 h 11"/>
                    <a:gd name="T8" fmla="*/ 0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0" y="6"/>
                      </a:move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10" y="11"/>
                        <a:pt x="12" y="8"/>
                        <a:pt x="12" y="5"/>
                      </a:cubicBezTo>
                      <a:cubicBezTo>
                        <a:pt x="12" y="3"/>
                        <a:pt x="9" y="0"/>
                        <a:pt x="6" y="0"/>
                      </a:cubicBezTo>
                      <a:cubicBezTo>
                        <a:pt x="2" y="1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1" name="Oval 825"/>
                <p:cNvSpPr>
                  <a:spLocks noChangeArrowheads="1"/>
                </p:cNvSpPr>
                <p:nvPr/>
              </p:nvSpPr>
              <p:spPr bwMode="auto">
                <a:xfrm>
                  <a:off x="2783" y="2272"/>
                  <a:ext cx="24" cy="19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2" name="Freeform 826"/>
                <p:cNvSpPr>
                  <a:spLocks/>
                </p:cNvSpPr>
                <p:nvPr/>
              </p:nvSpPr>
              <p:spPr bwMode="auto">
                <a:xfrm>
                  <a:off x="2760" y="2272"/>
                  <a:ext cx="23" cy="19"/>
                </a:xfrm>
                <a:custGeom>
                  <a:avLst/>
                  <a:gdLst>
                    <a:gd name="T0" fmla="*/ 0 w 12"/>
                    <a:gd name="T1" fmla="*/ 5 h 10"/>
                    <a:gd name="T2" fmla="*/ 6 w 12"/>
                    <a:gd name="T3" fmla="*/ 10 h 10"/>
                    <a:gd name="T4" fmla="*/ 12 w 12"/>
                    <a:gd name="T5" fmla="*/ 5 h 10"/>
                    <a:gd name="T6" fmla="*/ 6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9" y="10"/>
                        <a:pt x="12" y="8"/>
                        <a:pt x="12" y="5"/>
                      </a:cubicBezTo>
                      <a:cubicBezTo>
                        <a:pt x="12" y="2"/>
                        <a:pt x="10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3" name="Freeform 827"/>
                <p:cNvSpPr>
                  <a:spLocks/>
                </p:cNvSpPr>
                <p:nvPr/>
              </p:nvSpPr>
              <p:spPr bwMode="auto">
                <a:xfrm>
                  <a:off x="2736" y="2272"/>
                  <a:ext cx="24" cy="21"/>
                </a:xfrm>
                <a:custGeom>
                  <a:avLst/>
                  <a:gdLst>
                    <a:gd name="T0" fmla="*/ 1 w 13"/>
                    <a:gd name="T1" fmla="*/ 5 h 11"/>
                    <a:gd name="T2" fmla="*/ 6 w 13"/>
                    <a:gd name="T3" fmla="*/ 11 h 11"/>
                    <a:gd name="T4" fmla="*/ 13 w 13"/>
                    <a:gd name="T5" fmla="*/ 5 h 11"/>
                    <a:gd name="T6" fmla="*/ 7 w 13"/>
                    <a:gd name="T7" fmla="*/ 0 h 11"/>
                    <a:gd name="T8" fmla="*/ 1 w 1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1" y="5"/>
                      </a:moveTo>
                      <a:cubicBezTo>
                        <a:pt x="0" y="8"/>
                        <a:pt x="3" y="11"/>
                        <a:pt x="6" y="11"/>
                      </a:cubicBezTo>
                      <a:cubicBezTo>
                        <a:pt x="10" y="10"/>
                        <a:pt x="13" y="8"/>
                        <a:pt x="13" y="5"/>
                      </a:cubicBezTo>
                      <a:cubicBezTo>
                        <a:pt x="13" y="2"/>
                        <a:pt x="11" y="0"/>
                        <a:pt x="7" y="0"/>
                      </a:cubicBezTo>
                      <a:cubicBezTo>
                        <a:pt x="4" y="0"/>
                        <a:pt x="1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4" name="Freeform 828"/>
                <p:cNvSpPr>
                  <a:spLocks/>
                </p:cNvSpPr>
                <p:nvPr/>
              </p:nvSpPr>
              <p:spPr bwMode="auto">
                <a:xfrm>
                  <a:off x="2714" y="2272"/>
                  <a:ext cx="24" cy="21"/>
                </a:xfrm>
                <a:custGeom>
                  <a:avLst/>
                  <a:gdLst>
                    <a:gd name="T0" fmla="*/ 0 w 13"/>
                    <a:gd name="T1" fmla="*/ 6 h 11"/>
                    <a:gd name="T2" fmla="*/ 6 w 13"/>
                    <a:gd name="T3" fmla="*/ 11 h 11"/>
                    <a:gd name="T4" fmla="*/ 13 w 13"/>
                    <a:gd name="T5" fmla="*/ 5 h 11"/>
                    <a:gd name="T6" fmla="*/ 7 w 13"/>
                    <a:gd name="T7" fmla="*/ 0 h 11"/>
                    <a:gd name="T8" fmla="*/ 0 w 13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0" y="6"/>
                      </a:move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9" y="11"/>
                        <a:pt x="12" y="8"/>
                        <a:pt x="13" y="5"/>
                      </a:cubicBezTo>
                      <a:cubicBezTo>
                        <a:pt x="13" y="3"/>
                        <a:pt x="11" y="0"/>
                        <a:pt x="7" y="0"/>
                      </a:cubicBezTo>
                      <a:cubicBezTo>
                        <a:pt x="4" y="1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5" name="Freeform 829"/>
                <p:cNvSpPr>
                  <a:spLocks/>
                </p:cNvSpPr>
                <p:nvPr/>
              </p:nvSpPr>
              <p:spPr bwMode="auto">
                <a:xfrm>
                  <a:off x="2691" y="2274"/>
                  <a:ext cx="24" cy="19"/>
                </a:xfrm>
                <a:custGeom>
                  <a:avLst/>
                  <a:gdLst>
                    <a:gd name="T0" fmla="*/ 0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7 w 13"/>
                    <a:gd name="T7" fmla="*/ 0 h 10"/>
                    <a:gd name="T8" fmla="*/ 0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9" y="10"/>
                        <a:pt x="12" y="8"/>
                        <a:pt x="12" y="5"/>
                      </a:cubicBezTo>
                      <a:cubicBezTo>
                        <a:pt x="13" y="2"/>
                        <a:pt x="11" y="0"/>
                        <a:pt x="7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6" name="Freeform 830"/>
                <p:cNvSpPr>
                  <a:spLocks/>
                </p:cNvSpPr>
                <p:nvPr/>
              </p:nvSpPr>
              <p:spPr bwMode="auto">
                <a:xfrm>
                  <a:off x="2667" y="2274"/>
                  <a:ext cx="26" cy="19"/>
                </a:xfrm>
                <a:custGeom>
                  <a:avLst/>
                  <a:gdLst>
                    <a:gd name="T0" fmla="*/ 1 w 14"/>
                    <a:gd name="T1" fmla="*/ 5 h 10"/>
                    <a:gd name="T2" fmla="*/ 6 w 14"/>
                    <a:gd name="T3" fmla="*/ 10 h 10"/>
                    <a:gd name="T4" fmla="*/ 13 w 14"/>
                    <a:gd name="T5" fmla="*/ 5 h 10"/>
                    <a:gd name="T6" fmla="*/ 8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9" y="10"/>
                        <a:pt x="13" y="8"/>
                        <a:pt x="13" y="5"/>
                      </a:cubicBezTo>
                      <a:cubicBezTo>
                        <a:pt x="14" y="2"/>
                        <a:pt x="11" y="0"/>
                        <a:pt x="8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7" name="Freeform 831"/>
                <p:cNvSpPr>
                  <a:spLocks/>
                </p:cNvSpPr>
                <p:nvPr/>
              </p:nvSpPr>
              <p:spPr bwMode="auto">
                <a:xfrm>
                  <a:off x="2645" y="2274"/>
                  <a:ext cx="26" cy="20"/>
                </a:xfrm>
                <a:custGeom>
                  <a:avLst/>
                  <a:gdLst>
                    <a:gd name="T0" fmla="*/ 1 w 14"/>
                    <a:gd name="T1" fmla="*/ 5 h 11"/>
                    <a:gd name="T2" fmla="*/ 6 w 14"/>
                    <a:gd name="T3" fmla="*/ 11 h 11"/>
                    <a:gd name="T4" fmla="*/ 13 w 14"/>
                    <a:gd name="T5" fmla="*/ 5 h 11"/>
                    <a:gd name="T6" fmla="*/ 8 w 14"/>
                    <a:gd name="T7" fmla="*/ 0 h 11"/>
                    <a:gd name="T8" fmla="*/ 1 w 14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5"/>
                      </a:moveTo>
                      <a:cubicBezTo>
                        <a:pt x="0" y="8"/>
                        <a:pt x="2" y="11"/>
                        <a:pt x="6" y="11"/>
                      </a:cubicBezTo>
                      <a:cubicBezTo>
                        <a:pt x="9" y="10"/>
                        <a:pt x="12" y="8"/>
                        <a:pt x="13" y="5"/>
                      </a:cubicBezTo>
                      <a:cubicBezTo>
                        <a:pt x="14" y="2"/>
                        <a:pt x="11" y="0"/>
                        <a:pt x="8" y="0"/>
                      </a:cubicBezTo>
                      <a:cubicBezTo>
                        <a:pt x="5" y="0"/>
                        <a:pt x="1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8" name="Freeform 832"/>
                <p:cNvSpPr>
                  <a:spLocks/>
                </p:cNvSpPr>
                <p:nvPr/>
              </p:nvSpPr>
              <p:spPr bwMode="auto">
                <a:xfrm>
                  <a:off x="2620" y="2274"/>
                  <a:ext cx="26" cy="20"/>
                </a:xfrm>
                <a:custGeom>
                  <a:avLst/>
                  <a:gdLst>
                    <a:gd name="T0" fmla="*/ 1 w 14"/>
                    <a:gd name="T1" fmla="*/ 6 h 11"/>
                    <a:gd name="T2" fmla="*/ 6 w 14"/>
                    <a:gd name="T3" fmla="*/ 11 h 11"/>
                    <a:gd name="T4" fmla="*/ 14 w 14"/>
                    <a:gd name="T5" fmla="*/ 5 h 11"/>
                    <a:gd name="T6" fmla="*/ 9 w 14"/>
                    <a:gd name="T7" fmla="*/ 0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9" y="11"/>
                        <a:pt x="13" y="8"/>
                        <a:pt x="14" y="5"/>
                      </a:cubicBezTo>
                      <a:cubicBezTo>
                        <a:pt x="14" y="3"/>
                        <a:pt x="12" y="0"/>
                        <a:pt x="9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9" name="Freeform 833"/>
                <p:cNvSpPr>
                  <a:spLocks/>
                </p:cNvSpPr>
                <p:nvPr/>
              </p:nvSpPr>
              <p:spPr bwMode="auto">
                <a:xfrm>
                  <a:off x="2598" y="2276"/>
                  <a:ext cx="26" cy="18"/>
                </a:xfrm>
                <a:custGeom>
                  <a:avLst/>
                  <a:gdLst>
                    <a:gd name="T0" fmla="*/ 1 w 14"/>
                    <a:gd name="T1" fmla="*/ 5 h 10"/>
                    <a:gd name="T2" fmla="*/ 5 w 14"/>
                    <a:gd name="T3" fmla="*/ 10 h 10"/>
                    <a:gd name="T4" fmla="*/ 13 w 14"/>
                    <a:gd name="T5" fmla="*/ 5 h 10"/>
                    <a:gd name="T6" fmla="*/ 9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9" y="10"/>
                        <a:pt x="12" y="8"/>
                        <a:pt x="13" y="5"/>
                      </a:cubicBezTo>
                      <a:cubicBezTo>
                        <a:pt x="14" y="2"/>
                        <a:pt x="12" y="0"/>
                        <a:pt x="9" y="0"/>
                      </a:cubicBezTo>
                      <a:cubicBezTo>
                        <a:pt x="6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0" name="Freeform 834"/>
                <p:cNvSpPr>
                  <a:spLocks/>
                </p:cNvSpPr>
                <p:nvPr/>
              </p:nvSpPr>
              <p:spPr bwMode="auto">
                <a:xfrm>
                  <a:off x="2576" y="2276"/>
                  <a:ext cx="26" cy="18"/>
                </a:xfrm>
                <a:custGeom>
                  <a:avLst/>
                  <a:gdLst>
                    <a:gd name="T0" fmla="*/ 1 w 14"/>
                    <a:gd name="T1" fmla="*/ 5 h 10"/>
                    <a:gd name="T2" fmla="*/ 5 w 14"/>
                    <a:gd name="T3" fmla="*/ 10 h 10"/>
                    <a:gd name="T4" fmla="*/ 13 w 14"/>
                    <a:gd name="T5" fmla="*/ 5 h 10"/>
                    <a:gd name="T6" fmla="*/ 9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2" y="8"/>
                        <a:pt x="13" y="5"/>
                      </a:cubicBezTo>
                      <a:cubicBezTo>
                        <a:pt x="14" y="2"/>
                        <a:pt x="12" y="0"/>
                        <a:pt x="9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1" name="Freeform 835"/>
                <p:cNvSpPr>
                  <a:spLocks/>
                </p:cNvSpPr>
                <p:nvPr/>
              </p:nvSpPr>
              <p:spPr bwMode="auto">
                <a:xfrm>
                  <a:off x="2551" y="2276"/>
                  <a:ext cx="28" cy="20"/>
                </a:xfrm>
                <a:custGeom>
                  <a:avLst/>
                  <a:gdLst>
                    <a:gd name="T0" fmla="*/ 1 w 15"/>
                    <a:gd name="T1" fmla="*/ 5 h 11"/>
                    <a:gd name="T2" fmla="*/ 5 w 15"/>
                    <a:gd name="T3" fmla="*/ 10 h 11"/>
                    <a:gd name="T4" fmla="*/ 14 w 15"/>
                    <a:gd name="T5" fmla="*/ 5 h 11"/>
                    <a:gd name="T6" fmla="*/ 10 w 15"/>
                    <a:gd name="T7" fmla="*/ 0 h 11"/>
                    <a:gd name="T8" fmla="*/ 1 w 15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5"/>
                      </a:moveTo>
                      <a:cubicBezTo>
                        <a:pt x="0" y="8"/>
                        <a:pt x="2" y="11"/>
                        <a:pt x="5" y="10"/>
                      </a:cubicBezTo>
                      <a:cubicBezTo>
                        <a:pt x="9" y="10"/>
                        <a:pt x="12" y="8"/>
                        <a:pt x="14" y="5"/>
                      </a:cubicBezTo>
                      <a:cubicBezTo>
                        <a:pt x="15" y="2"/>
                        <a:pt x="13" y="0"/>
                        <a:pt x="10" y="0"/>
                      </a:cubicBezTo>
                      <a:cubicBezTo>
                        <a:pt x="6" y="0"/>
                        <a:pt x="2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2" name="Freeform 836"/>
                <p:cNvSpPr>
                  <a:spLocks/>
                </p:cNvSpPr>
                <p:nvPr/>
              </p:nvSpPr>
              <p:spPr bwMode="auto">
                <a:xfrm>
                  <a:off x="2527" y="2276"/>
                  <a:ext cx="28" cy="20"/>
                </a:xfrm>
                <a:custGeom>
                  <a:avLst/>
                  <a:gdLst>
                    <a:gd name="T0" fmla="*/ 2 w 15"/>
                    <a:gd name="T1" fmla="*/ 6 h 11"/>
                    <a:gd name="T2" fmla="*/ 6 w 15"/>
                    <a:gd name="T3" fmla="*/ 11 h 11"/>
                    <a:gd name="T4" fmla="*/ 14 w 15"/>
                    <a:gd name="T5" fmla="*/ 5 h 11"/>
                    <a:gd name="T6" fmla="*/ 10 w 15"/>
                    <a:gd name="T7" fmla="*/ 0 h 11"/>
                    <a:gd name="T8" fmla="*/ 2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2" y="6"/>
                      </a:moveTo>
                      <a:cubicBezTo>
                        <a:pt x="0" y="9"/>
                        <a:pt x="2" y="11"/>
                        <a:pt x="6" y="11"/>
                      </a:cubicBezTo>
                      <a:cubicBezTo>
                        <a:pt x="9" y="11"/>
                        <a:pt x="13" y="8"/>
                        <a:pt x="14" y="5"/>
                      </a:cubicBezTo>
                      <a:cubicBezTo>
                        <a:pt x="15" y="3"/>
                        <a:pt x="14" y="0"/>
                        <a:pt x="10" y="0"/>
                      </a:cubicBezTo>
                      <a:cubicBezTo>
                        <a:pt x="7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3" name="Freeform 837"/>
                <p:cNvSpPr>
                  <a:spLocks/>
                </p:cNvSpPr>
                <p:nvPr/>
              </p:nvSpPr>
              <p:spPr bwMode="auto">
                <a:xfrm>
                  <a:off x="2505" y="2278"/>
                  <a:ext cx="28" cy="18"/>
                </a:xfrm>
                <a:custGeom>
                  <a:avLst/>
                  <a:gdLst>
                    <a:gd name="T0" fmla="*/ 1 w 15"/>
                    <a:gd name="T1" fmla="*/ 5 h 10"/>
                    <a:gd name="T2" fmla="*/ 5 w 15"/>
                    <a:gd name="T3" fmla="*/ 10 h 10"/>
                    <a:gd name="T4" fmla="*/ 14 w 15"/>
                    <a:gd name="T5" fmla="*/ 5 h 10"/>
                    <a:gd name="T6" fmla="*/ 10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2" y="8"/>
                        <a:pt x="14" y="5"/>
                      </a:cubicBezTo>
                      <a:cubicBezTo>
                        <a:pt x="15" y="2"/>
                        <a:pt x="13" y="0"/>
                        <a:pt x="10" y="0"/>
                      </a:cubicBezTo>
                      <a:cubicBezTo>
                        <a:pt x="7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4" name="Freeform 838"/>
                <p:cNvSpPr>
                  <a:spLocks/>
                </p:cNvSpPr>
                <p:nvPr/>
              </p:nvSpPr>
              <p:spPr bwMode="auto">
                <a:xfrm>
                  <a:off x="2481" y="2278"/>
                  <a:ext cx="29" cy="18"/>
                </a:xfrm>
                <a:custGeom>
                  <a:avLst/>
                  <a:gdLst>
                    <a:gd name="T0" fmla="*/ 1 w 16"/>
                    <a:gd name="T1" fmla="*/ 5 h 10"/>
                    <a:gd name="T2" fmla="*/ 5 w 16"/>
                    <a:gd name="T3" fmla="*/ 10 h 10"/>
                    <a:gd name="T4" fmla="*/ 14 w 16"/>
                    <a:gd name="T5" fmla="*/ 5 h 10"/>
                    <a:gd name="T6" fmla="*/ 11 w 16"/>
                    <a:gd name="T7" fmla="*/ 0 h 10"/>
                    <a:gd name="T8" fmla="*/ 1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10"/>
                        <a:pt x="13" y="8"/>
                        <a:pt x="14" y="5"/>
                      </a:cubicBezTo>
                      <a:cubicBezTo>
                        <a:pt x="16" y="2"/>
                        <a:pt x="14" y="0"/>
                        <a:pt x="11" y="0"/>
                      </a:cubicBezTo>
                      <a:cubicBezTo>
                        <a:pt x="7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5" name="Freeform 839"/>
                <p:cNvSpPr>
                  <a:spLocks/>
                </p:cNvSpPr>
                <p:nvPr/>
              </p:nvSpPr>
              <p:spPr bwMode="auto">
                <a:xfrm>
                  <a:off x="2456" y="2278"/>
                  <a:ext cx="30" cy="20"/>
                </a:xfrm>
                <a:custGeom>
                  <a:avLst/>
                  <a:gdLst>
                    <a:gd name="T0" fmla="*/ 2 w 16"/>
                    <a:gd name="T1" fmla="*/ 5 h 11"/>
                    <a:gd name="T2" fmla="*/ 5 w 16"/>
                    <a:gd name="T3" fmla="*/ 10 h 11"/>
                    <a:gd name="T4" fmla="*/ 14 w 16"/>
                    <a:gd name="T5" fmla="*/ 5 h 11"/>
                    <a:gd name="T6" fmla="*/ 11 w 16"/>
                    <a:gd name="T7" fmla="*/ 0 h 11"/>
                    <a:gd name="T8" fmla="*/ 2 w 16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2" y="5"/>
                      </a:moveTo>
                      <a:cubicBezTo>
                        <a:pt x="0" y="8"/>
                        <a:pt x="1" y="11"/>
                        <a:pt x="5" y="10"/>
                      </a:cubicBezTo>
                      <a:cubicBezTo>
                        <a:pt x="9" y="10"/>
                        <a:pt x="13" y="8"/>
                        <a:pt x="14" y="5"/>
                      </a:cubicBezTo>
                      <a:cubicBezTo>
                        <a:pt x="16" y="2"/>
                        <a:pt x="14" y="0"/>
                        <a:pt x="11" y="0"/>
                      </a:cubicBezTo>
                      <a:cubicBezTo>
                        <a:pt x="8" y="0"/>
                        <a:pt x="3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6" name="Freeform 840"/>
                <p:cNvSpPr>
                  <a:spLocks/>
                </p:cNvSpPr>
                <p:nvPr/>
              </p:nvSpPr>
              <p:spPr bwMode="auto">
                <a:xfrm>
                  <a:off x="2432" y="2278"/>
                  <a:ext cx="30" cy="20"/>
                </a:xfrm>
                <a:custGeom>
                  <a:avLst/>
                  <a:gdLst>
                    <a:gd name="T0" fmla="*/ 2 w 16"/>
                    <a:gd name="T1" fmla="*/ 6 h 11"/>
                    <a:gd name="T2" fmla="*/ 5 w 16"/>
                    <a:gd name="T3" fmla="*/ 11 h 11"/>
                    <a:gd name="T4" fmla="*/ 15 w 16"/>
                    <a:gd name="T5" fmla="*/ 5 h 11"/>
                    <a:gd name="T6" fmla="*/ 11 w 16"/>
                    <a:gd name="T7" fmla="*/ 0 h 11"/>
                    <a:gd name="T8" fmla="*/ 2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2" y="6"/>
                      </a:moveTo>
                      <a:cubicBezTo>
                        <a:pt x="0" y="9"/>
                        <a:pt x="1" y="11"/>
                        <a:pt x="5" y="11"/>
                      </a:cubicBezTo>
                      <a:cubicBezTo>
                        <a:pt x="9" y="11"/>
                        <a:pt x="13" y="8"/>
                        <a:pt x="15" y="5"/>
                      </a:cubicBezTo>
                      <a:cubicBezTo>
                        <a:pt x="16" y="3"/>
                        <a:pt x="15" y="0"/>
                        <a:pt x="11" y="0"/>
                      </a:cubicBezTo>
                      <a:cubicBezTo>
                        <a:pt x="8" y="0"/>
                        <a:pt x="4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7" name="Freeform 841"/>
                <p:cNvSpPr>
                  <a:spLocks/>
                </p:cNvSpPr>
                <p:nvPr/>
              </p:nvSpPr>
              <p:spPr bwMode="auto">
                <a:xfrm>
                  <a:off x="2408" y="2279"/>
                  <a:ext cx="32" cy="19"/>
                </a:xfrm>
                <a:custGeom>
                  <a:avLst/>
                  <a:gdLst>
                    <a:gd name="T0" fmla="*/ 2 w 17"/>
                    <a:gd name="T1" fmla="*/ 5 h 10"/>
                    <a:gd name="T2" fmla="*/ 5 w 17"/>
                    <a:gd name="T3" fmla="*/ 10 h 10"/>
                    <a:gd name="T4" fmla="*/ 15 w 17"/>
                    <a:gd name="T5" fmla="*/ 5 h 10"/>
                    <a:gd name="T6" fmla="*/ 12 w 17"/>
                    <a:gd name="T7" fmla="*/ 0 h 10"/>
                    <a:gd name="T8" fmla="*/ 2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2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10"/>
                        <a:pt x="13" y="8"/>
                        <a:pt x="15" y="5"/>
                      </a:cubicBezTo>
                      <a:cubicBezTo>
                        <a:pt x="17" y="2"/>
                        <a:pt x="15" y="0"/>
                        <a:pt x="12" y="0"/>
                      </a:cubicBezTo>
                      <a:cubicBezTo>
                        <a:pt x="8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8" name="Freeform 842"/>
                <p:cNvSpPr>
                  <a:spLocks/>
                </p:cNvSpPr>
                <p:nvPr/>
              </p:nvSpPr>
              <p:spPr bwMode="auto">
                <a:xfrm>
                  <a:off x="1845" y="2287"/>
                  <a:ext cx="46" cy="20"/>
                </a:xfrm>
                <a:custGeom>
                  <a:avLst/>
                  <a:gdLst>
                    <a:gd name="T0" fmla="*/ 4 w 25"/>
                    <a:gd name="T1" fmla="*/ 6 h 11"/>
                    <a:gd name="T2" fmla="*/ 6 w 25"/>
                    <a:gd name="T3" fmla="*/ 11 h 11"/>
                    <a:gd name="T4" fmla="*/ 21 w 25"/>
                    <a:gd name="T5" fmla="*/ 6 h 11"/>
                    <a:gd name="T6" fmla="*/ 20 w 25"/>
                    <a:gd name="T7" fmla="*/ 1 h 11"/>
                    <a:gd name="T8" fmla="*/ 4 w 2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1" y="11"/>
                        <a:pt x="18" y="9"/>
                        <a:pt x="21" y="6"/>
                      </a:cubicBezTo>
                      <a:cubicBezTo>
                        <a:pt x="25" y="3"/>
                        <a:pt x="24" y="0"/>
                        <a:pt x="20" y="1"/>
                      </a:cubicBezTo>
                      <a:cubicBezTo>
                        <a:pt x="15" y="1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9" name="Freeform 843"/>
                <p:cNvSpPr>
                  <a:spLocks/>
                </p:cNvSpPr>
                <p:nvPr/>
              </p:nvSpPr>
              <p:spPr bwMode="auto">
                <a:xfrm>
                  <a:off x="1744" y="2289"/>
                  <a:ext cx="49" cy="20"/>
                </a:xfrm>
                <a:custGeom>
                  <a:avLst/>
                  <a:gdLst>
                    <a:gd name="T0" fmla="*/ 4 w 26"/>
                    <a:gd name="T1" fmla="*/ 6 h 11"/>
                    <a:gd name="T2" fmla="*/ 6 w 26"/>
                    <a:gd name="T3" fmla="*/ 11 h 11"/>
                    <a:gd name="T4" fmla="*/ 22 w 26"/>
                    <a:gd name="T5" fmla="*/ 5 h 11"/>
                    <a:gd name="T6" fmla="*/ 20 w 26"/>
                    <a:gd name="T7" fmla="*/ 0 h 11"/>
                    <a:gd name="T8" fmla="*/ 4 w 2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1" y="11"/>
                        <a:pt x="18" y="8"/>
                        <a:pt x="22" y="5"/>
                      </a:cubicBezTo>
                      <a:cubicBezTo>
                        <a:pt x="26" y="3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0" name="Freeform 844"/>
                <p:cNvSpPr>
                  <a:spLocks/>
                </p:cNvSpPr>
                <p:nvPr/>
              </p:nvSpPr>
              <p:spPr bwMode="auto">
                <a:xfrm>
                  <a:off x="1522" y="2293"/>
                  <a:ext cx="54" cy="18"/>
                </a:xfrm>
                <a:custGeom>
                  <a:avLst/>
                  <a:gdLst>
                    <a:gd name="T0" fmla="*/ 4 w 29"/>
                    <a:gd name="T1" fmla="*/ 5 h 10"/>
                    <a:gd name="T2" fmla="*/ 7 w 29"/>
                    <a:gd name="T3" fmla="*/ 10 h 10"/>
                    <a:gd name="T4" fmla="*/ 25 w 29"/>
                    <a:gd name="T5" fmla="*/ 5 h 10"/>
                    <a:gd name="T6" fmla="*/ 22 w 29"/>
                    <a:gd name="T7" fmla="*/ 0 h 10"/>
                    <a:gd name="T8" fmla="*/ 4 w 2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2" y="10"/>
                        <a:pt x="21" y="8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1" name="Freeform 845"/>
                <p:cNvSpPr>
                  <a:spLocks/>
                </p:cNvSpPr>
                <p:nvPr/>
              </p:nvSpPr>
              <p:spPr bwMode="auto">
                <a:xfrm>
                  <a:off x="1483" y="2293"/>
                  <a:ext cx="54" cy="20"/>
                </a:xfrm>
                <a:custGeom>
                  <a:avLst/>
                  <a:gdLst>
                    <a:gd name="T0" fmla="*/ 4 w 29"/>
                    <a:gd name="T1" fmla="*/ 5 h 11"/>
                    <a:gd name="T2" fmla="*/ 7 w 29"/>
                    <a:gd name="T3" fmla="*/ 11 h 11"/>
                    <a:gd name="T4" fmla="*/ 25 w 29"/>
                    <a:gd name="T5" fmla="*/ 5 h 11"/>
                    <a:gd name="T6" fmla="*/ 23 w 29"/>
                    <a:gd name="T7" fmla="*/ 0 h 11"/>
                    <a:gd name="T8" fmla="*/ 4 w 29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4" y="5"/>
                      </a:moveTo>
                      <a:cubicBezTo>
                        <a:pt x="0" y="8"/>
                        <a:pt x="1" y="11"/>
                        <a:pt x="7" y="11"/>
                      </a:cubicBezTo>
                      <a:cubicBezTo>
                        <a:pt x="13" y="11"/>
                        <a:pt x="21" y="8"/>
                        <a:pt x="25" y="5"/>
                      </a:cubicBezTo>
                      <a:cubicBezTo>
                        <a:pt x="29" y="2"/>
                        <a:pt x="28" y="0"/>
                        <a:pt x="23" y="0"/>
                      </a:cubicBezTo>
                      <a:cubicBezTo>
                        <a:pt x="17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2" name="Freeform 846"/>
                <p:cNvSpPr>
                  <a:spLocks/>
                </p:cNvSpPr>
                <p:nvPr/>
              </p:nvSpPr>
              <p:spPr bwMode="auto">
                <a:xfrm>
                  <a:off x="1442" y="2293"/>
                  <a:ext cx="56" cy="20"/>
                </a:xfrm>
                <a:custGeom>
                  <a:avLst/>
                  <a:gdLst>
                    <a:gd name="T0" fmla="*/ 4 w 30"/>
                    <a:gd name="T1" fmla="*/ 6 h 11"/>
                    <a:gd name="T2" fmla="*/ 7 w 30"/>
                    <a:gd name="T3" fmla="*/ 11 h 11"/>
                    <a:gd name="T4" fmla="*/ 26 w 30"/>
                    <a:gd name="T5" fmla="*/ 5 h 11"/>
                    <a:gd name="T6" fmla="*/ 23 w 30"/>
                    <a:gd name="T7" fmla="*/ 0 h 11"/>
                    <a:gd name="T8" fmla="*/ 4 w 30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3" y="11"/>
                        <a:pt x="22" y="8"/>
                        <a:pt x="26" y="5"/>
                      </a:cubicBezTo>
                      <a:cubicBezTo>
                        <a:pt x="30" y="3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3" name="Freeform 847"/>
                <p:cNvSpPr>
                  <a:spLocks/>
                </p:cNvSpPr>
                <p:nvPr/>
              </p:nvSpPr>
              <p:spPr bwMode="auto">
                <a:xfrm>
                  <a:off x="1358" y="2294"/>
                  <a:ext cx="60" cy="19"/>
                </a:xfrm>
                <a:custGeom>
                  <a:avLst/>
                  <a:gdLst>
                    <a:gd name="T0" fmla="*/ 5 w 32"/>
                    <a:gd name="T1" fmla="*/ 5 h 10"/>
                    <a:gd name="T2" fmla="*/ 8 w 32"/>
                    <a:gd name="T3" fmla="*/ 10 h 10"/>
                    <a:gd name="T4" fmla="*/ 27 w 32"/>
                    <a:gd name="T5" fmla="*/ 5 h 10"/>
                    <a:gd name="T6" fmla="*/ 24 w 32"/>
                    <a:gd name="T7" fmla="*/ 0 h 10"/>
                    <a:gd name="T8" fmla="*/ 5 w 3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0">
                      <a:moveTo>
                        <a:pt x="5" y="5"/>
                      </a:moveTo>
                      <a:cubicBezTo>
                        <a:pt x="0" y="8"/>
                        <a:pt x="2" y="10"/>
                        <a:pt x="8" y="10"/>
                      </a:cubicBezTo>
                      <a:cubicBezTo>
                        <a:pt x="14" y="10"/>
                        <a:pt x="23" y="8"/>
                        <a:pt x="27" y="5"/>
                      </a:cubicBezTo>
                      <a:cubicBezTo>
                        <a:pt x="32" y="2"/>
                        <a:pt x="30" y="0"/>
                        <a:pt x="24" y="0"/>
                      </a:cubicBezTo>
                      <a:cubicBezTo>
                        <a:pt x="18" y="0"/>
                        <a:pt x="9" y="2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4" name="Freeform 848"/>
                <p:cNvSpPr>
                  <a:spLocks/>
                </p:cNvSpPr>
                <p:nvPr/>
              </p:nvSpPr>
              <p:spPr bwMode="auto">
                <a:xfrm>
                  <a:off x="3595" y="2238"/>
                  <a:ext cx="45" cy="19"/>
                </a:xfrm>
                <a:custGeom>
                  <a:avLst/>
                  <a:gdLst>
                    <a:gd name="T0" fmla="*/ 3 w 24"/>
                    <a:gd name="T1" fmla="*/ 5 h 10"/>
                    <a:gd name="T2" fmla="*/ 17 w 24"/>
                    <a:gd name="T3" fmla="*/ 10 h 10"/>
                    <a:gd name="T4" fmla="*/ 21 w 24"/>
                    <a:gd name="T5" fmla="*/ 5 h 10"/>
                    <a:gd name="T6" fmla="*/ 6 w 24"/>
                    <a:gd name="T7" fmla="*/ 0 h 10"/>
                    <a:gd name="T8" fmla="*/ 3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7" y="10"/>
                      </a:cubicBezTo>
                      <a:cubicBezTo>
                        <a:pt x="22" y="10"/>
                        <a:pt x="24" y="8"/>
                        <a:pt x="21" y="5"/>
                      </a:cubicBezTo>
                      <a:cubicBezTo>
                        <a:pt x="18" y="2"/>
                        <a:pt x="11" y="0"/>
                        <a:pt x="6" y="0"/>
                      </a:cubicBezTo>
                      <a:cubicBezTo>
                        <a:pt x="1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5" name="Freeform 849"/>
                <p:cNvSpPr>
                  <a:spLocks/>
                </p:cNvSpPr>
                <p:nvPr/>
              </p:nvSpPr>
              <p:spPr bwMode="auto">
                <a:xfrm>
                  <a:off x="3562" y="2238"/>
                  <a:ext cx="45" cy="19"/>
                </a:xfrm>
                <a:custGeom>
                  <a:avLst/>
                  <a:gdLst>
                    <a:gd name="T0" fmla="*/ 3 w 24"/>
                    <a:gd name="T1" fmla="*/ 5 h 10"/>
                    <a:gd name="T2" fmla="*/ 17 w 24"/>
                    <a:gd name="T3" fmla="*/ 10 h 10"/>
                    <a:gd name="T4" fmla="*/ 21 w 24"/>
                    <a:gd name="T5" fmla="*/ 5 h 10"/>
                    <a:gd name="T6" fmla="*/ 6 w 24"/>
                    <a:gd name="T7" fmla="*/ 0 h 10"/>
                    <a:gd name="T8" fmla="*/ 3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7" y="10"/>
                      </a:cubicBezTo>
                      <a:cubicBezTo>
                        <a:pt x="22" y="10"/>
                        <a:pt x="24" y="8"/>
                        <a:pt x="21" y="5"/>
                      </a:cubicBezTo>
                      <a:cubicBezTo>
                        <a:pt x="18" y="2"/>
                        <a:pt x="11" y="0"/>
                        <a:pt x="6" y="0"/>
                      </a:cubicBezTo>
                      <a:cubicBezTo>
                        <a:pt x="1" y="0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6" name="Freeform 850"/>
                <p:cNvSpPr>
                  <a:spLocks/>
                </p:cNvSpPr>
                <p:nvPr/>
              </p:nvSpPr>
              <p:spPr bwMode="auto">
                <a:xfrm>
                  <a:off x="3528" y="2238"/>
                  <a:ext cx="45" cy="21"/>
                </a:xfrm>
                <a:custGeom>
                  <a:avLst/>
                  <a:gdLst>
                    <a:gd name="T0" fmla="*/ 3 w 24"/>
                    <a:gd name="T1" fmla="*/ 6 h 11"/>
                    <a:gd name="T2" fmla="*/ 17 w 24"/>
                    <a:gd name="T3" fmla="*/ 11 h 11"/>
                    <a:gd name="T4" fmla="*/ 21 w 24"/>
                    <a:gd name="T5" fmla="*/ 5 h 11"/>
                    <a:gd name="T6" fmla="*/ 7 w 24"/>
                    <a:gd name="T7" fmla="*/ 1 h 11"/>
                    <a:gd name="T8" fmla="*/ 3 w 2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1">
                      <a:moveTo>
                        <a:pt x="3" y="6"/>
                      </a:moveTo>
                      <a:cubicBezTo>
                        <a:pt x="6" y="8"/>
                        <a:pt x="12" y="11"/>
                        <a:pt x="17" y="11"/>
                      </a:cubicBezTo>
                      <a:cubicBezTo>
                        <a:pt x="22" y="10"/>
                        <a:pt x="24" y="8"/>
                        <a:pt x="21" y="5"/>
                      </a:cubicBezTo>
                      <a:cubicBezTo>
                        <a:pt x="18" y="3"/>
                        <a:pt x="12" y="0"/>
                        <a:pt x="7" y="1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7" name="Freeform 851"/>
                <p:cNvSpPr>
                  <a:spLocks/>
                </p:cNvSpPr>
                <p:nvPr/>
              </p:nvSpPr>
              <p:spPr bwMode="auto">
                <a:xfrm>
                  <a:off x="3497" y="2240"/>
                  <a:ext cx="42" cy="19"/>
                </a:xfrm>
                <a:custGeom>
                  <a:avLst/>
                  <a:gdLst>
                    <a:gd name="T0" fmla="*/ 3 w 23"/>
                    <a:gd name="T1" fmla="*/ 5 h 10"/>
                    <a:gd name="T2" fmla="*/ 17 w 23"/>
                    <a:gd name="T3" fmla="*/ 10 h 10"/>
                    <a:gd name="T4" fmla="*/ 20 w 23"/>
                    <a:gd name="T5" fmla="*/ 5 h 10"/>
                    <a:gd name="T6" fmla="*/ 7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7" y="10"/>
                      </a:cubicBezTo>
                      <a:cubicBezTo>
                        <a:pt x="21" y="10"/>
                        <a:pt x="23" y="7"/>
                        <a:pt x="20" y="5"/>
                      </a:cubicBezTo>
                      <a:cubicBezTo>
                        <a:pt x="17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8" name="Freeform 852"/>
                <p:cNvSpPr>
                  <a:spLocks/>
                </p:cNvSpPr>
                <p:nvPr/>
              </p:nvSpPr>
              <p:spPr bwMode="auto">
                <a:xfrm>
                  <a:off x="3467" y="2240"/>
                  <a:ext cx="41" cy="19"/>
                </a:xfrm>
                <a:custGeom>
                  <a:avLst/>
                  <a:gdLst>
                    <a:gd name="T0" fmla="*/ 2 w 22"/>
                    <a:gd name="T1" fmla="*/ 5 h 10"/>
                    <a:gd name="T2" fmla="*/ 16 w 22"/>
                    <a:gd name="T3" fmla="*/ 10 h 10"/>
                    <a:gd name="T4" fmla="*/ 19 w 22"/>
                    <a:gd name="T5" fmla="*/ 5 h 10"/>
                    <a:gd name="T6" fmla="*/ 6 w 22"/>
                    <a:gd name="T7" fmla="*/ 0 h 10"/>
                    <a:gd name="T8" fmla="*/ 2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2" y="5"/>
                      </a:moveTo>
                      <a:cubicBezTo>
                        <a:pt x="5" y="8"/>
                        <a:pt x="11" y="10"/>
                        <a:pt x="16" y="10"/>
                      </a:cubicBezTo>
                      <a:cubicBezTo>
                        <a:pt x="20" y="10"/>
                        <a:pt x="22" y="8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9" name="Freeform 853"/>
                <p:cNvSpPr>
                  <a:spLocks/>
                </p:cNvSpPr>
                <p:nvPr/>
              </p:nvSpPr>
              <p:spPr bwMode="auto">
                <a:xfrm>
                  <a:off x="3435" y="2240"/>
                  <a:ext cx="41" cy="19"/>
                </a:xfrm>
                <a:custGeom>
                  <a:avLst/>
                  <a:gdLst>
                    <a:gd name="T0" fmla="*/ 3 w 22"/>
                    <a:gd name="T1" fmla="*/ 5 h 10"/>
                    <a:gd name="T2" fmla="*/ 16 w 22"/>
                    <a:gd name="T3" fmla="*/ 10 h 10"/>
                    <a:gd name="T4" fmla="*/ 19 w 22"/>
                    <a:gd name="T5" fmla="*/ 5 h 10"/>
                    <a:gd name="T6" fmla="*/ 6 w 22"/>
                    <a:gd name="T7" fmla="*/ 0 h 10"/>
                    <a:gd name="T8" fmla="*/ 3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3" y="5"/>
                      </a:moveTo>
                      <a:cubicBezTo>
                        <a:pt x="5" y="8"/>
                        <a:pt x="11" y="10"/>
                        <a:pt x="16" y="10"/>
                      </a:cubicBezTo>
                      <a:cubicBezTo>
                        <a:pt x="20" y="10"/>
                        <a:pt x="22" y="8"/>
                        <a:pt x="19" y="5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0" name="Freeform 854"/>
                <p:cNvSpPr>
                  <a:spLocks/>
                </p:cNvSpPr>
                <p:nvPr/>
              </p:nvSpPr>
              <p:spPr bwMode="auto">
                <a:xfrm>
                  <a:off x="3405" y="2240"/>
                  <a:ext cx="39" cy="21"/>
                </a:xfrm>
                <a:custGeom>
                  <a:avLst/>
                  <a:gdLst>
                    <a:gd name="T0" fmla="*/ 3 w 21"/>
                    <a:gd name="T1" fmla="*/ 6 h 11"/>
                    <a:gd name="T2" fmla="*/ 15 w 21"/>
                    <a:gd name="T3" fmla="*/ 11 h 11"/>
                    <a:gd name="T4" fmla="*/ 19 w 21"/>
                    <a:gd name="T5" fmla="*/ 5 h 11"/>
                    <a:gd name="T6" fmla="*/ 6 w 21"/>
                    <a:gd name="T7" fmla="*/ 1 h 11"/>
                    <a:gd name="T8" fmla="*/ 3 w 21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1">
                      <a:moveTo>
                        <a:pt x="3" y="6"/>
                      </a:moveTo>
                      <a:cubicBezTo>
                        <a:pt x="5" y="8"/>
                        <a:pt x="11" y="11"/>
                        <a:pt x="15" y="11"/>
                      </a:cubicBezTo>
                      <a:cubicBezTo>
                        <a:pt x="20" y="10"/>
                        <a:pt x="21" y="8"/>
                        <a:pt x="19" y="5"/>
                      </a:cubicBezTo>
                      <a:cubicBezTo>
                        <a:pt x="16" y="3"/>
                        <a:pt x="10" y="0"/>
                        <a:pt x="6" y="1"/>
                      </a:cubicBezTo>
                      <a:cubicBezTo>
                        <a:pt x="1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1" name="Freeform 855"/>
                <p:cNvSpPr>
                  <a:spLocks/>
                </p:cNvSpPr>
                <p:nvPr/>
              </p:nvSpPr>
              <p:spPr bwMode="auto">
                <a:xfrm>
                  <a:off x="3375" y="2242"/>
                  <a:ext cx="40" cy="19"/>
                </a:xfrm>
                <a:custGeom>
                  <a:avLst/>
                  <a:gdLst>
                    <a:gd name="T0" fmla="*/ 3 w 21"/>
                    <a:gd name="T1" fmla="*/ 5 h 10"/>
                    <a:gd name="T2" fmla="*/ 15 w 21"/>
                    <a:gd name="T3" fmla="*/ 10 h 10"/>
                    <a:gd name="T4" fmla="*/ 18 w 21"/>
                    <a:gd name="T5" fmla="*/ 5 h 10"/>
                    <a:gd name="T6" fmla="*/ 6 w 21"/>
                    <a:gd name="T7" fmla="*/ 0 h 10"/>
                    <a:gd name="T8" fmla="*/ 3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3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19" y="10"/>
                        <a:pt x="21" y="7"/>
                        <a:pt x="18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2" name="Freeform 856"/>
                <p:cNvSpPr>
                  <a:spLocks/>
                </p:cNvSpPr>
                <p:nvPr/>
              </p:nvSpPr>
              <p:spPr bwMode="auto">
                <a:xfrm>
                  <a:off x="3347" y="2242"/>
                  <a:ext cx="38" cy="19"/>
                </a:xfrm>
                <a:custGeom>
                  <a:avLst/>
                  <a:gdLst>
                    <a:gd name="T0" fmla="*/ 2 w 20"/>
                    <a:gd name="T1" fmla="*/ 5 h 10"/>
                    <a:gd name="T2" fmla="*/ 14 w 20"/>
                    <a:gd name="T3" fmla="*/ 10 h 10"/>
                    <a:gd name="T4" fmla="*/ 18 w 20"/>
                    <a:gd name="T5" fmla="*/ 5 h 10"/>
                    <a:gd name="T6" fmla="*/ 5 w 20"/>
                    <a:gd name="T7" fmla="*/ 0 h 10"/>
                    <a:gd name="T8" fmla="*/ 2 w 2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0">
                      <a:moveTo>
                        <a:pt x="2" y="5"/>
                      </a:moveTo>
                      <a:cubicBezTo>
                        <a:pt x="4" y="8"/>
                        <a:pt x="10" y="10"/>
                        <a:pt x="14" y="10"/>
                      </a:cubicBezTo>
                      <a:cubicBezTo>
                        <a:pt x="18" y="10"/>
                        <a:pt x="20" y="8"/>
                        <a:pt x="18" y="5"/>
                      </a:cubicBezTo>
                      <a:cubicBezTo>
                        <a:pt x="15" y="2"/>
                        <a:pt x="10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3" name="Freeform 857"/>
                <p:cNvSpPr>
                  <a:spLocks/>
                </p:cNvSpPr>
                <p:nvPr/>
              </p:nvSpPr>
              <p:spPr bwMode="auto">
                <a:xfrm>
                  <a:off x="3318" y="2242"/>
                  <a:ext cx="37" cy="19"/>
                </a:xfrm>
                <a:custGeom>
                  <a:avLst/>
                  <a:gdLst>
                    <a:gd name="T0" fmla="*/ 3 w 20"/>
                    <a:gd name="T1" fmla="*/ 5 h 10"/>
                    <a:gd name="T2" fmla="*/ 14 w 20"/>
                    <a:gd name="T3" fmla="*/ 10 h 10"/>
                    <a:gd name="T4" fmla="*/ 18 w 20"/>
                    <a:gd name="T5" fmla="*/ 5 h 10"/>
                    <a:gd name="T6" fmla="*/ 6 w 20"/>
                    <a:gd name="T7" fmla="*/ 0 h 10"/>
                    <a:gd name="T8" fmla="*/ 3 w 2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0">
                      <a:moveTo>
                        <a:pt x="3" y="5"/>
                      </a:moveTo>
                      <a:cubicBezTo>
                        <a:pt x="5" y="8"/>
                        <a:pt x="10" y="10"/>
                        <a:pt x="14" y="10"/>
                      </a:cubicBezTo>
                      <a:cubicBezTo>
                        <a:pt x="19" y="10"/>
                        <a:pt x="20" y="8"/>
                        <a:pt x="18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4" name="Freeform 858"/>
                <p:cNvSpPr>
                  <a:spLocks/>
                </p:cNvSpPr>
                <p:nvPr/>
              </p:nvSpPr>
              <p:spPr bwMode="auto">
                <a:xfrm>
                  <a:off x="3290" y="2242"/>
                  <a:ext cx="37" cy="21"/>
                </a:xfrm>
                <a:custGeom>
                  <a:avLst/>
                  <a:gdLst>
                    <a:gd name="T0" fmla="*/ 3 w 20"/>
                    <a:gd name="T1" fmla="*/ 6 h 11"/>
                    <a:gd name="T2" fmla="*/ 14 w 20"/>
                    <a:gd name="T3" fmla="*/ 11 h 11"/>
                    <a:gd name="T4" fmla="*/ 18 w 20"/>
                    <a:gd name="T5" fmla="*/ 5 h 11"/>
                    <a:gd name="T6" fmla="*/ 6 w 20"/>
                    <a:gd name="T7" fmla="*/ 0 h 11"/>
                    <a:gd name="T8" fmla="*/ 3 w 20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1">
                      <a:moveTo>
                        <a:pt x="3" y="6"/>
                      </a:moveTo>
                      <a:cubicBezTo>
                        <a:pt x="5" y="8"/>
                        <a:pt x="10" y="11"/>
                        <a:pt x="14" y="11"/>
                      </a:cubicBezTo>
                      <a:cubicBezTo>
                        <a:pt x="18" y="10"/>
                        <a:pt x="20" y="8"/>
                        <a:pt x="18" y="5"/>
                      </a:cubicBezTo>
                      <a:cubicBezTo>
                        <a:pt x="15" y="3"/>
                        <a:pt x="10" y="0"/>
                        <a:pt x="6" y="0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5" name="Freeform 859"/>
                <p:cNvSpPr>
                  <a:spLocks/>
                </p:cNvSpPr>
                <p:nvPr/>
              </p:nvSpPr>
              <p:spPr bwMode="auto">
                <a:xfrm>
                  <a:off x="3264" y="2244"/>
                  <a:ext cx="35" cy="19"/>
                </a:xfrm>
                <a:custGeom>
                  <a:avLst/>
                  <a:gdLst>
                    <a:gd name="T0" fmla="*/ 2 w 19"/>
                    <a:gd name="T1" fmla="*/ 5 h 10"/>
                    <a:gd name="T2" fmla="*/ 13 w 19"/>
                    <a:gd name="T3" fmla="*/ 10 h 10"/>
                    <a:gd name="T4" fmla="*/ 16 w 19"/>
                    <a:gd name="T5" fmla="*/ 5 h 10"/>
                    <a:gd name="T6" fmla="*/ 5 w 19"/>
                    <a:gd name="T7" fmla="*/ 0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7" y="10"/>
                        <a:pt x="19" y="7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6" name="Freeform 860"/>
                <p:cNvSpPr>
                  <a:spLocks/>
                </p:cNvSpPr>
                <p:nvPr/>
              </p:nvSpPr>
              <p:spPr bwMode="auto">
                <a:xfrm>
                  <a:off x="3236" y="2244"/>
                  <a:ext cx="35" cy="19"/>
                </a:xfrm>
                <a:custGeom>
                  <a:avLst/>
                  <a:gdLst>
                    <a:gd name="T0" fmla="*/ 2 w 19"/>
                    <a:gd name="T1" fmla="*/ 5 h 10"/>
                    <a:gd name="T2" fmla="*/ 13 w 19"/>
                    <a:gd name="T3" fmla="*/ 10 h 10"/>
                    <a:gd name="T4" fmla="*/ 17 w 19"/>
                    <a:gd name="T5" fmla="*/ 5 h 10"/>
                    <a:gd name="T6" fmla="*/ 6 w 19"/>
                    <a:gd name="T7" fmla="*/ 0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7" y="10"/>
                        <a:pt x="19" y="8"/>
                        <a:pt x="17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7" name="Freeform 861"/>
                <p:cNvSpPr>
                  <a:spLocks/>
                </p:cNvSpPr>
                <p:nvPr/>
              </p:nvSpPr>
              <p:spPr bwMode="auto">
                <a:xfrm>
                  <a:off x="3209" y="2244"/>
                  <a:ext cx="34" cy="19"/>
                </a:xfrm>
                <a:custGeom>
                  <a:avLst/>
                  <a:gdLst>
                    <a:gd name="T0" fmla="*/ 2 w 18"/>
                    <a:gd name="T1" fmla="*/ 5 h 10"/>
                    <a:gd name="T2" fmla="*/ 12 w 18"/>
                    <a:gd name="T3" fmla="*/ 10 h 10"/>
                    <a:gd name="T4" fmla="*/ 16 w 18"/>
                    <a:gd name="T5" fmla="*/ 5 h 10"/>
                    <a:gd name="T6" fmla="*/ 5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8"/>
                        <a:pt x="8" y="10"/>
                        <a:pt x="12" y="10"/>
                      </a:cubicBezTo>
                      <a:cubicBezTo>
                        <a:pt x="16" y="10"/>
                        <a:pt x="18" y="8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8" name="Freeform 862"/>
                <p:cNvSpPr>
                  <a:spLocks/>
                </p:cNvSpPr>
                <p:nvPr/>
              </p:nvSpPr>
              <p:spPr bwMode="auto">
                <a:xfrm>
                  <a:off x="3183" y="2244"/>
                  <a:ext cx="34" cy="21"/>
                </a:xfrm>
                <a:custGeom>
                  <a:avLst/>
                  <a:gdLst>
                    <a:gd name="T0" fmla="*/ 2 w 18"/>
                    <a:gd name="T1" fmla="*/ 6 h 11"/>
                    <a:gd name="T2" fmla="*/ 12 w 18"/>
                    <a:gd name="T3" fmla="*/ 11 h 11"/>
                    <a:gd name="T4" fmla="*/ 16 w 18"/>
                    <a:gd name="T5" fmla="*/ 5 h 11"/>
                    <a:gd name="T6" fmla="*/ 5 w 18"/>
                    <a:gd name="T7" fmla="*/ 0 h 11"/>
                    <a:gd name="T8" fmla="*/ 2 w 1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2" y="6"/>
                      </a:moveTo>
                      <a:cubicBezTo>
                        <a:pt x="3" y="8"/>
                        <a:pt x="8" y="11"/>
                        <a:pt x="12" y="11"/>
                      </a:cubicBezTo>
                      <a:cubicBezTo>
                        <a:pt x="16" y="10"/>
                        <a:pt x="18" y="8"/>
                        <a:pt x="16" y="5"/>
                      </a:cubicBezTo>
                      <a:cubicBezTo>
                        <a:pt x="14" y="3"/>
                        <a:pt x="9" y="0"/>
                        <a:pt x="5" y="0"/>
                      </a:cubicBezTo>
                      <a:cubicBezTo>
                        <a:pt x="1" y="1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9" name="Freeform 863"/>
                <p:cNvSpPr>
                  <a:spLocks/>
                </p:cNvSpPr>
                <p:nvPr/>
              </p:nvSpPr>
              <p:spPr bwMode="auto">
                <a:xfrm>
                  <a:off x="3157" y="2246"/>
                  <a:ext cx="32" cy="19"/>
                </a:xfrm>
                <a:custGeom>
                  <a:avLst/>
                  <a:gdLst>
                    <a:gd name="T0" fmla="*/ 2 w 17"/>
                    <a:gd name="T1" fmla="*/ 5 h 10"/>
                    <a:gd name="T2" fmla="*/ 12 w 17"/>
                    <a:gd name="T3" fmla="*/ 10 h 10"/>
                    <a:gd name="T4" fmla="*/ 16 w 17"/>
                    <a:gd name="T5" fmla="*/ 5 h 10"/>
                    <a:gd name="T6" fmla="*/ 5 w 17"/>
                    <a:gd name="T7" fmla="*/ 0 h 10"/>
                    <a:gd name="T8" fmla="*/ 2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2" y="5"/>
                      </a:moveTo>
                      <a:cubicBezTo>
                        <a:pt x="3" y="8"/>
                        <a:pt x="8" y="10"/>
                        <a:pt x="12" y="10"/>
                      </a:cubicBezTo>
                      <a:cubicBezTo>
                        <a:pt x="16" y="10"/>
                        <a:pt x="17" y="7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0" name="Freeform 864"/>
                <p:cNvSpPr>
                  <a:spLocks/>
                </p:cNvSpPr>
                <p:nvPr/>
              </p:nvSpPr>
              <p:spPr bwMode="auto">
                <a:xfrm>
                  <a:off x="3131" y="2246"/>
                  <a:ext cx="32" cy="19"/>
                </a:xfrm>
                <a:custGeom>
                  <a:avLst/>
                  <a:gdLst>
                    <a:gd name="T0" fmla="*/ 2 w 17"/>
                    <a:gd name="T1" fmla="*/ 5 h 10"/>
                    <a:gd name="T2" fmla="*/ 12 w 17"/>
                    <a:gd name="T3" fmla="*/ 10 h 10"/>
                    <a:gd name="T4" fmla="*/ 16 w 17"/>
                    <a:gd name="T5" fmla="*/ 5 h 10"/>
                    <a:gd name="T6" fmla="*/ 6 w 17"/>
                    <a:gd name="T7" fmla="*/ 0 h 10"/>
                    <a:gd name="T8" fmla="*/ 2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2" y="5"/>
                      </a:moveTo>
                      <a:cubicBezTo>
                        <a:pt x="4" y="8"/>
                        <a:pt x="8" y="10"/>
                        <a:pt x="12" y="10"/>
                      </a:cubicBezTo>
                      <a:cubicBezTo>
                        <a:pt x="16" y="10"/>
                        <a:pt x="17" y="8"/>
                        <a:pt x="16" y="5"/>
                      </a:cubicBezTo>
                      <a:cubicBezTo>
                        <a:pt x="14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1" name="Freeform 865"/>
                <p:cNvSpPr>
                  <a:spLocks/>
                </p:cNvSpPr>
                <p:nvPr/>
              </p:nvSpPr>
              <p:spPr bwMode="auto">
                <a:xfrm>
                  <a:off x="3107" y="2246"/>
                  <a:ext cx="32" cy="19"/>
                </a:xfrm>
                <a:custGeom>
                  <a:avLst/>
                  <a:gdLst>
                    <a:gd name="T0" fmla="*/ 1 w 17"/>
                    <a:gd name="T1" fmla="*/ 5 h 10"/>
                    <a:gd name="T2" fmla="*/ 11 w 17"/>
                    <a:gd name="T3" fmla="*/ 10 h 10"/>
                    <a:gd name="T4" fmla="*/ 15 w 17"/>
                    <a:gd name="T5" fmla="*/ 5 h 10"/>
                    <a:gd name="T6" fmla="*/ 5 w 17"/>
                    <a:gd name="T7" fmla="*/ 0 h 10"/>
                    <a:gd name="T8" fmla="*/ 1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1" y="5"/>
                      </a:moveTo>
                      <a:cubicBezTo>
                        <a:pt x="3" y="8"/>
                        <a:pt x="7" y="10"/>
                        <a:pt x="11" y="10"/>
                      </a:cubicBezTo>
                      <a:cubicBezTo>
                        <a:pt x="15" y="10"/>
                        <a:pt x="17" y="8"/>
                        <a:pt x="15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2" name="Freeform 866"/>
                <p:cNvSpPr>
                  <a:spLocks/>
                </p:cNvSpPr>
                <p:nvPr/>
              </p:nvSpPr>
              <p:spPr bwMode="auto">
                <a:xfrm>
                  <a:off x="3083" y="2246"/>
                  <a:ext cx="30" cy="20"/>
                </a:xfrm>
                <a:custGeom>
                  <a:avLst/>
                  <a:gdLst>
                    <a:gd name="T0" fmla="*/ 1 w 16"/>
                    <a:gd name="T1" fmla="*/ 6 h 11"/>
                    <a:gd name="T2" fmla="*/ 10 w 16"/>
                    <a:gd name="T3" fmla="*/ 10 h 11"/>
                    <a:gd name="T4" fmla="*/ 14 w 16"/>
                    <a:gd name="T5" fmla="*/ 5 h 11"/>
                    <a:gd name="T6" fmla="*/ 5 w 16"/>
                    <a:gd name="T7" fmla="*/ 0 h 11"/>
                    <a:gd name="T8" fmla="*/ 1 w 16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1" y="6"/>
                      </a:moveTo>
                      <a:cubicBezTo>
                        <a:pt x="3" y="8"/>
                        <a:pt x="7" y="11"/>
                        <a:pt x="10" y="10"/>
                      </a:cubicBezTo>
                      <a:cubicBezTo>
                        <a:pt x="14" y="10"/>
                        <a:pt x="16" y="8"/>
                        <a:pt x="14" y="5"/>
                      </a:cubicBezTo>
                      <a:cubicBezTo>
                        <a:pt x="13" y="3"/>
                        <a:pt x="9" y="0"/>
                        <a:pt x="5" y="0"/>
                      </a:cubicBezTo>
                      <a:cubicBezTo>
                        <a:pt x="2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3" name="Freeform 867"/>
                <p:cNvSpPr>
                  <a:spLocks/>
                </p:cNvSpPr>
                <p:nvPr/>
              </p:nvSpPr>
              <p:spPr bwMode="auto">
                <a:xfrm>
                  <a:off x="3058" y="2248"/>
                  <a:ext cx="28" cy="18"/>
                </a:xfrm>
                <a:custGeom>
                  <a:avLst/>
                  <a:gdLst>
                    <a:gd name="T0" fmla="*/ 1 w 15"/>
                    <a:gd name="T1" fmla="*/ 5 h 10"/>
                    <a:gd name="T2" fmla="*/ 10 w 15"/>
                    <a:gd name="T3" fmla="*/ 10 h 10"/>
                    <a:gd name="T4" fmla="*/ 14 w 15"/>
                    <a:gd name="T5" fmla="*/ 5 h 10"/>
                    <a:gd name="T6" fmla="*/ 5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2" y="8"/>
                        <a:pt x="6" y="10"/>
                        <a:pt x="10" y="10"/>
                      </a:cubicBezTo>
                      <a:cubicBezTo>
                        <a:pt x="14" y="10"/>
                        <a:pt x="15" y="7"/>
                        <a:pt x="14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4" name="Freeform 868"/>
                <p:cNvSpPr>
                  <a:spLocks/>
                </p:cNvSpPr>
                <p:nvPr/>
              </p:nvSpPr>
              <p:spPr bwMode="auto">
                <a:xfrm>
                  <a:off x="3034" y="2248"/>
                  <a:ext cx="28" cy="18"/>
                </a:xfrm>
                <a:custGeom>
                  <a:avLst/>
                  <a:gdLst>
                    <a:gd name="T0" fmla="*/ 1 w 15"/>
                    <a:gd name="T1" fmla="*/ 5 h 10"/>
                    <a:gd name="T2" fmla="*/ 10 w 15"/>
                    <a:gd name="T3" fmla="*/ 10 h 10"/>
                    <a:gd name="T4" fmla="*/ 14 w 15"/>
                    <a:gd name="T5" fmla="*/ 5 h 10"/>
                    <a:gd name="T6" fmla="*/ 5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2" y="8"/>
                        <a:pt x="6" y="10"/>
                        <a:pt x="10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5" name="Freeform 869"/>
                <p:cNvSpPr>
                  <a:spLocks/>
                </p:cNvSpPr>
                <p:nvPr/>
              </p:nvSpPr>
              <p:spPr bwMode="auto">
                <a:xfrm>
                  <a:off x="3010" y="2248"/>
                  <a:ext cx="28" cy="18"/>
                </a:xfrm>
                <a:custGeom>
                  <a:avLst/>
                  <a:gdLst>
                    <a:gd name="T0" fmla="*/ 1 w 15"/>
                    <a:gd name="T1" fmla="*/ 5 h 10"/>
                    <a:gd name="T2" fmla="*/ 10 w 15"/>
                    <a:gd name="T3" fmla="*/ 10 h 10"/>
                    <a:gd name="T4" fmla="*/ 14 w 15"/>
                    <a:gd name="T5" fmla="*/ 5 h 10"/>
                    <a:gd name="T6" fmla="*/ 5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2" y="8"/>
                        <a:pt x="6" y="10"/>
                        <a:pt x="10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6" name="Freeform 870"/>
                <p:cNvSpPr>
                  <a:spLocks/>
                </p:cNvSpPr>
                <p:nvPr/>
              </p:nvSpPr>
              <p:spPr bwMode="auto">
                <a:xfrm>
                  <a:off x="2986" y="2248"/>
                  <a:ext cx="28" cy="20"/>
                </a:xfrm>
                <a:custGeom>
                  <a:avLst/>
                  <a:gdLst>
                    <a:gd name="T0" fmla="*/ 1 w 15"/>
                    <a:gd name="T1" fmla="*/ 6 h 11"/>
                    <a:gd name="T2" fmla="*/ 10 w 15"/>
                    <a:gd name="T3" fmla="*/ 10 h 11"/>
                    <a:gd name="T4" fmla="*/ 14 w 15"/>
                    <a:gd name="T5" fmla="*/ 5 h 11"/>
                    <a:gd name="T6" fmla="*/ 6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2" y="8"/>
                        <a:pt x="6" y="11"/>
                        <a:pt x="10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3"/>
                        <a:pt x="9" y="0"/>
                        <a:pt x="6" y="0"/>
                      </a:cubicBezTo>
                      <a:cubicBezTo>
                        <a:pt x="2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7" name="Freeform 871"/>
                <p:cNvSpPr>
                  <a:spLocks/>
                </p:cNvSpPr>
                <p:nvPr/>
              </p:nvSpPr>
              <p:spPr bwMode="auto">
                <a:xfrm>
                  <a:off x="2963" y="2250"/>
                  <a:ext cx="26" cy="18"/>
                </a:xfrm>
                <a:custGeom>
                  <a:avLst/>
                  <a:gdLst>
                    <a:gd name="T0" fmla="*/ 1 w 14"/>
                    <a:gd name="T1" fmla="*/ 5 h 10"/>
                    <a:gd name="T2" fmla="*/ 9 w 14"/>
                    <a:gd name="T3" fmla="*/ 10 h 10"/>
                    <a:gd name="T4" fmla="*/ 13 w 14"/>
                    <a:gd name="T5" fmla="*/ 5 h 10"/>
                    <a:gd name="T6" fmla="*/ 5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9" y="10"/>
                      </a:cubicBezTo>
                      <a:cubicBezTo>
                        <a:pt x="12" y="10"/>
                        <a:pt x="14" y="7"/>
                        <a:pt x="13" y="5"/>
                      </a:cubicBezTo>
                      <a:cubicBezTo>
                        <a:pt x="12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8" name="Freeform 872"/>
                <p:cNvSpPr>
                  <a:spLocks/>
                </p:cNvSpPr>
                <p:nvPr/>
              </p:nvSpPr>
              <p:spPr bwMode="auto">
                <a:xfrm>
                  <a:off x="2941" y="2250"/>
                  <a:ext cx="26" cy="18"/>
                </a:xfrm>
                <a:custGeom>
                  <a:avLst/>
                  <a:gdLst>
                    <a:gd name="T0" fmla="*/ 0 w 14"/>
                    <a:gd name="T1" fmla="*/ 5 h 10"/>
                    <a:gd name="T2" fmla="*/ 8 w 14"/>
                    <a:gd name="T3" fmla="*/ 10 h 10"/>
                    <a:gd name="T4" fmla="*/ 13 w 14"/>
                    <a:gd name="T5" fmla="*/ 5 h 10"/>
                    <a:gd name="T6" fmla="*/ 5 w 14"/>
                    <a:gd name="T7" fmla="*/ 0 h 10"/>
                    <a:gd name="T8" fmla="*/ 0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0" y="5"/>
                      </a:moveTo>
                      <a:cubicBezTo>
                        <a:pt x="1" y="8"/>
                        <a:pt x="4" y="10"/>
                        <a:pt x="8" y="10"/>
                      </a:cubicBezTo>
                      <a:cubicBezTo>
                        <a:pt x="11" y="10"/>
                        <a:pt x="14" y="8"/>
                        <a:pt x="13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9" name="Freeform 873"/>
                <p:cNvSpPr>
                  <a:spLocks/>
                </p:cNvSpPr>
                <p:nvPr/>
              </p:nvSpPr>
              <p:spPr bwMode="auto">
                <a:xfrm>
                  <a:off x="2917" y="2250"/>
                  <a:ext cx="26" cy="18"/>
                </a:xfrm>
                <a:custGeom>
                  <a:avLst/>
                  <a:gdLst>
                    <a:gd name="T0" fmla="*/ 1 w 14"/>
                    <a:gd name="T1" fmla="*/ 5 h 10"/>
                    <a:gd name="T2" fmla="*/ 8 w 14"/>
                    <a:gd name="T3" fmla="*/ 10 h 10"/>
                    <a:gd name="T4" fmla="*/ 13 w 14"/>
                    <a:gd name="T5" fmla="*/ 5 h 10"/>
                    <a:gd name="T6" fmla="*/ 6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8" y="10"/>
                      </a:cubicBezTo>
                      <a:cubicBezTo>
                        <a:pt x="12" y="10"/>
                        <a:pt x="14" y="8"/>
                        <a:pt x="13" y="5"/>
                      </a:cubicBezTo>
                      <a:cubicBezTo>
                        <a:pt x="13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0" name="Freeform 874"/>
                <p:cNvSpPr>
                  <a:spLocks/>
                </p:cNvSpPr>
                <p:nvPr/>
              </p:nvSpPr>
              <p:spPr bwMode="auto">
                <a:xfrm>
                  <a:off x="2894" y="2250"/>
                  <a:ext cx="27" cy="20"/>
                </a:xfrm>
                <a:custGeom>
                  <a:avLst/>
                  <a:gdLst>
                    <a:gd name="T0" fmla="*/ 1 w 14"/>
                    <a:gd name="T1" fmla="*/ 6 h 11"/>
                    <a:gd name="T2" fmla="*/ 8 w 14"/>
                    <a:gd name="T3" fmla="*/ 10 h 11"/>
                    <a:gd name="T4" fmla="*/ 13 w 14"/>
                    <a:gd name="T5" fmla="*/ 5 h 11"/>
                    <a:gd name="T6" fmla="*/ 6 w 14"/>
                    <a:gd name="T7" fmla="*/ 0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1" y="8"/>
                        <a:pt x="4" y="11"/>
                        <a:pt x="8" y="10"/>
                      </a:cubicBezTo>
                      <a:cubicBezTo>
                        <a:pt x="11" y="10"/>
                        <a:pt x="14" y="8"/>
                        <a:pt x="13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2" y="0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1" name="Freeform 875"/>
                <p:cNvSpPr>
                  <a:spLocks/>
                </p:cNvSpPr>
                <p:nvPr/>
              </p:nvSpPr>
              <p:spPr bwMode="auto">
                <a:xfrm>
                  <a:off x="2872" y="2252"/>
                  <a:ext cx="24" cy="18"/>
                </a:xfrm>
                <a:custGeom>
                  <a:avLst/>
                  <a:gdLst>
                    <a:gd name="T0" fmla="*/ 1 w 13"/>
                    <a:gd name="T1" fmla="*/ 5 h 10"/>
                    <a:gd name="T2" fmla="*/ 7 w 13"/>
                    <a:gd name="T3" fmla="*/ 10 h 10"/>
                    <a:gd name="T4" fmla="*/ 13 w 13"/>
                    <a:gd name="T5" fmla="*/ 5 h 10"/>
                    <a:gd name="T6" fmla="*/ 6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1" y="10"/>
                        <a:pt x="13" y="7"/>
                        <a:pt x="13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2" name="Freeform 876"/>
                <p:cNvSpPr>
                  <a:spLocks/>
                </p:cNvSpPr>
                <p:nvPr/>
              </p:nvSpPr>
              <p:spPr bwMode="auto">
                <a:xfrm>
                  <a:off x="2850" y="2252"/>
                  <a:ext cx="24" cy="18"/>
                </a:xfrm>
                <a:custGeom>
                  <a:avLst/>
                  <a:gdLst>
                    <a:gd name="T0" fmla="*/ 0 w 13"/>
                    <a:gd name="T1" fmla="*/ 5 h 10"/>
                    <a:gd name="T2" fmla="*/ 7 w 13"/>
                    <a:gd name="T3" fmla="*/ 10 h 10"/>
                    <a:gd name="T4" fmla="*/ 13 w 13"/>
                    <a:gd name="T5" fmla="*/ 5 h 10"/>
                    <a:gd name="T6" fmla="*/ 6 w 13"/>
                    <a:gd name="T7" fmla="*/ 0 h 10"/>
                    <a:gd name="T8" fmla="*/ 0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0" y="10"/>
                        <a:pt x="13" y="8"/>
                        <a:pt x="13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3" name="Freeform 877"/>
                <p:cNvSpPr>
                  <a:spLocks/>
                </p:cNvSpPr>
                <p:nvPr/>
              </p:nvSpPr>
              <p:spPr bwMode="auto">
                <a:xfrm>
                  <a:off x="2805" y="2252"/>
                  <a:ext cx="24" cy="20"/>
                </a:xfrm>
                <a:custGeom>
                  <a:avLst/>
                  <a:gdLst>
                    <a:gd name="T0" fmla="*/ 0 w 13"/>
                    <a:gd name="T1" fmla="*/ 5 h 11"/>
                    <a:gd name="T2" fmla="*/ 7 w 13"/>
                    <a:gd name="T3" fmla="*/ 10 h 11"/>
                    <a:gd name="T4" fmla="*/ 12 w 13"/>
                    <a:gd name="T5" fmla="*/ 5 h 11"/>
                    <a:gd name="T6" fmla="*/ 6 w 13"/>
                    <a:gd name="T7" fmla="*/ 0 h 11"/>
                    <a:gd name="T8" fmla="*/ 0 w 13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0" y="5"/>
                      </a:moveTo>
                      <a:cubicBezTo>
                        <a:pt x="1" y="8"/>
                        <a:pt x="3" y="11"/>
                        <a:pt x="7" y="10"/>
                      </a:cubicBezTo>
                      <a:cubicBezTo>
                        <a:pt x="10" y="10"/>
                        <a:pt x="13" y="8"/>
                        <a:pt x="12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4" name="Freeform 878"/>
                <p:cNvSpPr>
                  <a:spLocks/>
                </p:cNvSpPr>
                <p:nvPr/>
              </p:nvSpPr>
              <p:spPr bwMode="auto">
                <a:xfrm>
                  <a:off x="2784" y="2252"/>
                  <a:ext cx="21" cy="20"/>
                </a:xfrm>
                <a:custGeom>
                  <a:avLst/>
                  <a:gdLst>
                    <a:gd name="T0" fmla="*/ 0 w 11"/>
                    <a:gd name="T1" fmla="*/ 6 h 11"/>
                    <a:gd name="T2" fmla="*/ 5 w 11"/>
                    <a:gd name="T3" fmla="*/ 11 h 11"/>
                    <a:gd name="T4" fmla="*/ 11 w 11"/>
                    <a:gd name="T5" fmla="*/ 5 h 11"/>
                    <a:gd name="T6" fmla="*/ 6 w 11"/>
                    <a:gd name="T7" fmla="*/ 1 h 11"/>
                    <a:gd name="T8" fmla="*/ 0 w 11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0" y="6"/>
                      </a:moveTo>
                      <a:cubicBezTo>
                        <a:pt x="0" y="9"/>
                        <a:pt x="2" y="11"/>
                        <a:pt x="5" y="11"/>
                      </a:cubicBezTo>
                      <a:cubicBezTo>
                        <a:pt x="9" y="11"/>
                        <a:pt x="11" y="8"/>
                        <a:pt x="11" y="5"/>
                      </a:cubicBezTo>
                      <a:cubicBezTo>
                        <a:pt x="11" y="3"/>
                        <a:pt x="9" y="0"/>
                        <a:pt x="6" y="1"/>
                      </a:cubicBezTo>
                      <a:cubicBezTo>
                        <a:pt x="2" y="1"/>
                        <a:pt x="0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5" name="Freeform 879"/>
                <p:cNvSpPr>
                  <a:spLocks/>
                </p:cNvSpPr>
                <p:nvPr/>
              </p:nvSpPr>
              <p:spPr bwMode="auto">
                <a:xfrm>
                  <a:off x="2762" y="2253"/>
                  <a:ext cx="22" cy="19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2 w 12"/>
                    <a:gd name="T5" fmla="*/ 5 h 10"/>
                    <a:gd name="T6" fmla="*/ 6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9" y="10"/>
                        <a:pt x="11" y="8"/>
                        <a:pt x="12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6" name="Freeform 880"/>
                <p:cNvSpPr>
                  <a:spLocks/>
                </p:cNvSpPr>
                <p:nvPr/>
              </p:nvSpPr>
              <p:spPr bwMode="auto">
                <a:xfrm>
                  <a:off x="2740" y="2253"/>
                  <a:ext cx="22" cy="19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2 w 12"/>
                    <a:gd name="T5" fmla="*/ 5 h 10"/>
                    <a:gd name="T6" fmla="*/ 6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9" y="10"/>
                        <a:pt x="11" y="8"/>
                        <a:pt x="12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7" name="Freeform 881"/>
                <p:cNvSpPr>
                  <a:spLocks/>
                </p:cNvSpPr>
                <p:nvPr/>
              </p:nvSpPr>
              <p:spPr bwMode="auto">
                <a:xfrm>
                  <a:off x="2717" y="2253"/>
                  <a:ext cx="23" cy="19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2 w 12"/>
                    <a:gd name="T5" fmla="*/ 5 h 10"/>
                    <a:gd name="T6" fmla="*/ 7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9" y="10"/>
                        <a:pt x="11" y="8"/>
                        <a:pt x="12" y="5"/>
                      </a:cubicBezTo>
                      <a:cubicBezTo>
                        <a:pt x="12" y="2"/>
                        <a:pt x="10" y="0"/>
                        <a:pt x="7" y="0"/>
                      </a:cubicBezTo>
                      <a:cubicBezTo>
                        <a:pt x="3" y="0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8" name="Freeform 882"/>
                <p:cNvSpPr>
                  <a:spLocks/>
                </p:cNvSpPr>
                <p:nvPr/>
              </p:nvSpPr>
              <p:spPr bwMode="auto">
                <a:xfrm>
                  <a:off x="2695" y="2253"/>
                  <a:ext cx="22" cy="21"/>
                </a:xfrm>
                <a:custGeom>
                  <a:avLst/>
                  <a:gdLst>
                    <a:gd name="T0" fmla="*/ 0 w 12"/>
                    <a:gd name="T1" fmla="*/ 6 h 11"/>
                    <a:gd name="T2" fmla="*/ 5 w 12"/>
                    <a:gd name="T3" fmla="*/ 11 h 11"/>
                    <a:gd name="T4" fmla="*/ 12 w 12"/>
                    <a:gd name="T5" fmla="*/ 5 h 11"/>
                    <a:gd name="T6" fmla="*/ 7 w 12"/>
                    <a:gd name="T7" fmla="*/ 1 h 11"/>
                    <a:gd name="T8" fmla="*/ 0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0" y="6"/>
                      </a:moveTo>
                      <a:cubicBezTo>
                        <a:pt x="0" y="8"/>
                        <a:pt x="2" y="11"/>
                        <a:pt x="5" y="11"/>
                      </a:cubicBezTo>
                      <a:cubicBezTo>
                        <a:pt x="9" y="11"/>
                        <a:pt x="12" y="8"/>
                        <a:pt x="12" y="5"/>
                      </a:cubicBezTo>
                      <a:cubicBezTo>
                        <a:pt x="12" y="3"/>
                        <a:pt x="10" y="0"/>
                        <a:pt x="7" y="1"/>
                      </a:cubicBezTo>
                      <a:cubicBezTo>
                        <a:pt x="4" y="1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9" name="Freeform 883"/>
                <p:cNvSpPr>
                  <a:spLocks/>
                </p:cNvSpPr>
                <p:nvPr/>
              </p:nvSpPr>
              <p:spPr bwMode="auto">
                <a:xfrm>
                  <a:off x="2673" y="2255"/>
                  <a:ext cx="24" cy="19"/>
                </a:xfrm>
                <a:custGeom>
                  <a:avLst/>
                  <a:gdLst>
                    <a:gd name="T0" fmla="*/ 0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7 w 13"/>
                    <a:gd name="T7" fmla="*/ 0 h 10"/>
                    <a:gd name="T8" fmla="*/ 0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2" y="7"/>
                        <a:pt x="12" y="5"/>
                      </a:cubicBezTo>
                      <a:cubicBezTo>
                        <a:pt x="13" y="2"/>
                        <a:pt x="11" y="0"/>
                        <a:pt x="7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0" name="Freeform 884"/>
                <p:cNvSpPr>
                  <a:spLocks/>
                </p:cNvSpPr>
                <p:nvPr/>
              </p:nvSpPr>
              <p:spPr bwMode="auto">
                <a:xfrm>
                  <a:off x="2650" y="2255"/>
                  <a:ext cx="24" cy="19"/>
                </a:xfrm>
                <a:custGeom>
                  <a:avLst/>
                  <a:gdLst>
                    <a:gd name="T0" fmla="*/ 0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8 w 13"/>
                    <a:gd name="T7" fmla="*/ 0 h 10"/>
                    <a:gd name="T8" fmla="*/ 0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2" y="8"/>
                        <a:pt x="12" y="5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5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1" name="Freeform 885"/>
                <p:cNvSpPr>
                  <a:spLocks/>
                </p:cNvSpPr>
                <p:nvPr/>
              </p:nvSpPr>
              <p:spPr bwMode="auto">
                <a:xfrm>
                  <a:off x="2628" y="2255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8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2" y="8"/>
                        <a:pt x="12" y="5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5" y="0"/>
                        <a:pt x="2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2" name="Freeform 886"/>
                <p:cNvSpPr>
                  <a:spLocks/>
                </p:cNvSpPr>
                <p:nvPr/>
              </p:nvSpPr>
              <p:spPr bwMode="auto">
                <a:xfrm>
                  <a:off x="2605" y="2255"/>
                  <a:ext cx="25" cy="21"/>
                </a:xfrm>
                <a:custGeom>
                  <a:avLst/>
                  <a:gdLst>
                    <a:gd name="T0" fmla="*/ 1 w 13"/>
                    <a:gd name="T1" fmla="*/ 6 h 11"/>
                    <a:gd name="T2" fmla="*/ 5 w 13"/>
                    <a:gd name="T3" fmla="*/ 11 h 11"/>
                    <a:gd name="T4" fmla="*/ 13 w 13"/>
                    <a:gd name="T5" fmla="*/ 5 h 11"/>
                    <a:gd name="T6" fmla="*/ 8 w 13"/>
                    <a:gd name="T7" fmla="*/ 0 h 11"/>
                    <a:gd name="T8" fmla="*/ 1 w 13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1" y="6"/>
                      </a:moveTo>
                      <a:cubicBezTo>
                        <a:pt x="0" y="8"/>
                        <a:pt x="2" y="11"/>
                        <a:pt x="5" y="11"/>
                      </a:cubicBezTo>
                      <a:cubicBezTo>
                        <a:pt x="8" y="11"/>
                        <a:pt x="12" y="8"/>
                        <a:pt x="13" y="5"/>
                      </a:cubicBezTo>
                      <a:cubicBezTo>
                        <a:pt x="13" y="3"/>
                        <a:pt x="12" y="0"/>
                        <a:pt x="8" y="0"/>
                      </a:cubicBezTo>
                      <a:cubicBezTo>
                        <a:pt x="5" y="1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3" name="Freeform 887"/>
                <p:cNvSpPr>
                  <a:spLocks/>
                </p:cNvSpPr>
                <p:nvPr/>
              </p:nvSpPr>
              <p:spPr bwMode="auto">
                <a:xfrm>
                  <a:off x="2583" y="2257"/>
                  <a:ext cx="26" cy="19"/>
                </a:xfrm>
                <a:custGeom>
                  <a:avLst/>
                  <a:gdLst>
                    <a:gd name="T0" fmla="*/ 1 w 14"/>
                    <a:gd name="T1" fmla="*/ 5 h 10"/>
                    <a:gd name="T2" fmla="*/ 5 w 14"/>
                    <a:gd name="T3" fmla="*/ 10 h 10"/>
                    <a:gd name="T4" fmla="*/ 13 w 14"/>
                    <a:gd name="T5" fmla="*/ 5 h 10"/>
                    <a:gd name="T6" fmla="*/ 9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2" y="7"/>
                        <a:pt x="13" y="5"/>
                      </a:cubicBezTo>
                      <a:cubicBezTo>
                        <a:pt x="14" y="2"/>
                        <a:pt x="12" y="0"/>
                        <a:pt x="9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4" name="Freeform 888"/>
                <p:cNvSpPr>
                  <a:spLocks/>
                </p:cNvSpPr>
                <p:nvPr/>
              </p:nvSpPr>
              <p:spPr bwMode="auto">
                <a:xfrm>
                  <a:off x="2559" y="2257"/>
                  <a:ext cx="28" cy="19"/>
                </a:xfrm>
                <a:custGeom>
                  <a:avLst/>
                  <a:gdLst>
                    <a:gd name="T0" fmla="*/ 2 w 15"/>
                    <a:gd name="T1" fmla="*/ 5 h 10"/>
                    <a:gd name="T2" fmla="*/ 6 w 15"/>
                    <a:gd name="T3" fmla="*/ 10 h 10"/>
                    <a:gd name="T4" fmla="*/ 14 w 15"/>
                    <a:gd name="T5" fmla="*/ 5 h 10"/>
                    <a:gd name="T6" fmla="*/ 10 w 15"/>
                    <a:gd name="T7" fmla="*/ 0 h 10"/>
                    <a:gd name="T8" fmla="*/ 2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6" y="10"/>
                      </a:cubicBezTo>
                      <a:cubicBezTo>
                        <a:pt x="9" y="10"/>
                        <a:pt x="13" y="8"/>
                        <a:pt x="14" y="5"/>
                      </a:cubicBezTo>
                      <a:cubicBezTo>
                        <a:pt x="15" y="2"/>
                        <a:pt x="13" y="0"/>
                        <a:pt x="10" y="0"/>
                      </a:cubicBezTo>
                      <a:cubicBezTo>
                        <a:pt x="7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5" name="Freeform 889"/>
                <p:cNvSpPr>
                  <a:spLocks/>
                </p:cNvSpPr>
                <p:nvPr/>
              </p:nvSpPr>
              <p:spPr bwMode="auto">
                <a:xfrm>
                  <a:off x="2536" y="2257"/>
                  <a:ext cx="28" cy="19"/>
                </a:xfrm>
                <a:custGeom>
                  <a:avLst/>
                  <a:gdLst>
                    <a:gd name="T0" fmla="*/ 2 w 15"/>
                    <a:gd name="T1" fmla="*/ 5 h 10"/>
                    <a:gd name="T2" fmla="*/ 5 w 15"/>
                    <a:gd name="T3" fmla="*/ 10 h 10"/>
                    <a:gd name="T4" fmla="*/ 14 w 15"/>
                    <a:gd name="T5" fmla="*/ 5 h 10"/>
                    <a:gd name="T6" fmla="*/ 10 w 15"/>
                    <a:gd name="T7" fmla="*/ 0 h 10"/>
                    <a:gd name="T8" fmla="*/ 2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9" y="10"/>
                        <a:pt x="12" y="8"/>
                        <a:pt x="14" y="5"/>
                      </a:cubicBezTo>
                      <a:cubicBezTo>
                        <a:pt x="15" y="2"/>
                        <a:pt x="13" y="0"/>
                        <a:pt x="10" y="0"/>
                      </a:cubicBezTo>
                      <a:cubicBezTo>
                        <a:pt x="7" y="0"/>
                        <a:pt x="3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6" name="Freeform 890"/>
                <p:cNvSpPr>
                  <a:spLocks/>
                </p:cNvSpPr>
                <p:nvPr/>
              </p:nvSpPr>
              <p:spPr bwMode="auto">
                <a:xfrm>
                  <a:off x="2514" y="2257"/>
                  <a:ext cx="28" cy="21"/>
                </a:xfrm>
                <a:custGeom>
                  <a:avLst/>
                  <a:gdLst>
                    <a:gd name="T0" fmla="*/ 1 w 15"/>
                    <a:gd name="T1" fmla="*/ 6 h 11"/>
                    <a:gd name="T2" fmla="*/ 5 w 15"/>
                    <a:gd name="T3" fmla="*/ 11 h 11"/>
                    <a:gd name="T4" fmla="*/ 14 w 15"/>
                    <a:gd name="T5" fmla="*/ 5 h 11"/>
                    <a:gd name="T6" fmla="*/ 10 w 15"/>
                    <a:gd name="T7" fmla="*/ 0 h 11"/>
                    <a:gd name="T8" fmla="*/ 1 w 1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6"/>
                      </a:moveTo>
                      <a:cubicBezTo>
                        <a:pt x="0" y="8"/>
                        <a:pt x="2" y="11"/>
                        <a:pt x="5" y="11"/>
                      </a:cubicBezTo>
                      <a:cubicBezTo>
                        <a:pt x="8" y="11"/>
                        <a:pt x="12" y="8"/>
                        <a:pt x="14" y="5"/>
                      </a:cubicBezTo>
                      <a:cubicBezTo>
                        <a:pt x="15" y="3"/>
                        <a:pt x="13" y="0"/>
                        <a:pt x="10" y="0"/>
                      </a:cubicBezTo>
                      <a:cubicBezTo>
                        <a:pt x="7" y="1"/>
                        <a:pt x="3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7" name="Freeform 891"/>
                <p:cNvSpPr>
                  <a:spLocks/>
                </p:cNvSpPr>
                <p:nvPr/>
              </p:nvSpPr>
              <p:spPr bwMode="auto">
                <a:xfrm>
                  <a:off x="2492" y="2259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5 w 15"/>
                    <a:gd name="T3" fmla="*/ 10 h 10"/>
                    <a:gd name="T4" fmla="*/ 13 w 15"/>
                    <a:gd name="T5" fmla="*/ 5 h 10"/>
                    <a:gd name="T6" fmla="*/ 10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2" y="7"/>
                        <a:pt x="13" y="5"/>
                      </a:cubicBezTo>
                      <a:cubicBezTo>
                        <a:pt x="15" y="2"/>
                        <a:pt x="13" y="0"/>
                        <a:pt x="10" y="0"/>
                      </a:cubicBezTo>
                      <a:cubicBezTo>
                        <a:pt x="7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8" name="Freeform 892"/>
                <p:cNvSpPr>
                  <a:spLocks/>
                </p:cNvSpPr>
                <p:nvPr/>
              </p:nvSpPr>
              <p:spPr bwMode="auto">
                <a:xfrm>
                  <a:off x="2468" y="2259"/>
                  <a:ext cx="29" cy="19"/>
                </a:xfrm>
                <a:custGeom>
                  <a:avLst/>
                  <a:gdLst>
                    <a:gd name="T0" fmla="*/ 2 w 16"/>
                    <a:gd name="T1" fmla="*/ 5 h 10"/>
                    <a:gd name="T2" fmla="*/ 5 w 16"/>
                    <a:gd name="T3" fmla="*/ 10 h 10"/>
                    <a:gd name="T4" fmla="*/ 14 w 16"/>
                    <a:gd name="T5" fmla="*/ 5 h 10"/>
                    <a:gd name="T6" fmla="*/ 11 w 16"/>
                    <a:gd name="T7" fmla="*/ 0 h 10"/>
                    <a:gd name="T8" fmla="*/ 2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3" y="8"/>
                        <a:pt x="14" y="5"/>
                      </a:cubicBezTo>
                      <a:cubicBezTo>
                        <a:pt x="16" y="2"/>
                        <a:pt x="14" y="0"/>
                        <a:pt x="11" y="0"/>
                      </a:cubicBezTo>
                      <a:cubicBezTo>
                        <a:pt x="8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9" name="Freeform 893"/>
                <p:cNvSpPr>
                  <a:spLocks/>
                </p:cNvSpPr>
                <p:nvPr/>
              </p:nvSpPr>
              <p:spPr bwMode="auto">
                <a:xfrm>
                  <a:off x="2445" y="2259"/>
                  <a:ext cx="30" cy="19"/>
                </a:xfrm>
                <a:custGeom>
                  <a:avLst/>
                  <a:gdLst>
                    <a:gd name="T0" fmla="*/ 1 w 16"/>
                    <a:gd name="T1" fmla="*/ 5 h 10"/>
                    <a:gd name="T2" fmla="*/ 4 w 16"/>
                    <a:gd name="T3" fmla="*/ 10 h 10"/>
                    <a:gd name="T4" fmla="*/ 14 w 16"/>
                    <a:gd name="T5" fmla="*/ 5 h 10"/>
                    <a:gd name="T6" fmla="*/ 11 w 16"/>
                    <a:gd name="T7" fmla="*/ 0 h 10"/>
                    <a:gd name="T8" fmla="*/ 1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4" y="10"/>
                      </a:cubicBezTo>
                      <a:cubicBezTo>
                        <a:pt x="8" y="10"/>
                        <a:pt x="12" y="8"/>
                        <a:pt x="14" y="5"/>
                      </a:cubicBezTo>
                      <a:cubicBezTo>
                        <a:pt x="16" y="2"/>
                        <a:pt x="14" y="0"/>
                        <a:pt x="11" y="0"/>
                      </a:cubicBezTo>
                      <a:cubicBezTo>
                        <a:pt x="7" y="0"/>
                        <a:pt x="3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0" name="Freeform 894"/>
                <p:cNvSpPr>
                  <a:spLocks/>
                </p:cNvSpPr>
                <p:nvPr/>
              </p:nvSpPr>
              <p:spPr bwMode="auto">
                <a:xfrm>
                  <a:off x="1839" y="2268"/>
                  <a:ext cx="47" cy="21"/>
                </a:xfrm>
                <a:custGeom>
                  <a:avLst/>
                  <a:gdLst>
                    <a:gd name="T0" fmla="*/ 3 w 25"/>
                    <a:gd name="T1" fmla="*/ 6 h 11"/>
                    <a:gd name="T2" fmla="*/ 5 w 25"/>
                    <a:gd name="T3" fmla="*/ 11 h 11"/>
                    <a:gd name="T4" fmla="*/ 21 w 25"/>
                    <a:gd name="T5" fmla="*/ 6 h 11"/>
                    <a:gd name="T6" fmla="*/ 19 w 25"/>
                    <a:gd name="T7" fmla="*/ 0 h 11"/>
                    <a:gd name="T8" fmla="*/ 3 w 25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1">
                      <a:moveTo>
                        <a:pt x="3" y="6"/>
                      </a:moveTo>
                      <a:cubicBezTo>
                        <a:pt x="0" y="9"/>
                        <a:pt x="0" y="11"/>
                        <a:pt x="5" y="11"/>
                      </a:cubicBezTo>
                      <a:cubicBezTo>
                        <a:pt x="10" y="11"/>
                        <a:pt x="17" y="8"/>
                        <a:pt x="21" y="6"/>
                      </a:cubicBezTo>
                      <a:cubicBezTo>
                        <a:pt x="25" y="3"/>
                        <a:pt x="24" y="0"/>
                        <a:pt x="19" y="0"/>
                      </a:cubicBezTo>
                      <a:cubicBezTo>
                        <a:pt x="14" y="1"/>
                        <a:pt x="7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1" name="Freeform 895"/>
                <p:cNvSpPr>
                  <a:spLocks/>
                </p:cNvSpPr>
                <p:nvPr/>
              </p:nvSpPr>
              <p:spPr bwMode="auto">
                <a:xfrm>
                  <a:off x="1806" y="2270"/>
                  <a:ext cx="46" cy="19"/>
                </a:xfrm>
                <a:custGeom>
                  <a:avLst/>
                  <a:gdLst>
                    <a:gd name="T0" fmla="*/ 4 w 25"/>
                    <a:gd name="T1" fmla="*/ 5 h 10"/>
                    <a:gd name="T2" fmla="*/ 5 w 25"/>
                    <a:gd name="T3" fmla="*/ 10 h 10"/>
                    <a:gd name="T4" fmla="*/ 21 w 25"/>
                    <a:gd name="T5" fmla="*/ 5 h 10"/>
                    <a:gd name="T6" fmla="*/ 20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8"/>
                        <a:pt x="0" y="10"/>
                        <a:pt x="5" y="10"/>
                      </a:cubicBezTo>
                      <a:cubicBezTo>
                        <a:pt x="10" y="10"/>
                        <a:pt x="18" y="8"/>
                        <a:pt x="21" y="5"/>
                      </a:cubicBezTo>
                      <a:cubicBezTo>
                        <a:pt x="25" y="2"/>
                        <a:pt x="24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2" name="Freeform 896"/>
                <p:cNvSpPr>
                  <a:spLocks/>
                </p:cNvSpPr>
                <p:nvPr/>
              </p:nvSpPr>
              <p:spPr bwMode="auto">
                <a:xfrm>
                  <a:off x="1770" y="2270"/>
                  <a:ext cx="49" cy="19"/>
                </a:xfrm>
                <a:custGeom>
                  <a:avLst/>
                  <a:gdLst>
                    <a:gd name="T0" fmla="*/ 4 w 26"/>
                    <a:gd name="T1" fmla="*/ 5 h 10"/>
                    <a:gd name="T2" fmla="*/ 6 w 26"/>
                    <a:gd name="T3" fmla="*/ 10 h 10"/>
                    <a:gd name="T4" fmla="*/ 23 w 26"/>
                    <a:gd name="T5" fmla="*/ 5 h 10"/>
                    <a:gd name="T6" fmla="*/ 21 w 26"/>
                    <a:gd name="T7" fmla="*/ 0 h 10"/>
                    <a:gd name="T8" fmla="*/ 4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9" y="8"/>
                        <a:pt x="23" y="5"/>
                      </a:cubicBezTo>
                      <a:cubicBezTo>
                        <a:pt x="26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3" name="Freeform 897"/>
                <p:cNvSpPr>
                  <a:spLocks/>
                </p:cNvSpPr>
                <p:nvPr/>
              </p:nvSpPr>
              <p:spPr bwMode="auto">
                <a:xfrm>
                  <a:off x="1552" y="2272"/>
                  <a:ext cx="54" cy="21"/>
                </a:xfrm>
                <a:custGeom>
                  <a:avLst/>
                  <a:gdLst>
                    <a:gd name="T0" fmla="*/ 4 w 29"/>
                    <a:gd name="T1" fmla="*/ 6 h 11"/>
                    <a:gd name="T2" fmla="*/ 6 w 29"/>
                    <a:gd name="T3" fmla="*/ 11 h 11"/>
                    <a:gd name="T4" fmla="*/ 24 w 29"/>
                    <a:gd name="T5" fmla="*/ 6 h 11"/>
                    <a:gd name="T6" fmla="*/ 22 w 29"/>
                    <a:gd name="T7" fmla="*/ 0 h 11"/>
                    <a:gd name="T8" fmla="*/ 4 w 2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6" y="11"/>
                      </a:cubicBezTo>
                      <a:cubicBezTo>
                        <a:pt x="12" y="11"/>
                        <a:pt x="20" y="8"/>
                        <a:pt x="24" y="6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6" y="1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4" name="Freeform 898"/>
                <p:cNvSpPr>
                  <a:spLocks/>
                </p:cNvSpPr>
                <p:nvPr/>
              </p:nvSpPr>
              <p:spPr bwMode="auto">
                <a:xfrm>
                  <a:off x="1513" y="2274"/>
                  <a:ext cx="54" cy="19"/>
                </a:xfrm>
                <a:custGeom>
                  <a:avLst/>
                  <a:gdLst>
                    <a:gd name="T0" fmla="*/ 4 w 29"/>
                    <a:gd name="T1" fmla="*/ 5 h 10"/>
                    <a:gd name="T2" fmla="*/ 7 w 29"/>
                    <a:gd name="T3" fmla="*/ 10 h 10"/>
                    <a:gd name="T4" fmla="*/ 25 w 29"/>
                    <a:gd name="T5" fmla="*/ 5 h 10"/>
                    <a:gd name="T6" fmla="*/ 22 w 29"/>
                    <a:gd name="T7" fmla="*/ 0 h 10"/>
                    <a:gd name="T8" fmla="*/ 4 w 2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2" y="10"/>
                        <a:pt x="21" y="8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5" name="Freeform 899"/>
                <p:cNvSpPr>
                  <a:spLocks/>
                </p:cNvSpPr>
                <p:nvPr/>
              </p:nvSpPr>
              <p:spPr bwMode="auto">
                <a:xfrm>
                  <a:off x="1472" y="2274"/>
                  <a:ext cx="56" cy="19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1" y="8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6" name="Freeform 900"/>
                <p:cNvSpPr>
                  <a:spLocks/>
                </p:cNvSpPr>
                <p:nvPr/>
              </p:nvSpPr>
              <p:spPr bwMode="auto">
                <a:xfrm>
                  <a:off x="1431" y="2274"/>
                  <a:ext cx="58" cy="20"/>
                </a:xfrm>
                <a:custGeom>
                  <a:avLst/>
                  <a:gdLst>
                    <a:gd name="T0" fmla="*/ 5 w 31"/>
                    <a:gd name="T1" fmla="*/ 6 h 11"/>
                    <a:gd name="T2" fmla="*/ 8 w 31"/>
                    <a:gd name="T3" fmla="*/ 11 h 11"/>
                    <a:gd name="T4" fmla="*/ 26 w 31"/>
                    <a:gd name="T5" fmla="*/ 5 h 11"/>
                    <a:gd name="T6" fmla="*/ 23 w 31"/>
                    <a:gd name="T7" fmla="*/ 0 h 11"/>
                    <a:gd name="T8" fmla="*/ 5 w 31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1">
                      <a:moveTo>
                        <a:pt x="5" y="6"/>
                      </a:moveTo>
                      <a:cubicBezTo>
                        <a:pt x="0" y="8"/>
                        <a:pt x="1" y="11"/>
                        <a:pt x="8" y="11"/>
                      </a:cubicBezTo>
                      <a:cubicBezTo>
                        <a:pt x="14" y="11"/>
                        <a:pt x="22" y="8"/>
                        <a:pt x="26" y="5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7" name="Freeform 901"/>
                <p:cNvSpPr>
                  <a:spLocks/>
                </p:cNvSpPr>
                <p:nvPr/>
              </p:nvSpPr>
              <p:spPr bwMode="auto">
                <a:xfrm>
                  <a:off x="1390" y="2274"/>
                  <a:ext cx="58" cy="20"/>
                </a:xfrm>
                <a:custGeom>
                  <a:avLst/>
                  <a:gdLst>
                    <a:gd name="T0" fmla="*/ 4 w 31"/>
                    <a:gd name="T1" fmla="*/ 6 h 11"/>
                    <a:gd name="T2" fmla="*/ 7 w 31"/>
                    <a:gd name="T3" fmla="*/ 11 h 11"/>
                    <a:gd name="T4" fmla="*/ 26 w 31"/>
                    <a:gd name="T5" fmla="*/ 6 h 11"/>
                    <a:gd name="T6" fmla="*/ 23 w 31"/>
                    <a:gd name="T7" fmla="*/ 0 h 11"/>
                    <a:gd name="T8" fmla="*/ 4 w 31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1">
                      <a:moveTo>
                        <a:pt x="4" y="6"/>
                      </a:moveTo>
                      <a:cubicBezTo>
                        <a:pt x="0" y="9"/>
                        <a:pt x="1" y="11"/>
                        <a:pt x="7" y="11"/>
                      </a:cubicBezTo>
                      <a:cubicBezTo>
                        <a:pt x="13" y="11"/>
                        <a:pt x="22" y="8"/>
                        <a:pt x="26" y="6"/>
                      </a:cubicBezTo>
                      <a:cubicBezTo>
                        <a:pt x="31" y="3"/>
                        <a:pt x="30" y="0"/>
                        <a:pt x="23" y="0"/>
                      </a:cubicBezTo>
                      <a:cubicBezTo>
                        <a:pt x="17" y="1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8" name="Freeform 902"/>
                <p:cNvSpPr>
                  <a:spLocks/>
                </p:cNvSpPr>
                <p:nvPr/>
              </p:nvSpPr>
              <p:spPr bwMode="auto">
                <a:xfrm>
                  <a:off x="3825" y="2216"/>
                  <a:ext cx="50" cy="19"/>
                </a:xfrm>
                <a:custGeom>
                  <a:avLst/>
                  <a:gdLst>
                    <a:gd name="T0" fmla="*/ 3 w 27"/>
                    <a:gd name="T1" fmla="*/ 6 h 10"/>
                    <a:gd name="T2" fmla="*/ 20 w 27"/>
                    <a:gd name="T3" fmla="*/ 10 h 10"/>
                    <a:gd name="T4" fmla="*/ 24 w 27"/>
                    <a:gd name="T5" fmla="*/ 5 h 10"/>
                    <a:gd name="T6" fmla="*/ 8 w 27"/>
                    <a:gd name="T7" fmla="*/ 1 h 10"/>
                    <a:gd name="T8" fmla="*/ 3 w 27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3" y="6"/>
                      </a:moveTo>
                      <a:cubicBezTo>
                        <a:pt x="7" y="8"/>
                        <a:pt x="14" y="10"/>
                        <a:pt x="20" y="10"/>
                      </a:cubicBezTo>
                      <a:cubicBezTo>
                        <a:pt x="25" y="10"/>
                        <a:pt x="27" y="8"/>
                        <a:pt x="24" y="5"/>
                      </a:cubicBezTo>
                      <a:cubicBezTo>
                        <a:pt x="21" y="3"/>
                        <a:pt x="13" y="0"/>
                        <a:pt x="8" y="1"/>
                      </a:cubicBezTo>
                      <a:cubicBezTo>
                        <a:pt x="2" y="1"/>
                        <a:pt x="0" y="3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9" name="Freeform 903"/>
                <p:cNvSpPr>
                  <a:spLocks/>
                </p:cNvSpPr>
                <p:nvPr/>
              </p:nvSpPr>
              <p:spPr bwMode="auto">
                <a:xfrm>
                  <a:off x="3575" y="2220"/>
                  <a:ext cx="45" cy="18"/>
                </a:xfrm>
                <a:custGeom>
                  <a:avLst/>
                  <a:gdLst>
                    <a:gd name="T0" fmla="*/ 3 w 24"/>
                    <a:gd name="T1" fmla="*/ 5 h 10"/>
                    <a:gd name="T2" fmla="*/ 17 w 24"/>
                    <a:gd name="T3" fmla="*/ 10 h 10"/>
                    <a:gd name="T4" fmla="*/ 21 w 24"/>
                    <a:gd name="T5" fmla="*/ 5 h 10"/>
                    <a:gd name="T6" fmla="*/ 6 w 24"/>
                    <a:gd name="T7" fmla="*/ 0 h 10"/>
                    <a:gd name="T8" fmla="*/ 3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7" y="10"/>
                      </a:cubicBezTo>
                      <a:cubicBezTo>
                        <a:pt x="22" y="10"/>
                        <a:pt x="24" y="8"/>
                        <a:pt x="21" y="5"/>
                      </a:cubicBezTo>
                      <a:cubicBezTo>
                        <a:pt x="18" y="2"/>
                        <a:pt x="11" y="0"/>
                        <a:pt x="6" y="0"/>
                      </a:cubicBezTo>
                      <a:cubicBezTo>
                        <a:pt x="2" y="0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0" name="Freeform 904"/>
                <p:cNvSpPr>
                  <a:spLocks/>
                </p:cNvSpPr>
                <p:nvPr/>
              </p:nvSpPr>
              <p:spPr bwMode="auto">
                <a:xfrm>
                  <a:off x="3541" y="2220"/>
                  <a:ext cx="45" cy="18"/>
                </a:xfrm>
                <a:custGeom>
                  <a:avLst/>
                  <a:gdLst>
                    <a:gd name="T0" fmla="*/ 3 w 24"/>
                    <a:gd name="T1" fmla="*/ 5 h 10"/>
                    <a:gd name="T2" fmla="*/ 17 w 24"/>
                    <a:gd name="T3" fmla="*/ 10 h 10"/>
                    <a:gd name="T4" fmla="*/ 21 w 24"/>
                    <a:gd name="T5" fmla="*/ 5 h 10"/>
                    <a:gd name="T6" fmla="*/ 7 w 24"/>
                    <a:gd name="T7" fmla="*/ 0 h 10"/>
                    <a:gd name="T8" fmla="*/ 3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7" y="10"/>
                      </a:cubicBezTo>
                      <a:cubicBezTo>
                        <a:pt x="22" y="10"/>
                        <a:pt x="24" y="8"/>
                        <a:pt x="21" y="5"/>
                      </a:cubicBezTo>
                      <a:cubicBezTo>
                        <a:pt x="18" y="3"/>
                        <a:pt x="12" y="0"/>
                        <a:pt x="7" y="0"/>
                      </a:cubicBezTo>
                      <a:cubicBezTo>
                        <a:pt x="2" y="1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1" name="Freeform 905"/>
                <p:cNvSpPr>
                  <a:spLocks/>
                </p:cNvSpPr>
                <p:nvPr/>
              </p:nvSpPr>
              <p:spPr bwMode="auto">
                <a:xfrm>
                  <a:off x="3510" y="2222"/>
                  <a:ext cx="42" cy="18"/>
                </a:xfrm>
                <a:custGeom>
                  <a:avLst/>
                  <a:gdLst>
                    <a:gd name="T0" fmla="*/ 3 w 23"/>
                    <a:gd name="T1" fmla="*/ 5 h 10"/>
                    <a:gd name="T2" fmla="*/ 17 w 23"/>
                    <a:gd name="T3" fmla="*/ 10 h 10"/>
                    <a:gd name="T4" fmla="*/ 20 w 23"/>
                    <a:gd name="T5" fmla="*/ 4 h 10"/>
                    <a:gd name="T6" fmla="*/ 6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6" y="7"/>
                        <a:pt x="12" y="10"/>
                        <a:pt x="17" y="10"/>
                      </a:cubicBezTo>
                      <a:cubicBezTo>
                        <a:pt x="22" y="9"/>
                        <a:pt x="23" y="7"/>
                        <a:pt x="20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2" name="Freeform 906"/>
                <p:cNvSpPr>
                  <a:spLocks/>
                </p:cNvSpPr>
                <p:nvPr/>
              </p:nvSpPr>
              <p:spPr bwMode="auto">
                <a:xfrm>
                  <a:off x="3478" y="2222"/>
                  <a:ext cx="43" cy="18"/>
                </a:xfrm>
                <a:custGeom>
                  <a:avLst/>
                  <a:gdLst>
                    <a:gd name="T0" fmla="*/ 3 w 23"/>
                    <a:gd name="T1" fmla="*/ 5 h 10"/>
                    <a:gd name="T2" fmla="*/ 17 w 23"/>
                    <a:gd name="T3" fmla="*/ 10 h 10"/>
                    <a:gd name="T4" fmla="*/ 20 w 23"/>
                    <a:gd name="T5" fmla="*/ 5 h 10"/>
                    <a:gd name="T6" fmla="*/ 7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7" y="10"/>
                      </a:cubicBezTo>
                      <a:cubicBezTo>
                        <a:pt x="21" y="10"/>
                        <a:pt x="23" y="7"/>
                        <a:pt x="20" y="5"/>
                      </a:cubicBezTo>
                      <a:cubicBezTo>
                        <a:pt x="17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3" name="Freeform 907"/>
                <p:cNvSpPr>
                  <a:spLocks/>
                </p:cNvSpPr>
                <p:nvPr/>
              </p:nvSpPr>
              <p:spPr bwMode="auto">
                <a:xfrm>
                  <a:off x="3448" y="2222"/>
                  <a:ext cx="41" cy="18"/>
                </a:xfrm>
                <a:custGeom>
                  <a:avLst/>
                  <a:gdLst>
                    <a:gd name="T0" fmla="*/ 3 w 22"/>
                    <a:gd name="T1" fmla="*/ 5 h 10"/>
                    <a:gd name="T2" fmla="*/ 16 w 22"/>
                    <a:gd name="T3" fmla="*/ 10 h 10"/>
                    <a:gd name="T4" fmla="*/ 19 w 22"/>
                    <a:gd name="T5" fmla="*/ 5 h 10"/>
                    <a:gd name="T6" fmla="*/ 6 w 22"/>
                    <a:gd name="T7" fmla="*/ 0 h 10"/>
                    <a:gd name="T8" fmla="*/ 3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3" y="5"/>
                      </a:moveTo>
                      <a:cubicBezTo>
                        <a:pt x="5" y="8"/>
                        <a:pt x="11" y="10"/>
                        <a:pt x="16" y="10"/>
                      </a:cubicBezTo>
                      <a:cubicBezTo>
                        <a:pt x="20" y="10"/>
                        <a:pt x="22" y="8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4" name="Freeform 908"/>
                <p:cNvSpPr>
                  <a:spLocks/>
                </p:cNvSpPr>
                <p:nvPr/>
              </p:nvSpPr>
              <p:spPr bwMode="auto">
                <a:xfrm>
                  <a:off x="3418" y="2222"/>
                  <a:ext cx="39" cy="18"/>
                </a:xfrm>
                <a:custGeom>
                  <a:avLst/>
                  <a:gdLst>
                    <a:gd name="T0" fmla="*/ 2 w 21"/>
                    <a:gd name="T1" fmla="*/ 5 h 10"/>
                    <a:gd name="T2" fmla="*/ 15 w 21"/>
                    <a:gd name="T3" fmla="*/ 10 h 10"/>
                    <a:gd name="T4" fmla="*/ 18 w 21"/>
                    <a:gd name="T5" fmla="*/ 5 h 10"/>
                    <a:gd name="T6" fmla="*/ 6 w 21"/>
                    <a:gd name="T7" fmla="*/ 0 h 10"/>
                    <a:gd name="T8" fmla="*/ 2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2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20" y="10"/>
                        <a:pt x="21" y="8"/>
                        <a:pt x="18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1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5" name="Freeform 909"/>
                <p:cNvSpPr>
                  <a:spLocks/>
                </p:cNvSpPr>
                <p:nvPr/>
              </p:nvSpPr>
              <p:spPr bwMode="auto">
                <a:xfrm>
                  <a:off x="3388" y="2224"/>
                  <a:ext cx="40" cy="18"/>
                </a:xfrm>
                <a:custGeom>
                  <a:avLst/>
                  <a:gdLst>
                    <a:gd name="T0" fmla="*/ 2 w 21"/>
                    <a:gd name="T1" fmla="*/ 5 h 10"/>
                    <a:gd name="T2" fmla="*/ 15 w 21"/>
                    <a:gd name="T3" fmla="*/ 9 h 10"/>
                    <a:gd name="T4" fmla="*/ 18 w 21"/>
                    <a:gd name="T5" fmla="*/ 4 h 10"/>
                    <a:gd name="T6" fmla="*/ 6 w 21"/>
                    <a:gd name="T7" fmla="*/ 0 h 10"/>
                    <a:gd name="T8" fmla="*/ 2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2" y="5"/>
                      </a:moveTo>
                      <a:cubicBezTo>
                        <a:pt x="5" y="7"/>
                        <a:pt x="10" y="10"/>
                        <a:pt x="15" y="9"/>
                      </a:cubicBezTo>
                      <a:cubicBezTo>
                        <a:pt x="19" y="9"/>
                        <a:pt x="21" y="7"/>
                        <a:pt x="18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6" name="Freeform 910"/>
                <p:cNvSpPr>
                  <a:spLocks/>
                </p:cNvSpPr>
                <p:nvPr/>
              </p:nvSpPr>
              <p:spPr bwMode="auto">
                <a:xfrm>
                  <a:off x="3359" y="2224"/>
                  <a:ext cx="39" cy="18"/>
                </a:xfrm>
                <a:custGeom>
                  <a:avLst/>
                  <a:gdLst>
                    <a:gd name="T0" fmla="*/ 3 w 21"/>
                    <a:gd name="T1" fmla="*/ 5 h 10"/>
                    <a:gd name="T2" fmla="*/ 15 w 21"/>
                    <a:gd name="T3" fmla="*/ 10 h 10"/>
                    <a:gd name="T4" fmla="*/ 18 w 21"/>
                    <a:gd name="T5" fmla="*/ 5 h 10"/>
                    <a:gd name="T6" fmla="*/ 6 w 21"/>
                    <a:gd name="T7" fmla="*/ 0 h 10"/>
                    <a:gd name="T8" fmla="*/ 3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3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19" y="10"/>
                        <a:pt x="21" y="7"/>
                        <a:pt x="18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7" name="Freeform 911"/>
                <p:cNvSpPr>
                  <a:spLocks/>
                </p:cNvSpPr>
                <p:nvPr/>
              </p:nvSpPr>
              <p:spPr bwMode="auto">
                <a:xfrm>
                  <a:off x="3331" y="2224"/>
                  <a:ext cx="37" cy="18"/>
                </a:xfrm>
                <a:custGeom>
                  <a:avLst/>
                  <a:gdLst>
                    <a:gd name="T0" fmla="*/ 2 w 20"/>
                    <a:gd name="T1" fmla="*/ 5 h 10"/>
                    <a:gd name="T2" fmla="*/ 14 w 20"/>
                    <a:gd name="T3" fmla="*/ 10 h 10"/>
                    <a:gd name="T4" fmla="*/ 18 w 20"/>
                    <a:gd name="T5" fmla="*/ 5 h 10"/>
                    <a:gd name="T6" fmla="*/ 6 w 20"/>
                    <a:gd name="T7" fmla="*/ 0 h 10"/>
                    <a:gd name="T8" fmla="*/ 2 w 2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0">
                      <a:moveTo>
                        <a:pt x="2" y="5"/>
                      </a:moveTo>
                      <a:cubicBezTo>
                        <a:pt x="5" y="8"/>
                        <a:pt x="10" y="10"/>
                        <a:pt x="14" y="10"/>
                      </a:cubicBezTo>
                      <a:cubicBezTo>
                        <a:pt x="19" y="10"/>
                        <a:pt x="20" y="8"/>
                        <a:pt x="18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8" name="Freeform 912"/>
                <p:cNvSpPr>
                  <a:spLocks/>
                </p:cNvSpPr>
                <p:nvPr/>
              </p:nvSpPr>
              <p:spPr bwMode="auto">
                <a:xfrm>
                  <a:off x="3303" y="2224"/>
                  <a:ext cx="37" cy="18"/>
                </a:xfrm>
                <a:custGeom>
                  <a:avLst/>
                  <a:gdLst>
                    <a:gd name="T0" fmla="*/ 2 w 20"/>
                    <a:gd name="T1" fmla="*/ 5 h 10"/>
                    <a:gd name="T2" fmla="*/ 14 w 20"/>
                    <a:gd name="T3" fmla="*/ 10 h 10"/>
                    <a:gd name="T4" fmla="*/ 17 w 20"/>
                    <a:gd name="T5" fmla="*/ 5 h 10"/>
                    <a:gd name="T6" fmla="*/ 6 w 20"/>
                    <a:gd name="T7" fmla="*/ 0 h 10"/>
                    <a:gd name="T8" fmla="*/ 2 w 2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0">
                      <a:moveTo>
                        <a:pt x="2" y="5"/>
                      </a:moveTo>
                      <a:cubicBezTo>
                        <a:pt x="5" y="8"/>
                        <a:pt x="10" y="10"/>
                        <a:pt x="14" y="10"/>
                      </a:cubicBezTo>
                      <a:cubicBezTo>
                        <a:pt x="18" y="10"/>
                        <a:pt x="20" y="8"/>
                        <a:pt x="17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9" name="Freeform 913"/>
                <p:cNvSpPr>
                  <a:spLocks/>
                </p:cNvSpPr>
                <p:nvPr/>
              </p:nvSpPr>
              <p:spPr bwMode="auto">
                <a:xfrm>
                  <a:off x="3275" y="2225"/>
                  <a:ext cx="37" cy="19"/>
                </a:xfrm>
                <a:custGeom>
                  <a:avLst/>
                  <a:gdLst>
                    <a:gd name="T0" fmla="*/ 3 w 20"/>
                    <a:gd name="T1" fmla="*/ 5 h 10"/>
                    <a:gd name="T2" fmla="*/ 14 w 20"/>
                    <a:gd name="T3" fmla="*/ 9 h 10"/>
                    <a:gd name="T4" fmla="*/ 17 w 20"/>
                    <a:gd name="T5" fmla="*/ 4 h 10"/>
                    <a:gd name="T6" fmla="*/ 6 w 20"/>
                    <a:gd name="T7" fmla="*/ 0 h 10"/>
                    <a:gd name="T8" fmla="*/ 3 w 2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0">
                      <a:moveTo>
                        <a:pt x="3" y="5"/>
                      </a:moveTo>
                      <a:cubicBezTo>
                        <a:pt x="5" y="7"/>
                        <a:pt x="10" y="10"/>
                        <a:pt x="14" y="9"/>
                      </a:cubicBezTo>
                      <a:cubicBezTo>
                        <a:pt x="18" y="9"/>
                        <a:pt x="20" y="7"/>
                        <a:pt x="17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0" name="Freeform 914"/>
                <p:cNvSpPr>
                  <a:spLocks/>
                </p:cNvSpPr>
                <p:nvPr/>
              </p:nvSpPr>
              <p:spPr bwMode="auto">
                <a:xfrm>
                  <a:off x="3249" y="2225"/>
                  <a:ext cx="35" cy="19"/>
                </a:xfrm>
                <a:custGeom>
                  <a:avLst/>
                  <a:gdLst>
                    <a:gd name="T0" fmla="*/ 2 w 19"/>
                    <a:gd name="T1" fmla="*/ 5 h 10"/>
                    <a:gd name="T2" fmla="*/ 13 w 19"/>
                    <a:gd name="T3" fmla="*/ 10 h 10"/>
                    <a:gd name="T4" fmla="*/ 17 w 19"/>
                    <a:gd name="T5" fmla="*/ 5 h 10"/>
                    <a:gd name="T6" fmla="*/ 6 w 19"/>
                    <a:gd name="T7" fmla="*/ 0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7" y="10"/>
                        <a:pt x="19" y="7"/>
                        <a:pt x="17" y="5"/>
                      </a:cubicBezTo>
                      <a:cubicBezTo>
                        <a:pt x="14" y="2"/>
                        <a:pt x="9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1" name="Freeform 915"/>
                <p:cNvSpPr>
                  <a:spLocks/>
                </p:cNvSpPr>
                <p:nvPr/>
              </p:nvSpPr>
              <p:spPr bwMode="auto">
                <a:xfrm>
                  <a:off x="3223" y="2225"/>
                  <a:ext cx="33" cy="19"/>
                </a:xfrm>
                <a:custGeom>
                  <a:avLst/>
                  <a:gdLst>
                    <a:gd name="T0" fmla="*/ 2 w 18"/>
                    <a:gd name="T1" fmla="*/ 5 h 10"/>
                    <a:gd name="T2" fmla="*/ 13 w 18"/>
                    <a:gd name="T3" fmla="*/ 10 h 10"/>
                    <a:gd name="T4" fmla="*/ 16 w 18"/>
                    <a:gd name="T5" fmla="*/ 5 h 10"/>
                    <a:gd name="T6" fmla="*/ 5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7" y="10"/>
                        <a:pt x="18" y="8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2" name="Freeform 916"/>
                <p:cNvSpPr>
                  <a:spLocks/>
                </p:cNvSpPr>
                <p:nvPr/>
              </p:nvSpPr>
              <p:spPr bwMode="auto">
                <a:xfrm>
                  <a:off x="3196" y="2225"/>
                  <a:ext cx="34" cy="19"/>
                </a:xfrm>
                <a:custGeom>
                  <a:avLst/>
                  <a:gdLst>
                    <a:gd name="T0" fmla="*/ 2 w 18"/>
                    <a:gd name="T1" fmla="*/ 5 h 10"/>
                    <a:gd name="T2" fmla="*/ 12 w 18"/>
                    <a:gd name="T3" fmla="*/ 10 h 10"/>
                    <a:gd name="T4" fmla="*/ 16 w 18"/>
                    <a:gd name="T5" fmla="*/ 5 h 10"/>
                    <a:gd name="T6" fmla="*/ 5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8"/>
                        <a:pt x="8" y="10"/>
                        <a:pt x="12" y="10"/>
                      </a:cubicBezTo>
                      <a:cubicBezTo>
                        <a:pt x="16" y="10"/>
                        <a:pt x="18" y="8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2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3" name="Freeform 917"/>
                <p:cNvSpPr>
                  <a:spLocks/>
                </p:cNvSpPr>
                <p:nvPr/>
              </p:nvSpPr>
              <p:spPr bwMode="auto">
                <a:xfrm>
                  <a:off x="3170" y="2227"/>
                  <a:ext cx="34" cy="19"/>
                </a:xfrm>
                <a:custGeom>
                  <a:avLst/>
                  <a:gdLst>
                    <a:gd name="T0" fmla="*/ 2 w 18"/>
                    <a:gd name="T1" fmla="*/ 5 h 10"/>
                    <a:gd name="T2" fmla="*/ 12 w 18"/>
                    <a:gd name="T3" fmla="*/ 9 h 10"/>
                    <a:gd name="T4" fmla="*/ 16 w 18"/>
                    <a:gd name="T5" fmla="*/ 4 h 10"/>
                    <a:gd name="T6" fmla="*/ 6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7"/>
                        <a:pt x="8" y="10"/>
                        <a:pt x="12" y="9"/>
                      </a:cubicBezTo>
                      <a:cubicBezTo>
                        <a:pt x="16" y="9"/>
                        <a:pt x="18" y="7"/>
                        <a:pt x="16" y="4"/>
                      </a:cubicBezTo>
                      <a:cubicBezTo>
                        <a:pt x="14" y="2"/>
                        <a:pt x="9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4" name="Freeform 918"/>
                <p:cNvSpPr>
                  <a:spLocks/>
                </p:cNvSpPr>
                <p:nvPr/>
              </p:nvSpPr>
              <p:spPr bwMode="auto">
                <a:xfrm>
                  <a:off x="3146" y="2227"/>
                  <a:ext cx="32" cy="19"/>
                </a:xfrm>
                <a:custGeom>
                  <a:avLst/>
                  <a:gdLst>
                    <a:gd name="T0" fmla="*/ 2 w 17"/>
                    <a:gd name="T1" fmla="*/ 5 h 10"/>
                    <a:gd name="T2" fmla="*/ 11 w 17"/>
                    <a:gd name="T3" fmla="*/ 10 h 10"/>
                    <a:gd name="T4" fmla="*/ 15 w 17"/>
                    <a:gd name="T5" fmla="*/ 5 h 10"/>
                    <a:gd name="T6" fmla="*/ 5 w 17"/>
                    <a:gd name="T7" fmla="*/ 0 h 10"/>
                    <a:gd name="T8" fmla="*/ 2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2" y="5"/>
                      </a:moveTo>
                      <a:cubicBezTo>
                        <a:pt x="3" y="8"/>
                        <a:pt x="8" y="10"/>
                        <a:pt x="11" y="10"/>
                      </a:cubicBezTo>
                      <a:cubicBezTo>
                        <a:pt x="15" y="10"/>
                        <a:pt x="17" y="7"/>
                        <a:pt x="15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5" name="Freeform 919"/>
                <p:cNvSpPr>
                  <a:spLocks/>
                </p:cNvSpPr>
                <p:nvPr/>
              </p:nvSpPr>
              <p:spPr bwMode="auto">
                <a:xfrm>
                  <a:off x="3122" y="2227"/>
                  <a:ext cx="30" cy="19"/>
                </a:xfrm>
                <a:custGeom>
                  <a:avLst/>
                  <a:gdLst>
                    <a:gd name="T0" fmla="*/ 1 w 16"/>
                    <a:gd name="T1" fmla="*/ 5 h 10"/>
                    <a:gd name="T2" fmla="*/ 11 w 16"/>
                    <a:gd name="T3" fmla="*/ 10 h 10"/>
                    <a:gd name="T4" fmla="*/ 15 w 16"/>
                    <a:gd name="T5" fmla="*/ 5 h 10"/>
                    <a:gd name="T6" fmla="*/ 5 w 16"/>
                    <a:gd name="T7" fmla="*/ 0 h 10"/>
                    <a:gd name="T8" fmla="*/ 1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1" y="5"/>
                      </a:moveTo>
                      <a:cubicBezTo>
                        <a:pt x="3" y="8"/>
                        <a:pt x="7" y="10"/>
                        <a:pt x="11" y="10"/>
                      </a:cubicBezTo>
                      <a:cubicBezTo>
                        <a:pt x="15" y="10"/>
                        <a:pt x="16" y="8"/>
                        <a:pt x="15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6" name="Freeform 920"/>
                <p:cNvSpPr>
                  <a:spLocks/>
                </p:cNvSpPr>
                <p:nvPr/>
              </p:nvSpPr>
              <p:spPr bwMode="auto">
                <a:xfrm>
                  <a:off x="3098" y="2227"/>
                  <a:ext cx="29" cy="19"/>
                </a:xfrm>
                <a:custGeom>
                  <a:avLst/>
                  <a:gdLst>
                    <a:gd name="T0" fmla="*/ 1 w 16"/>
                    <a:gd name="T1" fmla="*/ 5 h 10"/>
                    <a:gd name="T2" fmla="*/ 10 w 16"/>
                    <a:gd name="T3" fmla="*/ 10 h 10"/>
                    <a:gd name="T4" fmla="*/ 14 w 16"/>
                    <a:gd name="T5" fmla="*/ 5 h 10"/>
                    <a:gd name="T6" fmla="*/ 5 w 16"/>
                    <a:gd name="T7" fmla="*/ 0 h 10"/>
                    <a:gd name="T8" fmla="*/ 1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1" y="5"/>
                      </a:moveTo>
                      <a:cubicBezTo>
                        <a:pt x="3" y="8"/>
                        <a:pt x="7" y="10"/>
                        <a:pt x="10" y="10"/>
                      </a:cubicBezTo>
                      <a:cubicBezTo>
                        <a:pt x="14" y="10"/>
                        <a:pt x="16" y="8"/>
                        <a:pt x="14" y="5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7" name="Freeform 921"/>
                <p:cNvSpPr>
                  <a:spLocks/>
                </p:cNvSpPr>
                <p:nvPr/>
              </p:nvSpPr>
              <p:spPr bwMode="auto">
                <a:xfrm>
                  <a:off x="3073" y="2227"/>
                  <a:ext cx="28" cy="19"/>
                </a:xfrm>
                <a:custGeom>
                  <a:avLst/>
                  <a:gdLst>
                    <a:gd name="T0" fmla="*/ 1 w 15"/>
                    <a:gd name="T1" fmla="*/ 6 h 10"/>
                    <a:gd name="T2" fmla="*/ 10 w 15"/>
                    <a:gd name="T3" fmla="*/ 10 h 10"/>
                    <a:gd name="T4" fmla="*/ 14 w 15"/>
                    <a:gd name="T5" fmla="*/ 5 h 10"/>
                    <a:gd name="T6" fmla="*/ 5 w 15"/>
                    <a:gd name="T7" fmla="*/ 1 h 10"/>
                    <a:gd name="T8" fmla="*/ 1 w 15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6"/>
                      </a:moveTo>
                      <a:cubicBezTo>
                        <a:pt x="2" y="8"/>
                        <a:pt x="6" y="10"/>
                        <a:pt x="10" y="10"/>
                      </a:cubicBezTo>
                      <a:cubicBezTo>
                        <a:pt x="14" y="10"/>
                        <a:pt x="15" y="8"/>
                        <a:pt x="14" y="5"/>
                      </a:cubicBezTo>
                      <a:cubicBezTo>
                        <a:pt x="13" y="3"/>
                        <a:pt x="8" y="0"/>
                        <a:pt x="5" y="1"/>
                      </a:cubicBezTo>
                      <a:cubicBezTo>
                        <a:pt x="1" y="1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8" name="Freeform 922"/>
                <p:cNvSpPr>
                  <a:spLocks/>
                </p:cNvSpPr>
                <p:nvPr/>
              </p:nvSpPr>
              <p:spPr bwMode="auto">
                <a:xfrm>
                  <a:off x="3049" y="2229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10 w 15"/>
                    <a:gd name="T3" fmla="*/ 10 h 10"/>
                    <a:gd name="T4" fmla="*/ 14 w 15"/>
                    <a:gd name="T5" fmla="*/ 5 h 10"/>
                    <a:gd name="T6" fmla="*/ 5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3" y="8"/>
                        <a:pt x="6" y="10"/>
                        <a:pt x="10" y="10"/>
                      </a:cubicBezTo>
                      <a:cubicBezTo>
                        <a:pt x="14" y="10"/>
                        <a:pt x="15" y="7"/>
                        <a:pt x="14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9" name="Freeform 923"/>
                <p:cNvSpPr>
                  <a:spLocks/>
                </p:cNvSpPr>
                <p:nvPr/>
              </p:nvSpPr>
              <p:spPr bwMode="auto">
                <a:xfrm>
                  <a:off x="3027" y="2229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9 w 15"/>
                    <a:gd name="T3" fmla="*/ 10 h 10"/>
                    <a:gd name="T4" fmla="*/ 13 w 15"/>
                    <a:gd name="T5" fmla="*/ 5 h 10"/>
                    <a:gd name="T6" fmla="*/ 5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2" y="8"/>
                        <a:pt x="6" y="10"/>
                        <a:pt x="9" y="10"/>
                      </a:cubicBezTo>
                      <a:cubicBezTo>
                        <a:pt x="13" y="10"/>
                        <a:pt x="15" y="8"/>
                        <a:pt x="13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0" name="Freeform 924"/>
                <p:cNvSpPr>
                  <a:spLocks/>
                </p:cNvSpPr>
                <p:nvPr/>
              </p:nvSpPr>
              <p:spPr bwMode="auto">
                <a:xfrm>
                  <a:off x="3003" y="2229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9 w 15"/>
                    <a:gd name="T3" fmla="*/ 10 h 10"/>
                    <a:gd name="T4" fmla="*/ 14 w 15"/>
                    <a:gd name="T5" fmla="*/ 5 h 10"/>
                    <a:gd name="T6" fmla="*/ 5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2" y="8"/>
                        <a:pt x="6" y="10"/>
                        <a:pt x="9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1" name="Freeform 925"/>
                <p:cNvSpPr>
                  <a:spLocks/>
                </p:cNvSpPr>
                <p:nvPr/>
              </p:nvSpPr>
              <p:spPr bwMode="auto">
                <a:xfrm>
                  <a:off x="2980" y="2229"/>
                  <a:ext cx="26" cy="19"/>
                </a:xfrm>
                <a:custGeom>
                  <a:avLst/>
                  <a:gdLst>
                    <a:gd name="T0" fmla="*/ 1 w 14"/>
                    <a:gd name="T1" fmla="*/ 6 h 10"/>
                    <a:gd name="T2" fmla="*/ 9 w 14"/>
                    <a:gd name="T3" fmla="*/ 10 h 10"/>
                    <a:gd name="T4" fmla="*/ 13 w 14"/>
                    <a:gd name="T5" fmla="*/ 5 h 10"/>
                    <a:gd name="T6" fmla="*/ 5 w 14"/>
                    <a:gd name="T7" fmla="*/ 0 h 10"/>
                    <a:gd name="T8" fmla="*/ 1 w 14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6"/>
                      </a:moveTo>
                      <a:cubicBezTo>
                        <a:pt x="2" y="8"/>
                        <a:pt x="5" y="10"/>
                        <a:pt x="9" y="10"/>
                      </a:cubicBezTo>
                      <a:cubicBezTo>
                        <a:pt x="12" y="10"/>
                        <a:pt x="14" y="8"/>
                        <a:pt x="13" y="5"/>
                      </a:cubicBezTo>
                      <a:cubicBezTo>
                        <a:pt x="12" y="3"/>
                        <a:pt x="9" y="0"/>
                        <a:pt x="5" y="0"/>
                      </a:cubicBezTo>
                      <a:cubicBezTo>
                        <a:pt x="2" y="1"/>
                        <a:pt x="0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2" name="Freeform 926"/>
                <p:cNvSpPr>
                  <a:spLocks/>
                </p:cNvSpPr>
                <p:nvPr/>
              </p:nvSpPr>
              <p:spPr bwMode="auto">
                <a:xfrm>
                  <a:off x="2958" y="2231"/>
                  <a:ext cx="26" cy="19"/>
                </a:xfrm>
                <a:custGeom>
                  <a:avLst/>
                  <a:gdLst>
                    <a:gd name="T0" fmla="*/ 1 w 14"/>
                    <a:gd name="T1" fmla="*/ 5 h 10"/>
                    <a:gd name="T2" fmla="*/ 8 w 14"/>
                    <a:gd name="T3" fmla="*/ 10 h 10"/>
                    <a:gd name="T4" fmla="*/ 13 w 14"/>
                    <a:gd name="T5" fmla="*/ 5 h 10"/>
                    <a:gd name="T6" fmla="*/ 5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2" y="7"/>
                        <a:pt x="5" y="10"/>
                        <a:pt x="8" y="10"/>
                      </a:cubicBezTo>
                      <a:cubicBezTo>
                        <a:pt x="12" y="10"/>
                        <a:pt x="14" y="7"/>
                        <a:pt x="13" y="5"/>
                      </a:cubicBezTo>
                      <a:cubicBezTo>
                        <a:pt x="12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3" name="Freeform 927"/>
                <p:cNvSpPr>
                  <a:spLocks/>
                </p:cNvSpPr>
                <p:nvPr/>
              </p:nvSpPr>
              <p:spPr bwMode="auto">
                <a:xfrm>
                  <a:off x="2913" y="2231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8 w 13"/>
                    <a:gd name="T3" fmla="*/ 10 h 10"/>
                    <a:gd name="T4" fmla="*/ 13 w 13"/>
                    <a:gd name="T5" fmla="*/ 5 h 10"/>
                    <a:gd name="T6" fmla="*/ 6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1" y="8"/>
                        <a:pt x="5" y="10"/>
                        <a:pt x="8" y="10"/>
                      </a:cubicBezTo>
                      <a:cubicBezTo>
                        <a:pt x="11" y="10"/>
                        <a:pt x="13" y="8"/>
                        <a:pt x="13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4" name="Freeform 928"/>
                <p:cNvSpPr>
                  <a:spLocks/>
                </p:cNvSpPr>
                <p:nvPr/>
              </p:nvSpPr>
              <p:spPr bwMode="auto">
                <a:xfrm>
                  <a:off x="2891" y="2231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8 w 13"/>
                    <a:gd name="T3" fmla="*/ 10 h 10"/>
                    <a:gd name="T4" fmla="*/ 13 w 13"/>
                    <a:gd name="T5" fmla="*/ 5 h 10"/>
                    <a:gd name="T6" fmla="*/ 6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8" y="10"/>
                      </a:cubicBezTo>
                      <a:cubicBezTo>
                        <a:pt x="11" y="10"/>
                        <a:pt x="13" y="8"/>
                        <a:pt x="13" y="5"/>
                      </a:cubicBezTo>
                      <a:cubicBezTo>
                        <a:pt x="12" y="3"/>
                        <a:pt x="9" y="0"/>
                        <a:pt x="6" y="0"/>
                      </a:cubicBezTo>
                      <a:cubicBezTo>
                        <a:pt x="3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5" name="Freeform 929"/>
                <p:cNvSpPr>
                  <a:spLocks/>
                </p:cNvSpPr>
                <p:nvPr/>
              </p:nvSpPr>
              <p:spPr bwMode="auto">
                <a:xfrm>
                  <a:off x="2870" y="2233"/>
                  <a:ext cx="23" cy="19"/>
                </a:xfrm>
                <a:custGeom>
                  <a:avLst/>
                  <a:gdLst>
                    <a:gd name="T0" fmla="*/ 0 w 12"/>
                    <a:gd name="T1" fmla="*/ 5 h 10"/>
                    <a:gd name="T2" fmla="*/ 7 w 12"/>
                    <a:gd name="T3" fmla="*/ 10 h 10"/>
                    <a:gd name="T4" fmla="*/ 12 w 12"/>
                    <a:gd name="T5" fmla="*/ 4 h 10"/>
                    <a:gd name="T6" fmla="*/ 5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1" y="7"/>
                        <a:pt x="4" y="10"/>
                        <a:pt x="7" y="10"/>
                      </a:cubicBezTo>
                      <a:cubicBezTo>
                        <a:pt x="10" y="10"/>
                        <a:pt x="12" y="7"/>
                        <a:pt x="12" y="4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6" name="Freeform 930"/>
                <p:cNvSpPr>
                  <a:spLocks/>
                </p:cNvSpPr>
                <p:nvPr/>
              </p:nvSpPr>
              <p:spPr bwMode="auto">
                <a:xfrm>
                  <a:off x="2848" y="2233"/>
                  <a:ext cx="22" cy="19"/>
                </a:xfrm>
                <a:custGeom>
                  <a:avLst/>
                  <a:gdLst>
                    <a:gd name="T0" fmla="*/ 1 w 12"/>
                    <a:gd name="T1" fmla="*/ 5 h 10"/>
                    <a:gd name="T2" fmla="*/ 7 w 12"/>
                    <a:gd name="T3" fmla="*/ 10 h 10"/>
                    <a:gd name="T4" fmla="*/ 12 w 12"/>
                    <a:gd name="T5" fmla="*/ 5 h 10"/>
                    <a:gd name="T6" fmla="*/ 6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0" y="10"/>
                        <a:pt x="12" y="7"/>
                        <a:pt x="12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7" name="Freeform 931"/>
                <p:cNvSpPr>
                  <a:spLocks/>
                </p:cNvSpPr>
                <p:nvPr/>
              </p:nvSpPr>
              <p:spPr bwMode="auto">
                <a:xfrm>
                  <a:off x="2827" y="2233"/>
                  <a:ext cx="23" cy="19"/>
                </a:xfrm>
                <a:custGeom>
                  <a:avLst/>
                  <a:gdLst>
                    <a:gd name="T0" fmla="*/ 0 w 12"/>
                    <a:gd name="T1" fmla="*/ 5 h 10"/>
                    <a:gd name="T2" fmla="*/ 6 w 12"/>
                    <a:gd name="T3" fmla="*/ 10 h 10"/>
                    <a:gd name="T4" fmla="*/ 11 w 12"/>
                    <a:gd name="T5" fmla="*/ 5 h 10"/>
                    <a:gd name="T6" fmla="*/ 5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9" y="10"/>
                        <a:pt x="12" y="8"/>
                        <a:pt x="11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8" name="Freeform 932"/>
                <p:cNvSpPr>
                  <a:spLocks/>
                </p:cNvSpPr>
                <p:nvPr/>
              </p:nvSpPr>
              <p:spPr bwMode="auto">
                <a:xfrm>
                  <a:off x="2805" y="2233"/>
                  <a:ext cx="22" cy="19"/>
                </a:xfrm>
                <a:custGeom>
                  <a:avLst/>
                  <a:gdLst>
                    <a:gd name="T0" fmla="*/ 0 w 12"/>
                    <a:gd name="T1" fmla="*/ 5 h 10"/>
                    <a:gd name="T2" fmla="*/ 6 w 12"/>
                    <a:gd name="T3" fmla="*/ 10 h 10"/>
                    <a:gd name="T4" fmla="*/ 12 w 12"/>
                    <a:gd name="T5" fmla="*/ 5 h 10"/>
                    <a:gd name="T6" fmla="*/ 6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9" y="10"/>
                        <a:pt x="12" y="8"/>
                        <a:pt x="12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9" name="Freeform 933"/>
                <p:cNvSpPr>
                  <a:spLocks/>
                </p:cNvSpPr>
                <p:nvPr/>
              </p:nvSpPr>
              <p:spPr bwMode="auto">
                <a:xfrm>
                  <a:off x="2784" y="2235"/>
                  <a:ext cx="21" cy="18"/>
                </a:xfrm>
                <a:custGeom>
                  <a:avLst/>
                  <a:gdLst>
                    <a:gd name="T0" fmla="*/ 0 w 11"/>
                    <a:gd name="T1" fmla="*/ 5 h 10"/>
                    <a:gd name="T2" fmla="*/ 6 w 11"/>
                    <a:gd name="T3" fmla="*/ 10 h 10"/>
                    <a:gd name="T4" fmla="*/ 11 w 11"/>
                    <a:gd name="T5" fmla="*/ 4 h 10"/>
                    <a:gd name="T6" fmla="*/ 6 w 11"/>
                    <a:gd name="T7" fmla="*/ 0 h 10"/>
                    <a:gd name="T8" fmla="*/ 0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0" y="5"/>
                      </a:moveTo>
                      <a:cubicBezTo>
                        <a:pt x="0" y="7"/>
                        <a:pt x="2" y="10"/>
                        <a:pt x="6" y="10"/>
                      </a:cubicBezTo>
                      <a:cubicBezTo>
                        <a:pt x="9" y="9"/>
                        <a:pt x="11" y="7"/>
                        <a:pt x="11" y="4"/>
                      </a:cubicBezTo>
                      <a:cubicBezTo>
                        <a:pt x="11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0" name="Freeform 934"/>
                <p:cNvSpPr>
                  <a:spLocks/>
                </p:cNvSpPr>
                <p:nvPr/>
              </p:nvSpPr>
              <p:spPr bwMode="auto">
                <a:xfrm>
                  <a:off x="2762" y="2235"/>
                  <a:ext cx="22" cy="18"/>
                </a:xfrm>
                <a:custGeom>
                  <a:avLst/>
                  <a:gdLst>
                    <a:gd name="T0" fmla="*/ 0 w 12"/>
                    <a:gd name="T1" fmla="*/ 5 h 10"/>
                    <a:gd name="T2" fmla="*/ 6 w 12"/>
                    <a:gd name="T3" fmla="*/ 10 h 10"/>
                    <a:gd name="T4" fmla="*/ 12 w 12"/>
                    <a:gd name="T5" fmla="*/ 5 h 10"/>
                    <a:gd name="T6" fmla="*/ 6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9" y="10"/>
                        <a:pt x="12" y="7"/>
                        <a:pt x="12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1" name="Freeform 935"/>
                <p:cNvSpPr>
                  <a:spLocks/>
                </p:cNvSpPr>
                <p:nvPr/>
              </p:nvSpPr>
              <p:spPr bwMode="auto">
                <a:xfrm>
                  <a:off x="2742" y="2235"/>
                  <a:ext cx="22" cy="18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1 w 12"/>
                    <a:gd name="T5" fmla="*/ 5 h 10"/>
                    <a:gd name="T6" fmla="*/ 6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1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2" name="Freeform 936"/>
                <p:cNvSpPr>
                  <a:spLocks/>
                </p:cNvSpPr>
                <p:nvPr/>
              </p:nvSpPr>
              <p:spPr bwMode="auto">
                <a:xfrm>
                  <a:off x="2719" y="2235"/>
                  <a:ext cx="23" cy="18"/>
                </a:xfrm>
                <a:custGeom>
                  <a:avLst/>
                  <a:gdLst>
                    <a:gd name="T0" fmla="*/ 1 w 12"/>
                    <a:gd name="T1" fmla="*/ 5 h 10"/>
                    <a:gd name="T2" fmla="*/ 6 w 12"/>
                    <a:gd name="T3" fmla="*/ 10 h 10"/>
                    <a:gd name="T4" fmla="*/ 12 w 12"/>
                    <a:gd name="T5" fmla="*/ 5 h 10"/>
                    <a:gd name="T6" fmla="*/ 7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6" y="10"/>
                      </a:cubicBezTo>
                      <a:cubicBezTo>
                        <a:pt x="9" y="10"/>
                        <a:pt x="12" y="8"/>
                        <a:pt x="12" y="5"/>
                      </a:cubicBezTo>
                      <a:cubicBezTo>
                        <a:pt x="12" y="2"/>
                        <a:pt x="10" y="0"/>
                        <a:pt x="7" y="0"/>
                      </a:cubicBezTo>
                      <a:cubicBezTo>
                        <a:pt x="4" y="0"/>
                        <a:pt x="1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3" name="Freeform 937"/>
                <p:cNvSpPr>
                  <a:spLocks/>
                </p:cNvSpPr>
                <p:nvPr/>
              </p:nvSpPr>
              <p:spPr bwMode="auto">
                <a:xfrm>
                  <a:off x="2699" y="2235"/>
                  <a:ext cx="22" cy="20"/>
                </a:xfrm>
                <a:custGeom>
                  <a:avLst/>
                  <a:gdLst>
                    <a:gd name="T0" fmla="*/ 0 w 12"/>
                    <a:gd name="T1" fmla="*/ 6 h 11"/>
                    <a:gd name="T2" fmla="*/ 5 w 12"/>
                    <a:gd name="T3" fmla="*/ 10 h 11"/>
                    <a:gd name="T4" fmla="*/ 12 w 12"/>
                    <a:gd name="T5" fmla="*/ 5 h 11"/>
                    <a:gd name="T6" fmla="*/ 7 w 12"/>
                    <a:gd name="T7" fmla="*/ 1 h 11"/>
                    <a:gd name="T8" fmla="*/ 0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0" y="6"/>
                      </a:moveTo>
                      <a:cubicBezTo>
                        <a:pt x="0" y="8"/>
                        <a:pt x="2" y="11"/>
                        <a:pt x="5" y="10"/>
                      </a:cubicBezTo>
                      <a:cubicBezTo>
                        <a:pt x="8" y="10"/>
                        <a:pt x="11" y="8"/>
                        <a:pt x="12" y="5"/>
                      </a:cubicBezTo>
                      <a:cubicBezTo>
                        <a:pt x="12" y="3"/>
                        <a:pt x="10" y="0"/>
                        <a:pt x="7" y="1"/>
                      </a:cubicBezTo>
                      <a:cubicBezTo>
                        <a:pt x="4" y="1"/>
                        <a:pt x="1" y="3"/>
                        <a:pt x="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4" name="Freeform 938"/>
                <p:cNvSpPr>
                  <a:spLocks/>
                </p:cNvSpPr>
                <p:nvPr/>
              </p:nvSpPr>
              <p:spPr bwMode="auto">
                <a:xfrm>
                  <a:off x="2676" y="2237"/>
                  <a:ext cx="25" cy="18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8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9" y="10"/>
                        <a:pt x="12" y="7"/>
                        <a:pt x="12" y="5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5" name="Freeform 939"/>
                <p:cNvSpPr>
                  <a:spLocks/>
                </p:cNvSpPr>
                <p:nvPr/>
              </p:nvSpPr>
              <p:spPr bwMode="auto">
                <a:xfrm>
                  <a:off x="2656" y="2237"/>
                  <a:ext cx="22" cy="18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2 w 12"/>
                    <a:gd name="T5" fmla="*/ 5 h 10"/>
                    <a:gd name="T6" fmla="*/ 7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2" y="5"/>
                      </a:cubicBezTo>
                      <a:cubicBezTo>
                        <a:pt x="12" y="2"/>
                        <a:pt x="10" y="0"/>
                        <a:pt x="7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6" name="Freeform 940"/>
                <p:cNvSpPr>
                  <a:spLocks/>
                </p:cNvSpPr>
                <p:nvPr/>
              </p:nvSpPr>
              <p:spPr bwMode="auto">
                <a:xfrm>
                  <a:off x="2633" y="2237"/>
                  <a:ext cx="25" cy="18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8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2" y="5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5" y="0"/>
                        <a:pt x="2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7" name="Freeform 941"/>
                <p:cNvSpPr>
                  <a:spLocks/>
                </p:cNvSpPr>
                <p:nvPr/>
              </p:nvSpPr>
              <p:spPr bwMode="auto">
                <a:xfrm>
                  <a:off x="2611" y="2237"/>
                  <a:ext cx="26" cy="20"/>
                </a:xfrm>
                <a:custGeom>
                  <a:avLst/>
                  <a:gdLst>
                    <a:gd name="T0" fmla="*/ 1 w 14"/>
                    <a:gd name="T1" fmla="*/ 6 h 11"/>
                    <a:gd name="T2" fmla="*/ 5 w 14"/>
                    <a:gd name="T3" fmla="*/ 10 h 11"/>
                    <a:gd name="T4" fmla="*/ 13 w 14"/>
                    <a:gd name="T5" fmla="*/ 5 h 11"/>
                    <a:gd name="T6" fmla="*/ 9 w 14"/>
                    <a:gd name="T7" fmla="*/ 0 h 11"/>
                    <a:gd name="T8" fmla="*/ 1 w 14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1" y="6"/>
                      </a:moveTo>
                      <a:cubicBezTo>
                        <a:pt x="0" y="8"/>
                        <a:pt x="2" y="11"/>
                        <a:pt x="5" y="10"/>
                      </a:cubicBezTo>
                      <a:cubicBezTo>
                        <a:pt x="9" y="10"/>
                        <a:pt x="12" y="8"/>
                        <a:pt x="13" y="5"/>
                      </a:cubicBezTo>
                      <a:cubicBezTo>
                        <a:pt x="14" y="3"/>
                        <a:pt x="12" y="0"/>
                        <a:pt x="9" y="0"/>
                      </a:cubicBezTo>
                      <a:cubicBezTo>
                        <a:pt x="6" y="1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8" name="Freeform 942"/>
                <p:cNvSpPr>
                  <a:spLocks/>
                </p:cNvSpPr>
                <p:nvPr/>
              </p:nvSpPr>
              <p:spPr bwMode="auto">
                <a:xfrm>
                  <a:off x="2591" y="2238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9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1" y="7"/>
                        <a:pt x="12" y="5"/>
                      </a:cubicBezTo>
                      <a:cubicBezTo>
                        <a:pt x="13" y="2"/>
                        <a:pt x="12" y="0"/>
                        <a:pt x="9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9" name="Freeform 943"/>
                <p:cNvSpPr>
                  <a:spLocks/>
                </p:cNvSpPr>
                <p:nvPr/>
              </p:nvSpPr>
              <p:spPr bwMode="auto">
                <a:xfrm>
                  <a:off x="2568" y="2238"/>
                  <a:ext cx="26" cy="19"/>
                </a:xfrm>
                <a:custGeom>
                  <a:avLst/>
                  <a:gdLst>
                    <a:gd name="T0" fmla="*/ 1 w 14"/>
                    <a:gd name="T1" fmla="*/ 5 h 10"/>
                    <a:gd name="T2" fmla="*/ 5 w 14"/>
                    <a:gd name="T3" fmla="*/ 10 h 10"/>
                    <a:gd name="T4" fmla="*/ 13 w 14"/>
                    <a:gd name="T5" fmla="*/ 5 h 10"/>
                    <a:gd name="T6" fmla="*/ 9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2" y="8"/>
                        <a:pt x="13" y="5"/>
                      </a:cubicBezTo>
                      <a:cubicBezTo>
                        <a:pt x="14" y="2"/>
                        <a:pt x="12" y="0"/>
                        <a:pt x="9" y="0"/>
                      </a:cubicBezTo>
                      <a:cubicBezTo>
                        <a:pt x="6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0" name="Freeform 944"/>
                <p:cNvSpPr>
                  <a:spLocks/>
                </p:cNvSpPr>
                <p:nvPr/>
              </p:nvSpPr>
              <p:spPr bwMode="auto">
                <a:xfrm>
                  <a:off x="2546" y="2238"/>
                  <a:ext cx="26" cy="19"/>
                </a:xfrm>
                <a:custGeom>
                  <a:avLst/>
                  <a:gdLst>
                    <a:gd name="T0" fmla="*/ 2 w 14"/>
                    <a:gd name="T1" fmla="*/ 5 h 10"/>
                    <a:gd name="T2" fmla="*/ 5 w 14"/>
                    <a:gd name="T3" fmla="*/ 10 h 10"/>
                    <a:gd name="T4" fmla="*/ 13 w 14"/>
                    <a:gd name="T5" fmla="*/ 5 h 10"/>
                    <a:gd name="T6" fmla="*/ 10 w 14"/>
                    <a:gd name="T7" fmla="*/ 0 h 10"/>
                    <a:gd name="T8" fmla="*/ 2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2" y="8"/>
                        <a:pt x="13" y="5"/>
                      </a:cubicBezTo>
                      <a:cubicBezTo>
                        <a:pt x="14" y="2"/>
                        <a:pt x="13" y="0"/>
                        <a:pt x="10" y="0"/>
                      </a:cubicBezTo>
                      <a:cubicBezTo>
                        <a:pt x="7" y="0"/>
                        <a:pt x="3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1" name="Freeform 945"/>
                <p:cNvSpPr>
                  <a:spLocks/>
                </p:cNvSpPr>
                <p:nvPr/>
              </p:nvSpPr>
              <p:spPr bwMode="auto">
                <a:xfrm>
                  <a:off x="2523" y="2238"/>
                  <a:ext cx="28" cy="19"/>
                </a:xfrm>
                <a:custGeom>
                  <a:avLst/>
                  <a:gdLst>
                    <a:gd name="T0" fmla="*/ 2 w 15"/>
                    <a:gd name="T1" fmla="*/ 6 h 10"/>
                    <a:gd name="T2" fmla="*/ 5 w 15"/>
                    <a:gd name="T3" fmla="*/ 10 h 10"/>
                    <a:gd name="T4" fmla="*/ 14 w 15"/>
                    <a:gd name="T5" fmla="*/ 5 h 10"/>
                    <a:gd name="T6" fmla="*/ 10 w 15"/>
                    <a:gd name="T7" fmla="*/ 0 h 10"/>
                    <a:gd name="T8" fmla="*/ 2 w 15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2" y="6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2" y="8"/>
                        <a:pt x="14" y="5"/>
                      </a:cubicBezTo>
                      <a:cubicBezTo>
                        <a:pt x="15" y="3"/>
                        <a:pt x="13" y="0"/>
                        <a:pt x="10" y="0"/>
                      </a:cubicBezTo>
                      <a:cubicBezTo>
                        <a:pt x="7" y="0"/>
                        <a:pt x="3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2" name="Freeform 946"/>
                <p:cNvSpPr>
                  <a:spLocks/>
                </p:cNvSpPr>
                <p:nvPr/>
              </p:nvSpPr>
              <p:spPr bwMode="auto">
                <a:xfrm>
                  <a:off x="2501" y="2240"/>
                  <a:ext cx="28" cy="19"/>
                </a:xfrm>
                <a:custGeom>
                  <a:avLst/>
                  <a:gdLst>
                    <a:gd name="T0" fmla="*/ 2 w 15"/>
                    <a:gd name="T1" fmla="*/ 5 h 10"/>
                    <a:gd name="T2" fmla="*/ 5 w 15"/>
                    <a:gd name="T3" fmla="*/ 10 h 10"/>
                    <a:gd name="T4" fmla="*/ 14 w 15"/>
                    <a:gd name="T5" fmla="*/ 5 h 10"/>
                    <a:gd name="T6" fmla="*/ 11 w 15"/>
                    <a:gd name="T7" fmla="*/ 0 h 10"/>
                    <a:gd name="T8" fmla="*/ 2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2" y="7"/>
                        <a:pt x="14" y="5"/>
                      </a:cubicBezTo>
                      <a:cubicBezTo>
                        <a:pt x="15" y="2"/>
                        <a:pt x="14" y="0"/>
                        <a:pt x="11" y="0"/>
                      </a:cubicBezTo>
                      <a:cubicBezTo>
                        <a:pt x="7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3" name="Freeform 947"/>
                <p:cNvSpPr>
                  <a:spLocks/>
                </p:cNvSpPr>
                <p:nvPr/>
              </p:nvSpPr>
              <p:spPr bwMode="auto">
                <a:xfrm>
                  <a:off x="2479" y="2240"/>
                  <a:ext cx="30" cy="19"/>
                </a:xfrm>
                <a:custGeom>
                  <a:avLst/>
                  <a:gdLst>
                    <a:gd name="T0" fmla="*/ 2 w 16"/>
                    <a:gd name="T1" fmla="*/ 5 h 10"/>
                    <a:gd name="T2" fmla="*/ 5 w 16"/>
                    <a:gd name="T3" fmla="*/ 10 h 10"/>
                    <a:gd name="T4" fmla="*/ 14 w 16"/>
                    <a:gd name="T5" fmla="*/ 5 h 10"/>
                    <a:gd name="T6" fmla="*/ 11 w 16"/>
                    <a:gd name="T7" fmla="*/ 0 h 10"/>
                    <a:gd name="T8" fmla="*/ 2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2" y="8"/>
                        <a:pt x="14" y="5"/>
                      </a:cubicBezTo>
                      <a:cubicBezTo>
                        <a:pt x="16" y="2"/>
                        <a:pt x="14" y="0"/>
                        <a:pt x="11" y="0"/>
                      </a:cubicBezTo>
                      <a:cubicBezTo>
                        <a:pt x="8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4" name="Freeform 948"/>
                <p:cNvSpPr>
                  <a:spLocks/>
                </p:cNvSpPr>
                <p:nvPr/>
              </p:nvSpPr>
              <p:spPr bwMode="auto">
                <a:xfrm>
                  <a:off x="2456" y="2240"/>
                  <a:ext cx="30" cy="19"/>
                </a:xfrm>
                <a:custGeom>
                  <a:avLst/>
                  <a:gdLst>
                    <a:gd name="T0" fmla="*/ 2 w 16"/>
                    <a:gd name="T1" fmla="*/ 5 h 10"/>
                    <a:gd name="T2" fmla="*/ 5 w 16"/>
                    <a:gd name="T3" fmla="*/ 10 h 10"/>
                    <a:gd name="T4" fmla="*/ 14 w 16"/>
                    <a:gd name="T5" fmla="*/ 5 h 10"/>
                    <a:gd name="T6" fmla="*/ 11 w 16"/>
                    <a:gd name="T7" fmla="*/ 0 h 10"/>
                    <a:gd name="T8" fmla="*/ 2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2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2" y="8"/>
                        <a:pt x="14" y="5"/>
                      </a:cubicBezTo>
                      <a:cubicBezTo>
                        <a:pt x="16" y="2"/>
                        <a:pt x="14" y="0"/>
                        <a:pt x="11" y="0"/>
                      </a:cubicBezTo>
                      <a:cubicBezTo>
                        <a:pt x="8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5" name="Freeform 949"/>
                <p:cNvSpPr>
                  <a:spLocks/>
                </p:cNvSpPr>
                <p:nvPr/>
              </p:nvSpPr>
              <p:spPr bwMode="auto">
                <a:xfrm>
                  <a:off x="2434" y="2240"/>
                  <a:ext cx="30" cy="19"/>
                </a:xfrm>
                <a:custGeom>
                  <a:avLst/>
                  <a:gdLst>
                    <a:gd name="T0" fmla="*/ 2 w 16"/>
                    <a:gd name="T1" fmla="*/ 5 h 10"/>
                    <a:gd name="T2" fmla="*/ 5 w 16"/>
                    <a:gd name="T3" fmla="*/ 10 h 10"/>
                    <a:gd name="T4" fmla="*/ 14 w 16"/>
                    <a:gd name="T5" fmla="*/ 5 h 10"/>
                    <a:gd name="T6" fmla="*/ 11 w 16"/>
                    <a:gd name="T7" fmla="*/ 0 h 10"/>
                    <a:gd name="T8" fmla="*/ 2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2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2" y="8"/>
                        <a:pt x="14" y="5"/>
                      </a:cubicBezTo>
                      <a:cubicBezTo>
                        <a:pt x="16" y="2"/>
                        <a:pt x="15" y="0"/>
                        <a:pt x="11" y="0"/>
                      </a:cubicBezTo>
                      <a:cubicBezTo>
                        <a:pt x="8" y="0"/>
                        <a:pt x="4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6" name="Freeform 950"/>
                <p:cNvSpPr>
                  <a:spLocks/>
                </p:cNvSpPr>
                <p:nvPr/>
              </p:nvSpPr>
              <p:spPr bwMode="auto">
                <a:xfrm>
                  <a:off x="2410" y="2242"/>
                  <a:ext cx="31" cy="19"/>
                </a:xfrm>
                <a:custGeom>
                  <a:avLst/>
                  <a:gdLst>
                    <a:gd name="T0" fmla="*/ 2 w 17"/>
                    <a:gd name="T1" fmla="*/ 5 h 10"/>
                    <a:gd name="T2" fmla="*/ 5 w 17"/>
                    <a:gd name="T3" fmla="*/ 10 h 10"/>
                    <a:gd name="T4" fmla="*/ 15 w 17"/>
                    <a:gd name="T5" fmla="*/ 4 h 10"/>
                    <a:gd name="T6" fmla="*/ 12 w 17"/>
                    <a:gd name="T7" fmla="*/ 0 h 10"/>
                    <a:gd name="T8" fmla="*/ 2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2" y="5"/>
                      </a:moveTo>
                      <a:cubicBezTo>
                        <a:pt x="0" y="7"/>
                        <a:pt x="2" y="10"/>
                        <a:pt x="5" y="10"/>
                      </a:cubicBezTo>
                      <a:cubicBezTo>
                        <a:pt x="9" y="10"/>
                        <a:pt x="13" y="7"/>
                        <a:pt x="15" y="4"/>
                      </a:cubicBezTo>
                      <a:cubicBezTo>
                        <a:pt x="17" y="2"/>
                        <a:pt x="16" y="0"/>
                        <a:pt x="12" y="0"/>
                      </a:cubicBezTo>
                      <a:cubicBezTo>
                        <a:pt x="9" y="0"/>
                        <a:pt x="5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7" name="Freeform 951"/>
                <p:cNvSpPr>
                  <a:spLocks/>
                </p:cNvSpPr>
                <p:nvPr/>
              </p:nvSpPr>
              <p:spPr bwMode="auto">
                <a:xfrm>
                  <a:off x="1798" y="2252"/>
                  <a:ext cx="49" cy="18"/>
                </a:xfrm>
                <a:custGeom>
                  <a:avLst/>
                  <a:gdLst>
                    <a:gd name="T0" fmla="*/ 4 w 26"/>
                    <a:gd name="T1" fmla="*/ 5 h 10"/>
                    <a:gd name="T2" fmla="*/ 6 w 26"/>
                    <a:gd name="T3" fmla="*/ 10 h 10"/>
                    <a:gd name="T4" fmla="*/ 22 w 26"/>
                    <a:gd name="T5" fmla="*/ 5 h 10"/>
                    <a:gd name="T6" fmla="*/ 20 w 26"/>
                    <a:gd name="T7" fmla="*/ 0 h 10"/>
                    <a:gd name="T8" fmla="*/ 4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8" y="8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8" name="Freeform 952"/>
                <p:cNvSpPr>
                  <a:spLocks/>
                </p:cNvSpPr>
                <p:nvPr/>
              </p:nvSpPr>
              <p:spPr bwMode="auto">
                <a:xfrm>
                  <a:off x="1619" y="2253"/>
                  <a:ext cx="52" cy="19"/>
                </a:xfrm>
                <a:custGeom>
                  <a:avLst/>
                  <a:gdLst>
                    <a:gd name="T0" fmla="*/ 4 w 28"/>
                    <a:gd name="T1" fmla="*/ 5 h 10"/>
                    <a:gd name="T2" fmla="*/ 6 w 28"/>
                    <a:gd name="T3" fmla="*/ 10 h 10"/>
                    <a:gd name="T4" fmla="*/ 24 w 28"/>
                    <a:gd name="T5" fmla="*/ 5 h 10"/>
                    <a:gd name="T6" fmla="*/ 22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2" y="10"/>
                        <a:pt x="20" y="8"/>
                        <a:pt x="24" y="5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9" name="Freeform 953"/>
                <p:cNvSpPr>
                  <a:spLocks/>
                </p:cNvSpPr>
                <p:nvPr/>
              </p:nvSpPr>
              <p:spPr bwMode="auto">
                <a:xfrm>
                  <a:off x="1580" y="2253"/>
                  <a:ext cx="54" cy="21"/>
                </a:xfrm>
                <a:custGeom>
                  <a:avLst/>
                  <a:gdLst>
                    <a:gd name="T0" fmla="*/ 5 w 29"/>
                    <a:gd name="T1" fmla="*/ 5 h 11"/>
                    <a:gd name="T2" fmla="*/ 7 w 29"/>
                    <a:gd name="T3" fmla="*/ 10 h 11"/>
                    <a:gd name="T4" fmla="*/ 25 w 29"/>
                    <a:gd name="T5" fmla="*/ 5 h 11"/>
                    <a:gd name="T6" fmla="*/ 23 w 29"/>
                    <a:gd name="T7" fmla="*/ 0 h 11"/>
                    <a:gd name="T8" fmla="*/ 5 w 29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5" y="5"/>
                      </a:moveTo>
                      <a:cubicBezTo>
                        <a:pt x="0" y="8"/>
                        <a:pt x="1" y="11"/>
                        <a:pt x="7" y="10"/>
                      </a:cubicBezTo>
                      <a:cubicBezTo>
                        <a:pt x="13" y="10"/>
                        <a:pt x="21" y="8"/>
                        <a:pt x="25" y="5"/>
                      </a:cubicBezTo>
                      <a:cubicBezTo>
                        <a:pt x="29" y="2"/>
                        <a:pt x="28" y="0"/>
                        <a:pt x="23" y="0"/>
                      </a:cubicBezTo>
                      <a:cubicBezTo>
                        <a:pt x="17" y="0"/>
                        <a:pt x="9" y="3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0" name="Freeform 954"/>
                <p:cNvSpPr>
                  <a:spLocks/>
                </p:cNvSpPr>
                <p:nvPr/>
              </p:nvSpPr>
              <p:spPr bwMode="auto">
                <a:xfrm>
                  <a:off x="1541" y="2253"/>
                  <a:ext cx="56" cy="21"/>
                </a:xfrm>
                <a:custGeom>
                  <a:avLst/>
                  <a:gdLst>
                    <a:gd name="T0" fmla="*/ 5 w 30"/>
                    <a:gd name="T1" fmla="*/ 6 h 11"/>
                    <a:gd name="T2" fmla="*/ 7 w 30"/>
                    <a:gd name="T3" fmla="*/ 11 h 11"/>
                    <a:gd name="T4" fmla="*/ 25 w 30"/>
                    <a:gd name="T5" fmla="*/ 5 h 11"/>
                    <a:gd name="T6" fmla="*/ 23 w 30"/>
                    <a:gd name="T7" fmla="*/ 1 h 11"/>
                    <a:gd name="T8" fmla="*/ 5 w 30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1">
                      <a:moveTo>
                        <a:pt x="5" y="6"/>
                      </a:moveTo>
                      <a:cubicBezTo>
                        <a:pt x="0" y="9"/>
                        <a:pt x="2" y="11"/>
                        <a:pt x="7" y="11"/>
                      </a:cubicBezTo>
                      <a:cubicBezTo>
                        <a:pt x="13" y="11"/>
                        <a:pt x="21" y="8"/>
                        <a:pt x="25" y="5"/>
                      </a:cubicBezTo>
                      <a:cubicBezTo>
                        <a:pt x="30" y="3"/>
                        <a:pt x="29" y="0"/>
                        <a:pt x="23" y="1"/>
                      </a:cubicBezTo>
                      <a:cubicBezTo>
                        <a:pt x="17" y="1"/>
                        <a:pt x="9" y="3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1" name="Freeform 955"/>
                <p:cNvSpPr>
                  <a:spLocks/>
                </p:cNvSpPr>
                <p:nvPr/>
              </p:nvSpPr>
              <p:spPr bwMode="auto">
                <a:xfrm>
                  <a:off x="1502" y="2255"/>
                  <a:ext cx="56" cy="19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1" y="8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2" name="Freeform 956"/>
                <p:cNvSpPr>
                  <a:spLocks/>
                </p:cNvSpPr>
                <p:nvPr/>
              </p:nvSpPr>
              <p:spPr bwMode="auto">
                <a:xfrm>
                  <a:off x="1461" y="2255"/>
                  <a:ext cx="58" cy="19"/>
                </a:xfrm>
                <a:custGeom>
                  <a:avLst/>
                  <a:gdLst>
                    <a:gd name="T0" fmla="*/ 5 w 31"/>
                    <a:gd name="T1" fmla="*/ 5 h 10"/>
                    <a:gd name="T2" fmla="*/ 8 w 31"/>
                    <a:gd name="T3" fmla="*/ 10 h 10"/>
                    <a:gd name="T4" fmla="*/ 26 w 31"/>
                    <a:gd name="T5" fmla="*/ 5 h 10"/>
                    <a:gd name="T6" fmla="*/ 23 w 31"/>
                    <a:gd name="T7" fmla="*/ 0 h 10"/>
                    <a:gd name="T8" fmla="*/ 5 w 3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0">
                      <a:moveTo>
                        <a:pt x="5" y="5"/>
                      </a:moveTo>
                      <a:cubicBezTo>
                        <a:pt x="0" y="8"/>
                        <a:pt x="2" y="10"/>
                        <a:pt x="8" y="10"/>
                      </a:cubicBezTo>
                      <a:cubicBezTo>
                        <a:pt x="14" y="10"/>
                        <a:pt x="22" y="8"/>
                        <a:pt x="26" y="5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3" name="Freeform 957"/>
                <p:cNvSpPr>
                  <a:spLocks/>
                </p:cNvSpPr>
                <p:nvPr/>
              </p:nvSpPr>
              <p:spPr bwMode="auto">
                <a:xfrm>
                  <a:off x="1420" y="2255"/>
                  <a:ext cx="58" cy="21"/>
                </a:xfrm>
                <a:custGeom>
                  <a:avLst/>
                  <a:gdLst>
                    <a:gd name="T0" fmla="*/ 4 w 31"/>
                    <a:gd name="T1" fmla="*/ 5 h 11"/>
                    <a:gd name="T2" fmla="*/ 7 w 31"/>
                    <a:gd name="T3" fmla="*/ 10 h 11"/>
                    <a:gd name="T4" fmla="*/ 26 w 31"/>
                    <a:gd name="T5" fmla="*/ 5 h 11"/>
                    <a:gd name="T6" fmla="*/ 23 w 31"/>
                    <a:gd name="T7" fmla="*/ 0 h 11"/>
                    <a:gd name="T8" fmla="*/ 4 w 31"/>
                    <a:gd name="T9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1">
                      <a:moveTo>
                        <a:pt x="4" y="5"/>
                      </a:moveTo>
                      <a:cubicBezTo>
                        <a:pt x="0" y="8"/>
                        <a:pt x="1" y="11"/>
                        <a:pt x="7" y="10"/>
                      </a:cubicBezTo>
                      <a:cubicBezTo>
                        <a:pt x="14" y="10"/>
                        <a:pt x="22" y="8"/>
                        <a:pt x="26" y="5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7" y="0"/>
                        <a:pt x="9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4" name="Freeform 958"/>
                <p:cNvSpPr>
                  <a:spLocks/>
                </p:cNvSpPr>
                <p:nvPr/>
              </p:nvSpPr>
              <p:spPr bwMode="auto">
                <a:xfrm>
                  <a:off x="1377" y="2255"/>
                  <a:ext cx="60" cy="21"/>
                </a:xfrm>
                <a:custGeom>
                  <a:avLst/>
                  <a:gdLst>
                    <a:gd name="T0" fmla="*/ 4 w 32"/>
                    <a:gd name="T1" fmla="*/ 6 h 11"/>
                    <a:gd name="T2" fmla="*/ 8 w 32"/>
                    <a:gd name="T3" fmla="*/ 11 h 11"/>
                    <a:gd name="T4" fmla="*/ 27 w 32"/>
                    <a:gd name="T5" fmla="*/ 5 h 11"/>
                    <a:gd name="T6" fmla="*/ 24 w 32"/>
                    <a:gd name="T7" fmla="*/ 0 h 11"/>
                    <a:gd name="T8" fmla="*/ 4 w 3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1">
                      <a:moveTo>
                        <a:pt x="4" y="6"/>
                      </a:moveTo>
                      <a:cubicBezTo>
                        <a:pt x="0" y="9"/>
                        <a:pt x="2" y="11"/>
                        <a:pt x="8" y="11"/>
                      </a:cubicBezTo>
                      <a:cubicBezTo>
                        <a:pt x="14" y="11"/>
                        <a:pt x="23" y="8"/>
                        <a:pt x="27" y="5"/>
                      </a:cubicBezTo>
                      <a:cubicBezTo>
                        <a:pt x="32" y="3"/>
                        <a:pt x="30" y="0"/>
                        <a:pt x="24" y="0"/>
                      </a:cubicBezTo>
                      <a:cubicBezTo>
                        <a:pt x="18" y="1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5" name="Freeform 959"/>
                <p:cNvSpPr>
                  <a:spLocks/>
                </p:cNvSpPr>
                <p:nvPr/>
              </p:nvSpPr>
              <p:spPr bwMode="auto">
                <a:xfrm>
                  <a:off x="3802" y="2199"/>
                  <a:ext cx="51" cy="19"/>
                </a:xfrm>
                <a:custGeom>
                  <a:avLst/>
                  <a:gdLst>
                    <a:gd name="T0" fmla="*/ 3 w 27"/>
                    <a:gd name="T1" fmla="*/ 5 h 10"/>
                    <a:gd name="T2" fmla="*/ 20 w 27"/>
                    <a:gd name="T3" fmla="*/ 10 h 10"/>
                    <a:gd name="T4" fmla="*/ 24 w 27"/>
                    <a:gd name="T5" fmla="*/ 5 h 10"/>
                    <a:gd name="T6" fmla="*/ 8 w 27"/>
                    <a:gd name="T7" fmla="*/ 0 h 10"/>
                    <a:gd name="T8" fmla="*/ 3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3" y="5"/>
                      </a:moveTo>
                      <a:cubicBezTo>
                        <a:pt x="7" y="8"/>
                        <a:pt x="14" y="10"/>
                        <a:pt x="20" y="10"/>
                      </a:cubicBezTo>
                      <a:cubicBezTo>
                        <a:pt x="25" y="9"/>
                        <a:pt x="27" y="7"/>
                        <a:pt x="24" y="5"/>
                      </a:cubicBezTo>
                      <a:cubicBezTo>
                        <a:pt x="21" y="2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6" name="Freeform 960"/>
                <p:cNvSpPr>
                  <a:spLocks/>
                </p:cNvSpPr>
                <p:nvPr/>
              </p:nvSpPr>
              <p:spPr bwMode="auto">
                <a:xfrm>
                  <a:off x="3692" y="2201"/>
                  <a:ext cx="47" cy="17"/>
                </a:xfrm>
                <a:custGeom>
                  <a:avLst/>
                  <a:gdLst>
                    <a:gd name="T0" fmla="*/ 3 w 25"/>
                    <a:gd name="T1" fmla="*/ 5 h 9"/>
                    <a:gd name="T2" fmla="*/ 18 w 25"/>
                    <a:gd name="T3" fmla="*/ 9 h 9"/>
                    <a:gd name="T4" fmla="*/ 22 w 25"/>
                    <a:gd name="T5" fmla="*/ 4 h 9"/>
                    <a:gd name="T6" fmla="*/ 7 w 25"/>
                    <a:gd name="T7" fmla="*/ 0 h 9"/>
                    <a:gd name="T8" fmla="*/ 3 w 2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3" y="5"/>
                      </a:moveTo>
                      <a:cubicBezTo>
                        <a:pt x="6" y="7"/>
                        <a:pt x="13" y="9"/>
                        <a:pt x="18" y="9"/>
                      </a:cubicBezTo>
                      <a:cubicBezTo>
                        <a:pt x="23" y="9"/>
                        <a:pt x="25" y="7"/>
                        <a:pt x="22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1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7" name="Freeform 961"/>
                <p:cNvSpPr>
                  <a:spLocks/>
                </p:cNvSpPr>
                <p:nvPr/>
              </p:nvSpPr>
              <p:spPr bwMode="auto">
                <a:xfrm>
                  <a:off x="3554" y="2203"/>
                  <a:ext cx="45" cy="17"/>
                </a:xfrm>
                <a:custGeom>
                  <a:avLst/>
                  <a:gdLst>
                    <a:gd name="T0" fmla="*/ 3 w 24"/>
                    <a:gd name="T1" fmla="*/ 5 h 9"/>
                    <a:gd name="T2" fmla="*/ 17 w 24"/>
                    <a:gd name="T3" fmla="*/ 9 h 9"/>
                    <a:gd name="T4" fmla="*/ 21 w 24"/>
                    <a:gd name="T5" fmla="*/ 4 h 9"/>
                    <a:gd name="T6" fmla="*/ 7 w 24"/>
                    <a:gd name="T7" fmla="*/ 0 h 9"/>
                    <a:gd name="T8" fmla="*/ 3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3" y="5"/>
                      </a:moveTo>
                      <a:cubicBezTo>
                        <a:pt x="6" y="7"/>
                        <a:pt x="13" y="9"/>
                        <a:pt x="17" y="9"/>
                      </a:cubicBezTo>
                      <a:cubicBezTo>
                        <a:pt x="22" y="9"/>
                        <a:pt x="24" y="7"/>
                        <a:pt x="21" y="4"/>
                      </a:cubicBezTo>
                      <a:cubicBezTo>
                        <a:pt x="18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8" name="Freeform 962"/>
                <p:cNvSpPr>
                  <a:spLocks/>
                </p:cNvSpPr>
                <p:nvPr/>
              </p:nvSpPr>
              <p:spPr bwMode="auto">
                <a:xfrm>
                  <a:off x="3523" y="2203"/>
                  <a:ext cx="43" cy="19"/>
                </a:xfrm>
                <a:custGeom>
                  <a:avLst/>
                  <a:gdLst>
                    <a:gd name="T0" fmla="*/ 3 w 23"/>
                    <a:gd name="T1" fmla="*/ 5 h 10"/>
                    <a:gd name="T2" fmla="*/ 17 w 23"/>
                    <a:gd name="T3" fmla="*/ 9 h 10"/>
                    <a:gd name="T4" fmla="*/ 20 w 23"/>
                    <a:gd name="T5" fmla="*/ 5 h 10"/>
                    <a:gd name="T6" fmla="*/ 6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6" y="7"/>
                        <a:pt x="12" y="10"/>
                        <a:pt x="17" y="9"/>
                      </a:cubicBezTo>
                      <a:cubicBezTo>
                        <a:pt x="22" y="9"/>
                        <a:pt x="23" y="7"/>
                        <a:pt x="20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9" name="Freeform 963"/>
                <p:cNvSpPr>
                  <a:spLocks/>
                </p:cNvSpPr>
                <p:nvPr/>
              </p:nvSpPr>
              <p:spPr bwMode="auto">
                <a:xfrm>
                  <a:off x="3491" y="2203"/>
                  <a:ext cx="43" cy="19"/>
                </a:xfrm>
                <a:custGeom>
                  <a:avLst/>
                  <a:gdLst>
                    <a:gd name="T0" fmla="*/ 3 w 23"/>
                    <a:gd name="T1" fmla="*/ 5 h 10"/>
                    <a:gd name="T2" fmla="*/ 16 w 23"/>
                    <a:gd name="T3" fmla="*/ 10 h 10"/>
                    <a:gd name="T4" fmla="*/ 20 w 23"/>
                    <a:gd name="T5" fmla="*/ 5 h 10"/>
                    <a:gd name="T6" fmla="*/ 6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6" y="10"/>
                      </a:cubicBezTo>
                      <a:cubicBezTo>
                        <a:pt x="21" y="10"/>
                        <a:pt x="23" y="7"/>
                        <a:pt x="20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0" name="Freeform 964"/>
                <p:cNvSpPr>
                  <a:spLocks/>
                </p:cNvSpPr>
                <p:nvPr/>
              </p:nvSpPr>
              <p:spPr bwMode="auto">
                <a:xfrm>
                  <a:off x="3461" y="2203"/>
                  <a:ext cx="41" cy="19"/>
                </a:xfrm>
                <a:custGeom>
                  <a:avLst/>
                  <a:gdLst>
                    <a:gd name="T0" fmla="*/ 2 w 22"/>
                    <a:gd name="T1" fmla="*/ 5 h 10"/>
                    <a:gd name="T2" fmla="*/ 16 w 22"/>
                    <a:gd name="T3" fmla="*/ 10 h 10"/>
                    <a:gd name="T4" fmla="*/ 19 w 22"/>
                    <a:gd name="T5" fmla="*/ 5 h 10"/>
                    <a:gd name="T6" fmla="*/ 6 w 22"/>
                    <a:gd name="T7" fmla="*/ 0 h 10"/>
                    <a:gd name="T8" fmla="*/ 2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2" y="5"/>
                      </a:moveTo>
                      <a:cubicBezTo>
                        <a:pt x="5" y="8"/>
                        <a:pt x="11" y="10"/>
                        <a:pt x="16" y="10"/>
                      </a:cubicBezTo>
                      <a:cubicBezTo>
                        <a:pt x="20" y="10"/>
                        <a:pt x="22" y="8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1" name="Freeform 965"/>
                <p:cNvSpPr>
                  <a:spLocks/>
                </p:cNvSpPr>
                <p:nvPr/>
              </p:nvSpPr>
              <p:spPr bwMode="auto">
                <a:xfrm>
                  <a:off x="3429" y="2205"/>
                  <a:ext cx="41" cy="17"/>
                </a:xfrm>
                <a:custGeom>
                  <a:avLst/>
                  <a:gdLst>
                    <a:gd name="T0" fmla="*/ 3 w 22"/>
                    <a:gd name="T1" fmla="*/ 4 h 9"/>
                    <a:gd name="T2" fmla="*/ 16 w 22"/>
                    <a:gd name="T3" fmla="*/ 9 h 9"/>
                    <a:gd name="T4" fmla="*/ 19 w 22"/>
                    <a:gd name="T5" fmla="*/ 4 h 9"/>
                    <a:gd name="T6" fmla="*/ 6 w 22"/>
                    <a:gd name="T7" fmla="*/ 0 h 9"/>
                    <a:gd name="T8" fmla="*/ 3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3" y="4"/>
                      </a:moveTo>
                      <a:cubicBezTo>
                        <a:pt x="6" y="7"/>
                        <a:pt x="11" y="9"/>
                        <a:pt x="16" y="9"/>
                      </a:cubicBezTo>
                      <a:cubicBezTo>
                        <a:pt x="20" y="9"/>
                        <a:pt x="22" y="7"/>
                        <a:pt x="19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2" name="Freeform 966"/>
                <p:cNvSpPr>
                  <a:spLocks/>
                </p:cNvSpPr>
                <p:nvPr/>
              </p:nvSpPr>
              <p:spPr bwMode="auto">
                <a:xfrm>
                  <a:off x="3401" y="2205"/>
                  <a:ext cx="40" cy="17"/>
                </a:xfrm>
                <a:custGeom>
                  <a:avLst/>
                  <a:gdLst>
                    <a:gd name="T0" fmla="*/ 2 w 21"/>
                    <a:gd name="T1" fmla="*/ 5 h 9"/>
                    <a:gd name="T2" fmla="*/ 15 w 21"/>
                    <a:gd name="T3" fmla="*/ 9 h 9"/>
                    <a:gd name="T4" fmla="*/ 18 w 21"/>
                    <a:gd name="T5" fmla="*/ 4 h 9"/>
                    <a:gd name="T6" fmla="*/ 5 w 21"/>
                    <a:gd name="T7" fmla="*/ 0 h 9"/>
                    <a:gd name="T8" fmla="*/ 2 w 2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2" y="5"/>
                      </a:moveTo>
                      <a:cubicBezTo>
                        <a:pt x="5" y="7"/>
                        <a:pt x="10" y="9"/>
                        <a:pt x="15" y="9"/>
                      </a:cubicBezTo>
                      <a:cubicBezTo>
                        <a:pt x="19" y="9"/>
                        <a:pt x="21" y="7"/>
                        <a:pt x="18" y="4"/>
                      </a:cubicBezTo>
                      <a:cubicBezTo>
                        <a:pt x="15" y="2"/>
                        <a:pt x="10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3" name="Freeform 967"/>
                <p:cNvSpPr>
                  <a:spLocks/>
                </p:cNvSpPr>
                <p:nvPr/>
              </p:nvSpPr>
              <p:spPr bwMode="auto">
                <a:xfrm>
                  <a:off x="3372" y="2205"/>
                  <a:ext cx="39" cy="19"/>
                </a:xfrm>
                <a:custGeom>
                  <a:avLst/>
                  <a:gdLst>
                    <a:gd name="T0" fmla="*/ 2 w 21"/>
                    <a:gd name="T1" fmla="*/ 5 h 10"/>
                    <a:gd name="T2" fmla="*/ 15 w 21"/>
                    <a:gd name="T3" fmla="*/ 10 h 10"/>
                    <a:gd name="T4" fmla="*/ 18 w 21"/>
                    <a:gd name="T5" fmla="*/ 5 h 10"/>
                    <a:gd name="T6" fmla="*/ 6 w 21"/>
                    <a:gd name="T7" fmla="*/ 0 h 10"/>
                    <a:gd name="T8" fmla="*/ 2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2" y="5"/>
                      </a:moveTo>
                      <a:cubicBezTo>
                        <a:pt x="5" y="8"/>
                        <a:pt x="10" y="10"/>
                        <a:pt x="15" y="10"/>
                      </a:cubicBezTo>
                      <a:cubicBezTo>
                        <a:pt x="19" y="10"/>
                        <a:pt x="21" y="7"/>
                        <a:pt x="18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4" name="Freeform 968"/>
                <p:cNvSpPr>
                  <a:spLocks/>
                </p:cNvSpPr>
                <p:nvPr/>
              </p:nvSpPr>
              <p:spPr bwMode="auto">
                <a:xfrm>
                  <a:off x="3344" y="2205"/>
                  <a:ext cx="37" cy="19"/>
                </a:xfrm>
                <a:custGeom>
                  <a:avLst/>
                  <a:gdLst>
                    <a:gd name="T0" fmla="*/ 2 w 20"/>
                    <a:gd name="T1" fmla="*/ 5 h 10"/>
                    <a:gd name="T2" fmla="*/ 14 w 20"/>
                    <a:gd name="T3" fmla="*/ 10 h 10"/>
                    <a:gd name="T4" fmla="*/ 17 w 20"/>
                    <a:gd name="T5" fmla="*/ 5 h 10"/>
                    <a:gd name="T6" fmla="*/ 5 w 20"/>
                    <a:gd name="T7" fmla="*/ 0 h 10"/>
                    <a:gd name="T8" fmla="*/ 2 w 2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0">
                      <a:moveTo>
                        <a:pt x="2" y="5"/>
                      </a:moveTo>
                      <a:cubicBezTo>
                        <a:pt x="4" y="8"/>
                        <a:pt x="10" y="10"/>
                        <a:pt x="14" y="10"/>
                      </a:cubicBezTo>
                      <a:cubicBezTo>
                        <a:pt x="18" y="10"/>
                        <a:pt x="20" y="8"/>
                        <a:pt x="17" y="5"/>
                      </a:cubicBezTo>
                      <a:cubicBezTo>
                        <a:pt x="15" y="2"/>
                        <a:pt x="10" y="0"/>
                        <a:pt x="5" y="0"/>
                      </a:cubicBezTo>
                      <a:cubicBezTo>
                        <a:pt x="1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5" name="Freeform 969"/>
                <p:cNvSpPr>
                  <a:spLocks/>
                </p:cNvSpPr>
                <p:nvPr/>
              </p:nvSpPr>
              <p:spPr bwMode="auto">
                <a:xfrm>
                  <a:off x="3316" y="2205"/>
                  <a:ext cx="35" cy="19"/>
                </a:xfrm>
                <a:custGeom>
                  <a:avLst/>
                  <a:gdLst>
                    <a:gd name="T0" fmla="*/ 2 w 19"/>
                    <a:gd name="T1" fmla="*/ 5 h 10"/>
                    <a:gd name="T2" fmla="*/ 14 w 19"/>
                    <a:gd name="T3" fmla="*/ 10 h 10"/>
                    <a:gd name="T4" fmla="*/ 17 w 19"/>
                    <a:gd name="T5" fmla="*/ 5 h 10"/>
                    <a:gd name="T6" fmla="*/ 5 w 19"/>
                    <a:gd name="T7" fmla="*/ 1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8"/>
                        <a:pt x="10" y="10"/>
                        <a:pt x="14" y="10"/>
                      </a:cubicBezTo>
                      <a:cubicBezTo>
                        <a:pt x="18" y="10"/>
                        <a:pt x="19" y="8"/>
                        <a:pt x="17" y="5"/>
                      </a:cubicBezTo>
                      <a:cubicBezTo>
                        <a:pt x="15" y="3"/>
                        <a:pt x="9" y="0"/>
                        <a:pt x="5" y="1"/>
                      </a:cubicBezTo>
                      <a:cubicBezTo>
                        <a:pt x="1" y="1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6" name="Freeform 970"/>
                <p:cNvSpPr>
                  <a:spLocks/>
                </p:cNvSpPr>
                <p:nvPr/>
              </p:nvSpPr>
              <p:spPr bwMode="auto">
                <a:xfrm>
                  <a:off x="3288" y="2207"/>
                  <a:ext cx="35" cy="17"/>
                </a:xfrm>
                <a:custGeom>
                  <a:avLst/>
                  <a:gdLst>
                    <a:gd name="T0" fmla="*/ 2 w 19"/>
                    <a:gd name="T1" fmla="*/ 5 h 9"/>
                    <a:gd name="T2" fmla="*/ 14 w 19"/>
                    <a:gd name="T3" fmla="*/ 9 h 9"/>
                    <a:gd name="T4" fmla="*/ 17 w 19"/>
                    <a:gd name="T5" fmla="*/ 4 h 9"/>
                    <a:gd name="T6" fmla="*/ 6 w 19"/>
                    <a:gd name="T7" fmla="*/ 0 h 9"/>
                    <a:gd name="T8" fmla="*/ 2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2" y="5"/>
                      </a:moveTo>
                      <a:cubicBezTo>
                        <a:pt x="5" y="7"/>
                        <a:pt x="10" y="9"/>
                        <a:pt x="14" y="9"/>
                      </a:cubicBezTo>
                      <a:cubicBezTo>
                        <a:pt x="18" y="9"/>
                        <a:pt x="19" y="7"/>
                        <a:pt x="17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7" name="Freeform 971"/>
                <p:cNvSpPr>
                  <a:spLocks/>
                </p:cNvSpPr>
                <p:nvPr/>
              </p:nvSpPr>
              <p:spPr bwMode="auto">
                <a:xfrm>
                  <a:off x="3262" y="2207"/>
                  <a:ext cx="33" cy="18"/>
                </a:xfrm>
                <a:custGeom>
                  <a:avLst/>
                  <a:gdLst>
                    <a:gd name="T0" fmla="*/ 2 w 18"/>
                    <a:gd name="T1" fmla="*/ 5 h 10"/>
                    <a:gd name="T2" fmla="*/ 13 w 18"/>
                    <a:gd name="T3" fmla="*/ 10 h 10"/>
                    <a:gd name="T4" fmla="*/ 16 w 18"/>
                    <a:gd name="T5" fmla="*/ 5 h 10"/>
                    <a:gd name="T6" fmla="*/ 5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7" y="10"/>
                        <a:pt x="18" y="7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8" name="Freeform 972"/>
                <p:cNvSpPr>
                  <a:spLocks/>
                </p:cNvSpPr>
                <p:nvPr/>
              </p:nvSpPr>
              <p:spPr bwMode="auto">
                <a:xfrm>
                  <a:off x="3236" y="2207"/>
                  <a:ext cx="33" cy="18"/>
                </a:xfrm>
                <a:custGeom>
                  <a:avLst/>
                  <a:gdLst>
                    <a:gd name="T0" fmla="*/ 2 w 18"/>
                    <a:gd name="T1" fmla="*/ 5 h 10"/>
                    <a:gd name="T2" fmla="*/ 13 w 18"/>
                    <a:gd name="T3" fmla="*/ 10 h 10"/>
                    <a:gd name="T4" fmla="*/ 16 w 18"/>
                    <a:gd name="T5" fmla="*/ 5 h 10"/>
                    <a:gd name="T6" fmla="*/ 5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6" y="10"/>
                        <a:pt x="18" y="8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9" name="Freeform 973"/>
                <p:cNvSpPr>
                  <a:spLocks/>
                </p:cNvSpPr>
                <p:nvPr/>
              </p:nvSpPr>
              <p:spPr bwMode="auto">
                <a:xfrm>
                  <a:off x="3209" y="2207"/>
                  <a:ext cx="34" cy="18"/>
                </a:xfrm>
                <a:custGeom>
                  <a:avLst/>
                  <a:gdLst>
                    <a:gd name="T0" fmla="*/ 2 w 18"/>
                    <a:gd name="T1" fmla="*/ 5 h 10"/>
                    <a:gd name="T2" fmla="*/ 12 w 18"/>
                    <a:gd name="T3" fmla="*/ 10 h 10"/>
                    <a:gd name="T4" fmla="*/ 16 w 18"/>
                    <a:gd name="T5" fmla="*/ 5 h 10"/>
                    <a:gd name="T6" fmla="*/ 5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8"/>
                        <a:pt x="8" y="10"/>
                        <a:pt x="12" y="10"/>
                      </a:cubicBezTo>
                      <a:cubicBezTo>
                        <a:pt x="16" y="10"/>
                        <a:pt x="18" y="8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1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0" name="Freeform 974"/>
                <p:cNvSpPr>
                  <a:spLocks/>
                </p:cNvSpPr>
                <p:nvPr/>
              </p:nvSpPr>
              <p:spPr bwMode="auto">
                <a:xfrm>
                  <a:off x="3183" y="2209"/>
                  <a:ext cx="34" cy="16"/>
                </a:xfrm>
                <a:custGeom>
                  <a:avLst/>
                  <a:gdLst>
                    <a:gd name="T0" fmla="*/ 2 w 18"/>
                    <a:gd name="T1" fmla="*/ 5 h 9"/>
                    <a:gd name="T2" fmla="*/ 12 w 18"/>
                    <a:gd name="T3" fmla="*/ 9 h 9"/>
                    <a:gd name="T4" fmla="*/ 16 w 18"/>
                    <a:gd name="T5" fmla="*/ 4 h 9"/>
                    <a:gd name="T6" fmla="*/ 6 w 18"/>
                    <a:gd name="T7" fmla="*/ 0 h 9"/>
                    <a:gd name="T8" fmla="*/ 2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5"/>
                      </a:moveTo>
                      <a:cubicBezTo>
                        <a:pt x="4" y="7"/>
                        <a:pt x="9" y="9"/>
                        <a:pt x="12" y="9"/>
                      </a:cubicBezTo>
                      <a:cubicBezTo>
                        <a:pt x="16" y="9"/>
                        <a:pt x="18" y="7"/>
                        <a:pt x="16" y="4"/>
                      </a:cubicBezTo>
                      <a:cubicBezTo>
                        <a:pt x="14" y="2"/>
                        <a:pt x="9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1" name="Freeform 975"/>
                <p:cNvSpPr>
                  <a:spLocks/>
                </p:cNvSpPr>
                <p:nvPr/>
              </p:nvSpPr>
              <p:spPr bwMode="auto">
                <a:xfrm>
                  <a:off x="3159" y="2209"/>
                  <a:ext cx="32" cy="18"/>
                </a:xfrm>
                <a:custGeom>
                  <a:avLst/>
                  <a:gdLst>
                    <a:gd name="T0" fmla="*/ 2 w 17"/>
                    <a:gd name="T1" fmla="*/ 5 h 10"/>
                    <a:gd name="T2" fmla="*/ 12 w 17"/>
                    <a:gd name="T3" fmla="*/ 10 h 10"/>
                    <a:gd name="T4" fmla="*/ 15 w 17"/>
                    <a:gd name="T5" fmla="*/ 5 h 10"/>
                    <a:gd name="T6" fmla="*/ 5 w 17"/>
                    <a:gd name="T7" fmla="*/ 0 h 10"/>
                    <a:gd name="T8" fmla="*/ 2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2" y="5"/>
                      </a:moveTo>
                      <a:cubicBezTo>
                        <a:pt x="3" y="8"/>
                        <a:pt x="8" y="10"/>
                        <a:pt x="12" y="10"/>
                      </a:cubicBezTo>
                      <a:cubicBezTo>
                        <a:pt x="15" y="10"/>
                        <a:pt x="17" y="7"/>
                        <a:pt x="15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2" name="Freeform 976"/>
                <p:cNvSpPr>
                  <a:spLocks/>
                </p:cNvSpPr>
                <p:nvPr/>
              </p:nvSpPr>
              <p:spPr bwMode="auto">
                <a:xfrm>
                  <a:off x="3135" y="2209"/>
                  <a:ext cx="30" cy="18"/>
                </a:xfrm>
                <a:custGeom>
                  <a:avLst/>
                  <a:gdLst>
                    <a:gd name="T0" fmla="*/ 2 w 16"/>
                    <a:gd name="T1" fmla="*/ 5 h 10"/>
                    <a:gd name="T2" fmla="*/ 11 w 16"/>
                    <a:gd name="T3" fmla="*/ 10 h 10"/>
                    <a:gd name="T4" fmla="*/ 15 w 16"/>
                    <a:gd name="T5" fmla="*/ 5 h 10"/>
                    <a:gd name="T6" fmla="*/ 5 w 16"/>
                    <a:gd name="T7" fmla="*/ 0 h 10"/>
                    <a:gd name="T8" fmla="*/ 2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2" y="5"/>
                      </a:moveTo>
                      <a:cubicBezTo>
                        <a:pt x="3" y="8"/>
                        <a:pt x="7" y="10"/>
                        <a:pt x="11" y="10"/>
                      </a:cubicBezTo>
                      <a:cubicBezTo>
                        <a:pt x="15" y="10"/>
                        <a:pt x="16" y="8"/>
                        <a:pt x="15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3" name="Freeform 977"/>
                <p:cNvSpPr>
                  <a:spLocks/>
                </p:cNvSpPr>
                <p:nvPr/>
              </p:nvSpPr>
              <p:spPr bwMode="auto">
                <a:xfrm>
                  <a:off x="3111" y="2209"/>
                  <a:ext cx="29" cy="18"/>
                </a:xfrm>
                <a:custGeom>
                  <a:avLst/>
                  <a:gdLst>
                    <a:gd name="T0" fmla="*/ 2 w 16"/>
                    <a:gd name="T1" fmla="*/ 5 h 10"/>
                    <a:gd name="T2" fmla="*/ 11 w 16"/>
                    <a:gd name="T3" fmla="*/ 10 h 10"/>
                    <a:gd name="T4" fmla="*/ 14 w 16"/>
                    <a:gd name="T5" fmla="*/ 5 h 10"/>
                    <a:gd name="T6" fmla="*/ 5 w 16"/>
                    <a:gd name="T7" fmla="*/ 0 h 10"/>
                    <a:gd name="T8" fmla="*/ 2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2" y="5"/>
                      </a:moveTo>
                      <a:cubicBezTo>
                        <a:pt x="3" y="8"/>
                        <a:pt x="7" y="10"/>
                        <a:pt x="11" y="10"/>
                      </a:cubicBezTo>
                      <a:cubicBezTo>
                        <a:pt x="15" y="10"/>
                        <a:pt x="16" y="8"/>
                        <a:pt x="14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4" name="Freeform 978"/>
                <p:cNvSpPr>
                  <a:spLocks/>
                </p:cNvSpPr>
                <p:nvPr/>
              </p:nvSpPr>
              <p:spPr bwMode="auto">
                <a:xfrm>
                  <a:off x="3086" y="2211"/>
                  <a:ext cx="30" cy="16"/>
                </a:xfrm>
                <a:custGeom>
                  <a:avLst/>
                  <a:gdLst>
                    <a:gd name="T0" fmla="*/ 2 w 16"/>
                    <a:gd name="T1" fmla="*/ 5 h 9"/>
                    <a:gd name="T2" fmla="*/ 11 w 16"/>
                    <a:gd name="T3" fmla="*/ 9 h 9"/>
                    <a:gd name="T4" fmla="*/ 15 w 16"/>
                    <a:gd name="T5" fmla="*/ 4 h 9"/>
                    <a:gd name="T6" fmla="*/ 5 w 16"/>
                    <a:gd name="T7" fmla="*/ 0 h 9"/>
                    <a:gd name="T8" fmla="*/ 2 w 1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2" y="5"/>
                      </a:moveTo>
                      <a:cubicBezTo>
                        <a:pt x="3" y="7"/>
                        <a:pt x="7" y="9"/>
                        <a:pt x="11" y="9"/>
                      </a:cubicBezTo>
                      <a:cubicBezTo>
                        <a:pt x="14" y="9"/>
                        <a:pt x="16" y="7"/>
                        <a:pt x="15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5" name="Freeform 979"/>
                <p:cNvSpPr>
                  <a:spLocks/>
                </p:cNvSpPr>
                <p:nvPr/>
              </p:nvSpPr>
              <p:spPr bwMode="auto">
                <a:xfrm>
                  <a:off x="3064" y="2211"/>
                  <a:ext cx="28" cy="18"/>
                </a:xfrm>
                <a:custGeom>
                  <a:avLst/>
                  <a:gdLst>
                    <a:gd name="T0" fmla="*/ 1 w 15"/>
                    <a:gd name="T1" fmla="*/ 5 h 10"/>
                    <a:gd name="T2" fmla="*/ 10 w 15"/>
                    <a:gd name="T3" fmla="*/ 10 h 10"/>
                    <a:gd name="T4" fmla="*/ 14 w 15"/>
                    <a:gd name="T5" fmla="*/ 5 h 10"/>
                    <a:gd name="T6" fmla="*/ 5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3" y="7"/>
                        <a:pt x="6" y="10"/>
                        <a:pt x="10" y="10"/>
                      </a:cubicBezTo>
                      <a:cubicBezTo>
                        <a:pt x="13" y="9"/>
                        <a:pt x="15" y="7"/>
                        <a:pt x="14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6" name="Freeform 980"/>
                <p:cNvSpPr>
                  <a:spLocks/>
                </p:cNvSpPr>
                <p:nvPr/>
              </p:nvSpPr>
              <p:spPr bwMode="auto">
                <a:xfrm>
                  <a:off x="3042" y="2211"/>
                  <a:ext cx="26" cy="18"/>
                </a:xfrm>
                <a:custGeom>
                  <a:avLst/>
                  <a:gdLst>
                    <a:gd name="T0" fmla="*/ 1 w 14"/>
                    <a:gd name="T1" fmla="*/ 5 h 10"/>
                    <a:gd name="T2" fmla="*/ 9 w 14"/>
                    <a:gd name="T3" fmla="*/ 10 h 10"/>
                    <a:gd name="T4" fmla="*/ 13 w 14"/>
                    <a:gd name="T5" fmla="*/ 5 h 10"/>
                    <a:gd name="T6" fmla="*/ 5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2" y="8"/>
                        <a:pt x="6" y="10"/>
                        <a:pt x="9" y="10"/>
                      </a:cubicBezTo>
                      <a:cubicBezTo>
                        <a:pt x="13" y="10"/>
                        <a:pt x="14" y="7"/>
                        <a:pt x="13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7" name="Freeform 981"/>
                <p:cNvSpPr>
                  <a:spLocks/>
                </p:cNvSpPr>
                <p:nvPr/>
              </p:nvSpPr>
              <p:spPr bwMode="auto">
                <a:xfrm>
                  <a:off x="3017" y="2211"/>
                  <a:ext cx="28" cy="18"/>
                </a:xfrm>
                <a:custGeom>
                  <a:avLst/>
                  <a:gdLst>
                    <a:gd name="T0" fmla="*/ 2 w 15"/>
                    <a:gd name="T1" fmla="*/ 5 h 10"/>
                    <a:gd name="T2" fmla="*/ 10 w 15"/>
                    <a:gd name="T3" fmla="*/ 10 h 10"/>
                    <a:gd name="T4" fmla="*/ 14 w 15"/>
                    <a:gd name="T5" fmla="*/ 5 h 10"/>
                    <a:gd name="T6" fmla="*/ 6 w 15"/>
                    <a:gd name="T7" fmla="*/ 0 h 10"/>
                    <a:gd name="T8" fmla="*/ 2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2" y="5"/>
                      </a:moveTo>
                      <a:cubicBezTo>
                        <a:pt x="3" y="8"/>
                        <a:pt x="6" y="10"/>
                        <a:pt x="10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3" y="2"/>
                        <a:pt x="9" y="0"/>
                        <a:pt x="6" y="0"/>
                      </a:cubicBezTo>
                      <a:cubicBezTo>
                        <a:pt x="2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8" name="Freeform 982"/>
                <p:cNvSpPr>
                  <a:spLocks/>
                </p:cNvSpPr>
                <p:nvPr/>
              </p:nvSpPr>
              <p:spPr bwMode="auto">
                <a:xfrm>
                  <a:off x="2995" y="2211"/>
                  <a:ext cx="28" cy="18"/>
                </a:xfrm>
                <a:custGeom>
                  <a:avLst/>
                  <a:gdLst>
                    <a:gd name="T0" fmla="*/ 1 w 15"/>
                    <a:gd name="T1" fmla="*/ 5 h 10"/>
                    <a:gd name="T2" fmla="*/ 9 w 15"/>
                    <a:gd name="T3" fmla="*/ 10 h 10"/>
                    <a:gd name="T4" fmla="*/ 14 w 15"/>
                    <a:gd name="T5" fmla="*/ 5 h 10"/>
                    <a:gd name="T6" fmla="*/ 6 w 15"/>
                    <a:gd name="T7" fmla="*/ 1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3" y="8"/>
                        <a:pt x="6" y="10"/>
                        <a:pt x="9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2" y="3"/>
                        <a:pt x="9" y="0"/>
                        <a:pt x="6" y="1"/>
                      </a:cubicBezTo>
                      <a:cubicBezTo>
                        <a:pt x="2" y="1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9" name="Freeform 983"/>
                <p:cNvSpPr>
                  <a:spLocks/>
                </p:cNvSpPr>
                <p:nvPr/>
              </p:nvSpPr>
              <p:spPr bwMode="auto">
                <a:xfrm>
                  <a:off x="2975" y="2212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8 w 13"/>
                    <a:gd name="T3" fmla="*/ 9 h 10"/>
                    <a:gd name="T4" fmla="*/ 12 w 13"/>
                    <a:gd name="T5" fmla="*/ 4 h 10"/>
                    <a:gd name="T6" fmla="*/ 5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1" y="7"/>
                        <a:pt x="5" y="10"/>
                        <a:pt x="8" y="9"/>
                      </a:cubicBezTo>
                      <a:cubicBezTo>
                        <a:pt x="12" y="9"/>
                        <a:pt x="13" y="7"/>
                        <a:pt x="12" y="4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0" name="Freeform 984"/>
                <p:cNvSpPr>
                  <a:spLocks/>
                </p:cNvSpPr>
                <p:nvPr/>
              </p:nvSpPr>
              <p:spPr bwMode="auto">
                <a:xfrm>
                  <a:off x="2952" y="2212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8 w 13"/>
                    <a:gd name="T3" fmla="*/ 10 h 10"/>
                    <a:gd name="T4" fmla="*/ 13 w 13"/>
                    <a:gd name="T5" fmla="*/ 5 h 10"/>
                    <a:gd name="T6" fmla="*/ 5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8" y="10"/>
                      </a:cubicBezTo>
                      <a:cubicBezTo>
                        <a:pt x="12" y="10"/>
                        <a:pt x="13" y="7"/>
                        <a:pt x="13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1" name="Freeform 985"/>
                <p:cNvSpPr>
                  <a:spLocks/>
                </p:cNvSpPr>
                <p:nvPr/>
              </p:nvSpPr>
              <p:spPr bwMode="auto">
                <a:xfrm>
                  <a:off x="2930" y="2212"/>
                  <a:ext cx="26" cy="19"/>
                </a:xfrm>
                <a:custGeom>
                  <a:avLst/>
                  <a:gdLst>
                    <a:gd name="T0" fmla="*/ 1 w 14"/>
                    <a:gd name="T1" fmla="*/ 5 h 10"/>
                    <a:gd name="T2" fmla="*/ 8 w 14"/>
                    <a:gd name="T3" fmla="*/ 10 h 10"/>
                    <a:gd name="T4" fmla="*/ 13 w 14"/>
                    <a:gd name="T5" fmla="*/ 5 h 10"/>
                    <a:gd name="T6" fmla="*/ 6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8" y="10"/>
                      </a:cubicBezTo>
                      <a:cubicBezTo>
                        <a:pt x="12" y="10"/>
                        <a:pt x="14" y="8"/>
                        <a:pt x="13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2" name="Freeform 986"/>
                <p:cNvSpPr>
                  <a:spLocks/>
                </p:cNvSpPr>
                <p:nvPr/>
              </p:nvSpPr>
              <p:spPr bwMode="auto">
                <a:xfrm>
                  <a:off x="2909" y="2212"/>
                  <a:ext cx="25" cy="19"/>
                </a:xfrm>
                <a:custGeom>
                  <a:avLst/>
                  <a:gdLst>
                    <a:gd name="T0" fmla="*/ 1 w 13"/>
                    <a:gd name="T1" fmla="*/ 5 h 10"/>
                    <a:gd name="T2" fmla="*/ 7 w 13"/>
                    <a:gd name="T3" fmla="*/ 10 h 10"/>
                    <a:gd name="T4" fmla="*/ 12 w 13"/>
                    <a:gd name="T5" fmla="*/ 5 h 10"/>
                    <a:gd name="T6" fmla="*/ 5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1" y="10"/>
                        <a:pt x="13" y="8"/>
                        <a:pt x="12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3" name="Freeform 987"/>
                <p:cNvSpPr>
                  <a:spLocks/>
                </p:cNvSpPr>
                <p:nvPr/>
              </p:nvSpPr>
              <p:spPr bwMode="auto">
                <a:xfrm>
                  <a:off x="2889" y="2214"/>
                  <a:ext cx="22" cy="17"/>
                </a:xfrm>
                <a:custGeom>
                  <a:avLst/>
                  <a:gdLst>
                    <a:gd name="T0" fmla="*/ 0 w 12"/>
                    <a:gd name="T1" fmla="*/ 5 h 9"/>
                    <a:gd name="T2" fmla="*/ 7 w 12"/>
                    <a:gd name="T3" fmla="*/ 9 h 9"/>
                    <a:gd name="T4" fmla="*/ 12 w 12"/>
                    <a:gd name="T5" fmla="*/ 4 h 9"/>
                    <a:gd name="T6" fmla="*/ 5 w 12"/>
                    <a:gd name="T7" fmla="*/ 0 h 9"/>
                    <a:gd name="T8" fmla="*/ 0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0" y="5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10" y="9"/>
                        <a:pt x="12" y="7"/>
                        <a:pt x="12" y="4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4" name="Freeform 988"/>
                <p:cNvSpPr>
                  <a:spLocks/>
                </p:cNvSpPr>
                <p:nvPr/>
              </p:nvSpPr>
              <p:spPr bwMode="auto">
                <a:xfrm>
                  <a:off x="2866" y="2214"/>
                  <a:ext cx="25" cy="19"/>
                </a:xfrm>
                <a:custGeom>
                  <a:avLst/>
                  <a:gdLst>
                    <a:gd name="T0" fmla="*/ 1 w 13"/>
                    <a:gd name="T1" fmla="*/ 5 h 10"/>
                    <a:gd name="T2" fmla="*/ 7 w 13"/>
                    <a:gd name="T3" fmla="*/ 10 h 10"/>
                    <a:gd name="T4" fmla="*/ 12 w 13"/>
                    <a:gd name="T5" fmla="*/ 5 h 10"/>
                    <a:gd name="T6" fmla="*/ 6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0" y="10"/>
                        <a:pt x="13" y="7"/>
                        <a:pt x="12" y="5"/>
                      </a:cubicBezTo>
                      <a:cubicBezTo>
                        <a:pt x="12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5" name="Freeform 989"/>
                <p:cNvSpPr>
                  <a:spLocks/>
                </p:cNvSpPr>
                <p:nvPr/>
              </p:nvSpPr>
              <p:spPr bwMode="auto">
                <a:xfrm>
                  <a:off x="2846" y="2214"/>
                  <a:ext cx="22" cy="19"/>
                </a:xfrm>
                <a:custGeom>
                  <a:avLst/>
                  <a:gdLst>
                    <a:gd name="T0" fmla="*/ 1 w 12"/>
                    <a:gd name="T1" fmla="*/ 5 h 10"/>
                    <a:gd name="T2" fmla="*/ 7 w 12"/>
                    <a:gd name="T3" fmla="*/ 10 h 10"/>
                    <a:gd name="T4" fmla="*/ 12 w 12"/>
                    <a:gd name="T5" fmla="*/ 5 h 10"/>
                    <a:gd name="T6" fmla="*/ 6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0" y="10"/>
                        <a:pt x="12" y="8"/>
                        <a:pt x="12" y="5"/>
                      </a:cubicBezTo>
                      <a:cubicBezTo>
                        <a:pt x="11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6" name="Freeform 990"/>
                <p:cNvSpPr>
                  <a:spLocks/>
                </p:cNvSpPr>
                <p:nvPr/>
              </p:nvSpPr>
              <p:spPr bwMode="auto">
                <a:xfrm>
                  <a:off x="2825" y="2214"/>
                  <a:ext cx="23" cy="19"/>
                </a:xfrm>
                <a:custGeom>
                  <a:avLst/>
                  <a:gdLst>
                    <a:gd name="T0" fmla="*/ 0 w 12"/>
                    <a:gd name="T1" fmla="*/ 5 h 10"/>
                    <a:gd name="T2" fmla="*/ 6 w 12"/>
                    <a:gd name="T3" fmla="*/ 10 h 10"/>
                    <a:gd name="T4" fmla="*/ 12 w 12"/>
                    <a:gd name="T5" fmla="*/ 5 h 10"/>
                    <a:gd name="T6" fmla="*/ 6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1" y="8"/>
                        <a:pt x="3" y="10"/>
                        <a:pt x="6" y="10"/>
                      </a:cubicBezTo>
                      <a:cubicBezTo>
                        <a:pt x="9" y="10"/>
                        <a:pt x="12" y="8"/>
                        <a:pt x="12" y="5"/>
                      </a:cubicBezTo>
                      <a:cubicBezTo>
                        <a:pt x="11" y="2"/>
                        <a:pt x="9" y="0"/>
                        <a:pt x="6" y="0"/>
                      </a:cubicBezTo>
                      <a:cubicBezTo>
                        <a:pt x="3" y="0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7" name="Freeform 991"/>
                <p:cNvSpPr>
                  <a:spLocks/>
                </p:cNvSpPr>
                <p:nvPr/>
              </p:nvSpPr>
              <p:spPr bwMode="auto">
                <a:xfrm>
                  <a:off x="2805" y="2216"/>
                  <a:ext cx="20" cy="17"/>
                </a:xfrm>
                <a:custGeom>
                  <a:avLst/>
                  <a:gdLst>
                    <a:gd name="T0" fmla="*/ 0 w 11"/>
                    <a:gd name="T1" fmla="*/ 5 h 9"/>
                    <a:gd name="T2" fmla="*/ 6 w 11"/>
                    <a:gd name="T3" fmla="*/ 9 h 9"/>
                    <a:gd name="T4" fmla="*/ 11 w 11"/>
                    <a:gd name="T5" fmla="*/ 4 h 9"/>
                    <a:gd name="T6" fmla="*/ 6 w 11"/>
                    <a:gd name="T7" fmla="*/ 0 h 9"/>
                    <a:gd name="T8" fmla="*/ 0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cubicBezTo>
                        <a:pt x="0" y="7"/>
                        <a:pt x="3" y="9"/>
                        <a:pt x="6" y="9"/>
                      </a:cubicBezTo>
                      <a:cubicBezTo>
                        <a:pt x="9" y="9"/>
                        <a:pt x="11" y="7"/>
                        <a:pt x="11" y="4"/>
                      </a:cubicBezTo>
                      <a:cubicBezTo>
                        <a:pt x="11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8" name="Oval 992"/>
                <p:cNvSpPr>
                  <a:spLocks noChangeArrowheads="1"/>
                </p:cNvSpPr>
                <p:nvPr/>
              </p:nvSpPr>
              <p:spPr bwMode="auto">
                <a:xfrm>
                  <a:off x="2784" y="2216"/>
                  <a:ext cx="21" cy="19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9" name="Freeform 993"/>
                <p:cNvSpPr>
                  <a:spLocks/>
                </p:cNvSpPr>
                <p:nvPr/>
              </p:nvSpPr>
              <p:spPr bwMode="auto">
                <a:xfrm>
                  <a:off x="2764" y="2216"/>
                  <a:ext cx="20" cy="19"/>
                </a:xfrm>
                <a:custGeom>
                  <a:avLst/>
                  <a:gdLst>
                    <a:gd name="T0" fmla="*/ 0 w 11"/>
                    <a:gd name="T1" fmla="*/ 5 h 10"/>
                    <a:gd name="T2" fmla="*/ 5 w 11"/>
                    <a:gd name="T3" fmla="*/ 10 h 10"/>
                    <a:gd name="T4" fmla="*/ 11 w 11"/>
                    <a:gd name="T5" fmla="*/ 5 h 10"/>
                    <a:gd name="T6" fmla="*/ 6 w 11"/>
                    <a:gd name="T7" fmla="*/ 0 h 10"/>
                    <a:gd name="T8" fmla="*/ 0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7"/>
                        <a:pt x="11" y="5"/>
                      </a:cubicBezTo>
                      <a:cubicBezTo>
                        <a:pt x="11" y="2"/>
                        <a:pt x="9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0" name="Freeform 994"/>
                <p:cNvSpPr>
                  <a:spLocks/>
                </p:cNvSpPr>
                <p:nvPr/>
              </p:nvSpPr>
              <p:spPr bwMode="auto">
                <a:xfrm>
                  <a:off x="2743" y="2216"/>
                  <a:ext cx="21" cy="19"/>
                </a:xfrm>
                <a:custGeom>
                  <a:avLst/>
                  <a:gdLst>
                    <a:gd name="T0" fmla="*/ 0 w 11"/>
                    <a:gd name="T1" fmla="*/ 5 h 10"/>
                    <a:gd name="T2" fmla="*/ 5 w 11"/>
                    <a:gd name="T3" fmla="*/ 10 h 10"/>
                    <a:gd name="T4" fmla="*/ 11 w 11"/>
                    <a:gd name="T5" fmla="*/ 5 h 10"/>
                    <a:gd name="T6" fmla="*/ 6 w 11"/>
                    <a:gd name="T7" fmla="*/ 0 h 10"/>
                    <a:gd name="T8" fmla="*/ 0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1" y="5"/>
                      </a:cubicBezTo>
                      <a:cubicBezTo>
                        <a:pt x="11" y="2"/>
                        <a:pt x="9" y="0"/>
                        <a:pt x="6" y="0"/>
                      </a:cubicBezTo>
                      <a:cubicBezTo>
                        <a:pt x="3" y="0"/>
                        <a:pt x="1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1" name="Freeform 995"/>
                <p:cNvSpPr>
                  <a:spLocks/>
                </p:cNvSpPr>
                <p:nvPr/>
              </p:nvSpPr>
              <p:spPr bwMode="auto">
                <a:xfrm>
                  <a:off x="2723" y="2216"/>
                  <a:ext cx="20" cy="19"/>
                </a:xfrm>
                <a:custGeom>
                  <a:avLst/>
                  <a:gdLst>
                    <a:gd name="T0" fmla="*/ 0 w 11"/>
                    <a:gd name="T1" fmla="*/ 5 h 10"/>
                    <a:gd name="T2" fmla="*/ 5 w 11"/>
                    <a:gd name="T3" fmla="*/ 10 h 10"/>
                    <a:gd name="T4" fmla="*/ 11 w 11"/>
                    <a:gd name="T5" fmla="*/ 5 h 10"/>
                    <a:gd name="T6" fmla="*/ 6 w 11"/>
                    <a:gd name="T7" fmla="*/ 0 h 10"/>
                    <a:gd name="T8" fmla="*/ 0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1" y="5"/>
                      </a:cubicBezTo>
                      <a:cubicBezTo>
                        <a:pt x="11" y="3"/>
                        <a:pt x="9" y="0"/>
                        <a:pt x="6" y="0"/>
                      </a:cubicBezTo>
                      <a:cubicBezTo>
                        <a:pt x="3" y="1"/>
                        <a:pt x="1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2" name="Freeform 996"/>
                <p:cNvSpPr>
                  <a:spLocks/>
                </p:cNvSpPr>
                <p:nvPr/>
              </p:nvSpPr>
              <p:spPr bwMode="auto">
                <a:xfrm>
                  <a:off x="2702" y="2218"/>
                  <a:ext cx="23" cy="19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1 w 12"/>
                    <a:gd name="T5" fmla="*/ 4 h 10"/>
                    <a:gd name="T6" fmla="*/ 7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7"/>
                        <a:pt x="2" y="10"/>
                        <a:pt x="5" y="10"/>
                      </a:cubicBezTo>
                      <a:cubicBezTo>
                        <a:pt x="8" y="9"/>
                        <a:pt x="11" y="7"/>
                        <a:pt x="11" y="4"/>
                      </a:cubicBezTo>
                      <a:cubicBezTo>
                        <a:pt x="12" y="2"/>
                        <a:pt x="10" y="0"/>
                        <a:pt x="7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3" name="Freeform 997"/>
                <p:cNvSpPr>
                  <a:spLocks/>
                </p:cNvSpPr>
                <p:nvPr/>
              </p:nvSpPr>
              <p:spPr bwMode="auto">
                <a:xfrm>
                  <a:off x="2682" y="2218"/>
                  <a:ext cx="22" cy="19"/>
                </a:xfrm>
                <a:custGeom>
                  <a:avLst/>
                  <a:gdLst>
                    <a:gd name="T0" fmla="*/ 0 w 12"/>
                    <a:gd name="T1" fmla="*/ 5 h 10"/>
                    <a:gd name="T2" fmla="*/ 5 w 12"/>
                    <a:gd name="T3" fmla="*/ 10 h 10"/>
                    <a:gd name="T4" fmla="*/ 11 w 12"/>
                    <a:gd name="T5" fmla="*/ 5 h 10"/>
                    <a:gd name="T6" fmla="*/ 7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1" y="7"/>
                        <a:pt x="11" y="5"/>
                      </a:cubicBezTo>
                      <a:cubicBezTo>
                        <a:pt x="12" y="2"/>
                        <a:pt x="10" y="0"/>
                        <a:pt x="7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4" name="Freeform 998"/>
                <p:cNvSpPr>
                  <a:spLocks/>
                </p:cNvSpPr>
                <p:nvPr/>
              </p:nvSpPr>
              <p:spPr bwMode="auto">
                <a:xfrm>
                  <a:off x="2660" y="2218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8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2" y="5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5" name="Freeform 999"/>
                <p:cNvSpPr>
                  <a:spLocks/>
                </p:cNvSpPr>
                <p:nvPr/>
              </p:nvSpPr>
              <p:spPr bwMode="auto">
                <a:xfrm>
                  <a:off x="2639" y="2218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8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2" y="5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5" y="0"/>
                        <a:pt x="2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6" name="Freeform 1000"/>
                <p:cNvSpPr>
                  <a:spLocks/>
                </p:cNvSpPr>
                <p:nvPr/>
              </p:nvSpPr>
              <p:spPr bwMode="auto">
                <a:xfrm>
                  <a:off x="2619" y="2220"/>
                  <a:ext cx="24" cy="18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9 h 10"/>
                    <a:gd name="T4" fmla="*/ 12 w 13"/>
                    <a:gd name="T5" fmla="*/ 4 h 10"/>
                    <a:gd name="T6" fmla="*/ 8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7"/>
                        <a:pt x="2" y="10"/>
                        <a:pt x="5" y="9"/>
                      </a:cubicBezTo>
                      <a:cubicBezTo>
                        <a:pt x="8" y="9"/>
                        <a:pt x="11" y="7"/>
                        <a:pt x="12" y="4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7" name="Freeform 1001"/>
                <p:cNvSpPr>
                  <a:spLocks/>
                </p:cNvSpPr>
                <p:nvPr/>
              </p:nvSpPr>
              <p:spPr bwMode="auto">
                <a:xfrm>
                  <a:off x="2598" y="2220"/>
                  <a:ext cx="24" cy="18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8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1" y="7"/>
                        <a:pt x="12" y="5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8" name="Freeform 1002"/>
                <p:cNvSpPr>
                  <a:spLocks/>
                </p:cNvSpPr>
                <p:nvPr/>
              </p:nvSpPr>
              <p:spPr bwMode="auto">
                <a:xfrm>
                  <a:off x="2577" y="2220"/>
                  <a:ext cx="25" cy="18"/>
                </a:xfrm>
                <a:custGeom>
                  <a:avLst/>
                  <a:gdLst>
                    <a:gd name="T0" fmla="*/ 1 w 13"/>
                    <a:gd name="T1" fmla="*/ 5 h 10"/>
                    <a:gd name="T2" fmla="*/ 4 w 13"/>
                    <a:gd name="T3" fmla="*/ 10 h 10"/>
                    <a:gd name="T4" fmla="*/ 12 w 13"/>
                    <a:gd name="T5" fmla="*/ 5 h 10"/>
                    <a:gd name="T6" fmla="*/ 9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4" y="10"/>
                      </a:cubicBezTo>
                      <a:cubicBezTo>
                        <a:pt x="7" y="10"/>
                        <a:pt x="11" y="8"/>
                        <a:pt x="12" y="5"/>
                      </a:cubicBezTo>
                      <a:cubicBezTo>
                        <a:pt x="13" y="2"/>
                        <a:pt x="12" y="0"/>
                        <a:pt x="9" y="0"/>
                      </a:cubicBezTo>
                      <a:cubicBezTo>
                        <a:pt x="6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9" name="Freeform 1003"/>
                <p:cNvSpPr>
                  <a:spLocks/>
                </p:cNvSpPr>
                <p:nvPr/>
              </p:nvSpPr>
              <p:spPr bwMode="auto">
                <a:xfrm>
                  <a:off x="2555" y="2220"/>
                  <a:ext cx="26" cy="18"/>
                </a:xfrm>
                <a:custGeom>
                  <a:avLst/>
                  <a:gdLst>
                    <a:gd name="T0" fmla="*/ 2 w 14"/>
                    <a:gd name="T1" fmla="*/ 5 h 10"/>
                    <a:gd name="T2" fmla="*/ 5 w 14"/>
                    <a:gd name="T3" fmla="*/ 10 h 10"/>
                    <a:gd name="T4" fmla="*/ 13 w 14"/>
                    <a:gd name="T5" fmla="*/ 5 h 10"/>
                    <a:gd name="T6" fmla="*/ 10 w 14"/>
                    <a:gd name="T7" fmla="*/ 0 h 10"/>
                    <a:gd name="T8" fmla="*/ 2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2" y="8"/>
                        <a:pt x="13" y="5"/>
                      </a:cubicBezTo>
                      <a:cubicBezTo>
                        <a:pt x="14" y="2"/>
                        <a:pt x="13" y="0"/>
                        <a:pt x="10" y="0"/>
                      </a:cubicBezTo>
                      <a:cubicBezTo>
                        <a:pt x="6" y="0"/>
                        <a:pt x="3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0" name="Freeform 1004"/>
                <p:cNvSpPr>
                  <a:spLocks/>
                </p:cNvSpPr>
                <p:nvPr/>
              </p:nvSpPr>
              <p:spPr bwMode="auto">
                <a:xfrm>
                  <a:off x="2535" y="2220"/>
                  <a:ext cx="26" cy="18"/>
                </a:xfrm>
                <a:custGeom>
                  <a:avLst/>
                  <a:gdLst>
                    <a:gd name="T0" fmla="*/ 1 w 14"/>
                    <a:gd name="T1" fmla="*/ 6 h 10"/>
                    <a:gd name="T2" fmla="*/ 4 w 14"/>
                    <a:gd name="T3" fmla="*/ 10 h 10"/>
                    <a:gd name="T4" fmla="*/ 13 w 14"/>
                    <a:gd name="T5" fmla="*/ 5 h 10"/>
                    <a:gd name="T6" fmla="*/ 9 w 14"/>
                    <a:gd name="T7" fmla="*/ 1 h 10"/>
                    <a:gd name="T8" fmla="*/ 1 w 14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6"/>
                      </a:moveTo>
                      <a:cubicBezTo>
                        <a:pt x="0" y="8"/>
                        <a:pt x="1" y="10"/>
                        <a:pt x="4" y="10"/>
                      </a:cubicBezTo>
                      <a:cubicBezTo>
                        <a:pt x="7" y="10"/>
                        <a:pt x="11" y="8"/>
                        <a:pt x="13" y="5"/>
                      </a:cubicBezTo>
                      <a:cubicBezTo>
                        <a:pt x="14" y="3"/>
                        <a:pt x="13" y="0"/>
                        <a:pt x="9" y="1"/>
                      </a:cubicBezTo>
                      <a:cubicBezTo>
                        <a:pt x="6" y="1"/>
                        <a:pt x="3" y="3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1" name="Freeform 1005"/>
                <p:cNvSpPr>
                  <a:spLocks/>
                </p:cNvSpPr>
                <p:nvPr/>
              </p:nvSpPr>
              <p:spPr bwMode="auto">
                <a:xfrm>
                  <a:off x="2512" y="2222"/>
                  <a:ext cx="28" cy="18"/>
                </a:xfrm>
                <a:custGeom>
                  <a:avLst/>
                  <a:gdLst>
                    <a:gd name="T0" fmla="*/ 2 w 15"/>
                    <a:gd name="T1" fmla="*/ 5 h 10"/>
                    <a:gd name="T2" fmla="*/ 5 w 15"/>
                    <a:gd name="T3" fmla="*/ 10 h 10"/>
                    <a:gd name="T4" fmla="*/ 13 w 15"/>
                    <a:gd name="T5" fmla="*/ 5 h 10"/>
                    <a:gd name="T6" fmla="*/ 10 w 15"/>
                    <a:gd name="T7" fmla="*/ 0 h 10"/>
                    <a:gd name="T8" fmla="*/ 2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2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2" y="7"/>
                        <a:pt x="13" y="5"/>
                      </a:cubicBezTo>
                      <a:cubicBezTo>
                        <a:pt x="15" y="2"/>
                        <a:pt x="13" y="0"/>
                        <a:pt x="10" y="0"/>
                      </a:cubicBezTo>
                      <a:cubicBezTo>
                        <a:pt x="7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2" name="Freeform 1006"/>
                <p:cNvSpPr>
                  <a:spLocks/>
                </p:cNvSpPr>
                <p:nvPr/>
              </p:nvSpPr>
              <p:spPr bwMode="auto">
                <a:xfrm>
                  <a:off x="1824" y="2233"/>
                  <a:ext cx="49" cy="19"/>
                </a:xfrm>
                <a:custGeom>
                  <a:avLst/>
                  <a:gdLst>
                    <a:gd name="T0" fmla="*/ 4 w 26"/>
                    <a:gd name="T1" fmla="*/ 5 h 10"/>
                    <a:gd name="T2" fmla="*/ 6 w 26"/>
                    <a:gd name="T3" fmla="*/ 10 h 10"/>
                    <a:gd name="T4" fmla="*/ 22 w 26"/>
                    <a:gd name="T5" fmla="*/ 5 h 10"/>
                    <a:gd name="T6" fmla="*/ 20 w 26"/>
                    <a:gd name="T7" fmla="*/ 0 h 10"/>
                    <a:gd name="T8" fmla="*/ 4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8" y="7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3" name="Freeform 1007"/>
                <p:cNvSpPr>
                  <a:spLocks/>
                </p:cNvSpPr>
                <p:nvPr/>
              </p:nvSpPr>
              <p:spPr bwMode="auto">
                <a:xfrm>
                  <a:off x="1791" y="2233"/>
                  <a:ext cx="48" cy="19"/>
                </a:xfrm>
                <a:custGeom>
                  <a:avLst/>
                  <a:gdLst>
                    <a:gd name="T0" fmla="*/ 4 w 26"/>
                    <a:gd name="T1" fmla="*/ 5 h 10"/>
                    <a:gd name="T2" fmla="*/ 6 w 26"/>
                    <a:gd name="T3" fmla="*/ 10 h 10"/>
                    <a:gd name="T4" fmla="*/ 22 w 26"/>
                    <a:gd name="T5" fmla="*/ 5 h 10"/>
                    <a:gd name="T6" fmla="*/ 20 w 26"/>
                    <a:gd name="T7" fmla="*/ 0 h 10"/>
                    <a:gd name="T8" fmla="*/ 4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8" y="8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4" name="Freeform 1008"/>
                <p:cNvSpPr>
                  <a:spLocks/>
                </p:cNvSpPr>
                <p:nvPr/>
              </p:nvSpPr>
              <p:spPr bwMode="auto">
                <a:xfrm>
                  <a:off x="1757" y="2233"/>
                  <a:ext cx="49" cy="19"/>
                </a:xfrm>
                <a:custGeom>
                  <a:avLst/>
                  <a:gdLst>
                    <a:gd name="T0" fmla="*/ 4 w 26"/>
                    <a:gd name="T1" fmla="*/ 5 h 10"/>
                    <a:gd name="T2" fmla="*/ 6 w 26"/>
                    <a:gd name="T3" fmla="*/ 10 h 10"/>
                    <a:gd name="T4" fmla="*/ 22 w 26"/>
                    <a:gd name="T5" fmla="*/ 5 h 10"/>
                    <a:gd name="T6" fmla="*/ 20 w 26"/>
                    <a:gd name="T7" fmla="*/ 0 h 10"/>
                    <a:gd name="T8" fmla="*/ 4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4" y="5"/>
                      </a:moveTo>
                      <a:cubicBezTo>
                        <a:pt x="0" y="8"/>
                        <a:pt x="0" y="10"/>
                        <a:pt x="6" y="10"/>
                      </a:cubicBezTo>
                      <a:cubicBezTo>
                        <a:pt x="11" y="10"/>
                        <a:pt x="18" y="8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" name="Group 1210"/>
              <p:cNvGrpSpPr>
                <a:grpSpLocks/>
              </p:cNvGrpSpPr>
              <p:nvPr/>
            </p:nvGrpSpPr>
            <p:grpSpPr bwMode="auto">
              <a:xfrm>
                <a:off x="2233613" y="3384550"/>
                <a:ext cx="3787775" cy="198437"/>
                <a:chOff x="1407" y="2132"/>
                <a:chExt cx="2386" cy="125"/>
              </a:xfrm>
              <a:grpFill/>
            </p:grpSpPr>
            <p:sp>
              <p:nvSpPr>
                <p:cNvPr id="875" name="Freeform 1010"/>
                <p:cNvSpPr>
                  <a:spLocks/>
                </p:cNvSpPr>
                <p:nvPr/>
              </p:nvSpPr>
              <p:spPr bwMode="auto">
                <a:xfrm>
                  <a:off x="1720" y="2233"/>
                  <a:ext cx="52" cy="20"/>
                </a:xfrm>
                <a:custGeom>
                  <a:avLst/>
                  <a:gdLst>
                    <a:gd name="T0" fmla="*/ 5 w 28"/>
                    <a:gd name="T1" fmla="*/ 6 h 11"/>
                    <a:gd name="T2" fmla="*/ 7 w 28"/>
                    <a:gd name="T3" fmla="*/ 11 h 11"/>
                    <a:gd name="T4" fmla="*/ 23 w 28"/>
                    <a:gd name="T5" fmla="*/ 5 h 11"/>
                    <a:gd name="T6" fmla="*/ 21 w 28"/>
                    <a:gd name="T7" fmla="*/ 0 h 11"/>
                    <a:gd name="T8" fmla="*/ 5 w 28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1">
                      <a:moveTo>
                        <a:pt x="5" y="6"/>
                      </a:moveTo>
                      <a:cubicBezTo>
                        <a:pt x="0" y="8"/>
                        <a:pt x="1" y="11"/>
                        <a:pt x="7" y="11"/>
                      </a:cubicBezTo>
                      <a:cubicBezTo>
                        <a:pt x="12" y="10"/>
                        <a:pt x="19" y="8"/>
                        <a:pt x="23" y="5"/>
                      </a:cubicBezTo>
                      <a:cubicBezTo>
                        <a:pt x="28" y="3"/>
                        <a:pt x="27" y="0"/>
                        <a:pt x="21" y="0"/>
                      </a:cubicBezTo>
                      <a:cubicBezTo>
                        <a:pt x="16" y="1"/>
                        <a:pt x="9" y="3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6" name="Freeform 1011"/>
                <p:cNvSpPr>
                  <a:spLocks/>
                </p:cNvSpPr>
                <p:nvPr/>
              </p:nvSpPr>
              <p:spPr bwMode="auto">
                <a:xfrm>
                  <a:off x="1685" y="2235"/>
                  <a:ext cx="52" cy="18"/>
                </a:xfrm>
                <a:custGeom>
                  <a:avLst/>
                  <a:gdLst>
                    <a:gd name="T0" fmla="*/ 4 w 28"/>
                    <a:gd name="T1" fmla="*/ 5 h 10"/>
                    <a:gd name="T2" fmla="*/ 6 w 28"/>
                    <a:gd name="T3" fmla="*/ 10 h 10"/>
                    <a:gd name="T4" fmla="*/ 24 w 28"/>
                    <a:gd name="T5" fmla="*/ 5 h 10"/>
                    <a:gd name="T6" fmla="*/ 21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2" y="10"/>
                        <a:pt x="19" y="7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7" name="Freeform 1012"/>
                <p:cNvSpPr>
                  <a:spLocks/>
                </p:cNvSpPr>
                <p:nvPr/>
              </p:nvSpPr>
              <p:spPr bwMode="auto">
                <a:xfrm>
                  <a:off x="1647" y="2235"/>
                  <a:ext cx="52" cy="18"/>
                </a:xfrm>
                <a:custGeom>
                  <a:avLst/>
                  <a:gdLst>
                    <a:gd name="T0" fmla="*/ 4 w 28"/>
                    <a:gd name="T1" fmla="*/ 5 h 10"/>
                    <a:gd name="T2" fmla="*/ 7 w 28"/>
                    <a:gd name="T3" fmla="*/ 10 h 10"/>
                    <a:gd name="T4" fmla="*/ 24 w 28"/>
                    <a:gd name="T5" fmla="*/ 5 h 10"/>
                    <a:gd name="T6" fmla="*/ 22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2" y="10"/>
                        <a:pt x="20" y="8"/>
                        <a:pt x="24" y="5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6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8" name="Freeform 1013"/>
                <p:cNvSpPr>
                  <a:spLocks/>
                </p:cNvSpPr>
                <p:nvPr/>
              </p:nvSpPr>
              <p:spPr bwMode="auto">
                <a:xfrm>
                  <a:off x="1610" y="2235"/>
                  <a:ext cx="52" cy="18"/>
                </a:xfrm>
                <a:custGeom>
                  <a:avLst/>
                  <a:gdLst>
                    <a:gd name="T0" fmla="*/ 4 w 28"/>
                    <a:gd name="T1" fmla="*/ 5 h 10"/>
                    <a:gd name="T2" fmla="*/ 7 w 28"/>
                    <a:gd name="T3" fmla="*/ 10 h 10"/>
                    <a:gd name="T4" fmla="*/ 24 w 28"/>
                    <a:gd name="T5" fmla="*/ 5 h 10"/>
                    <a:gd name="T6" fmla="*/ 22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2" y="10"/>
                        <a:pt x="20" y="8"/>
                        <a:pt x="24" y="5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9" name="Freeform 1014"/>
                <p:cNvSpPr>
                  <a:spLocks/>
                </p:cNvSpPr>
                <p:nvPr/>
              </p:nvSpPr>
              <p:spPr bwMode="auto">
                <a:xfrm>
                  <a:off x="1571" y="2235"/>
                  <a:ext cx="54" cy="20"/>
                </a:xfrm>
                <a:custGeom>
                  <a:avLst/>
                  <a:gdLst>
                    <a:gd name="T0" fmla="*/ 4 w 29"/>
                    <a:gd name="T1" fmla="*/ 6 h 11"/>
                    <a:gd name="T2" fmla="*/ 7 w 29"/>
                    <a:gd name="T3" fmla="*/ 10 h 11"/>
                    <a:gd name="T4" fmla="*/ 25 w 29"/>
                    <a:gd name="T5" fmla="*/ 5 h 11"/>
                    <a:gd name="T6" fmla="*/ 22 w 29"/>
                    <a:gd name="T7" fmla="*/ 0 h 11"/>
                    <a:gd name="T8" fmla="*/ 4 w 29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4" y="6"/>
                      </a:moveTo>
                      <a:cubicBezTo>
                        <a:pt x="0" y="8"/>
                        <a:pt x="1" y="11"/>
                        <a:pt x="7" y="10"/>
                      </a:cubicBezTo>
                      <a:cubicBezTo>
                        <a:pt x="13" y="10"/>
                        <a:pt x="21" y="8"/>
                        <a:pt x="25" y="5"/>
                      </a:cubicBezTo>
                      <a:cubicBezTo>
                        <a:pt x="29" y="3"/>
                        <a:pt x="28" y="0"/>
                        <a:pt x="22" y="0"/>
                      </a:cubicBezTo>
                      <a:cubicBezTo>
                        <a:pt x="17" y="0"/>
                        <a:pt x="9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0" name="Freeform 1015"/>
                <p:cNvSpPr>
                  <a:spLocks/>
                </p:cNvSpPr>
                <p:nvPr/>
              </p:nvSpPr>
              <p:spPr bwMode="auto">
                <a:xfrm>
                  <a:off x="1532" y="2237"/>
                  <a:ext cx="56" cy="18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5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1" y="7"/>
                        <a:pt x="25" y="5"/>
                      </a:cubicBezTo>
                      <a:cubicBezTo>
                        <a:pt x="30" y="2"/>
                        <a:pt x="28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1" name="Freeform 1016"/>
                <p:cNvSpPr>
                  <a:spLocks/>
                </p:cNvSpPr>
                <p:nvPr/>
              </p:nvSpPr>
              <p:spPr bwMode="auto">
                <a:xfrm>
                  <a:off x="1491" y="2237"/>
                  <a:ext cx="56" cy="18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2" y="8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2" name="Freeform 1017"/>
                <p:cNvSpPr>
                  <a:spLocks/>
                </p:cNvSpPr>
                <p:nvPr/>
              </p:nvSpPr>
              <p:spPr bwMode="auto">
                <a:xfrm>
                  <a:off x="1450" y="2237"/>
                  <a:ext cx="57" cy="18"/>
                </a:xfrm>
                <a:custGeom>
                  <a:avLst/>
                  <a:gdLst>
                    <a:gd name="T0" fmla="*/ 4 w 31"/>
                    <a:gd name="T1" fmla="*/ 5 h 10"/>
                    <a:gd name="T2" fmla="*/ 7 w 31"/>
                    <a:gd name="T3" fmla="*/ 10 h 10"/>
                    <a:gd name="T4" fmla="*/ 26 w 31"/>
                    <a:gd name="T5" fmla="*/ 5 h 10"/>
                    <a:gd name="T6" fmla="*/ 23 w 31"/>
                    <a:gd name="T7" fmla="*/ 0 h 10"/>
                    <a:gd name="T8" fmla="*/ 4 w 3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4" y="10"/>
                        <a:pt x="22" y="8"/>
                        <a:pt x="26" y="5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3" name="Freeform 1018"/>
                <p:cNvSpPr>
                  <a:spLocks/>
                </p:cNvSpPr>
                <p:nvPr/>
              </p:nvSpPr>
              <p:spPr bwMode="auto">
                <a:xfrm>
                  <a:off x="1407" y="2237"/>
                  <a:ext cx="59" cy="20"/>
                </a:xfrm>
                <a:custGeom>
                  <a:avLst/>
                  <a:gdLst>
                    <a:gd name="T0" fmla="*/ 5 w 32"/>
                    <a:gd name="T1" fmla="*/ 6 h 11"/>
                    <a:gd name="T2" fmla="*/ 8 w 32"/>
                    <a:gd name="T3" fmla="*/ 10 h 11"/>
                    <a:gd name="T4" fmla="*/ 27 w 32"/>
                    <a:gd name="T5" fmla="*/ 5 h 11"/>
                    <a:gd name="T6" fmla="*/ 24 w 32"/>
                    <a:gd name="T7" fmla="*/ 0 h 11"/>
                    <a:gd name="T8" fmla="*/ 5 w 3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1">
                      <a:moveTo>
                        <a:pt x="5" y="6"/>
                      </a:moveTo>
                      <a:cubicBezTo>
                        <a:pt x="0" y="8"/>
                        <a:pt x="2" y="11"/>
                        <a:pt x="8" y="10"/>
                      </a:cubicBezTo>
                      <a:cubicBezTo>
                        <a:pt x="14" y="10"/>
                        <a:pt x="23" y="8"/>
                        <a:pt x="27" y="5"/>
                      </a:cubicBezTo>
                      <a:cubicBezTo>
                        <a:pt x="32" y="3"/>
                        <a:pt x="30" y="0"/>
                        <a:pt x="24" y="0"/>
                      </a:cubicBezTo>
                      <a:cubicBezTo>
                        <a:pt x="18" y="0"/>
                        <a:pt x="9" y="3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4" name="Freeform 1019"/>
                <p:cNvSpPr>
                  <a:spLocks/>
                </p:cNvSpPr>
                <p:nvPr/>
              </p:nvSpPr>
              <p:spPr bwMode="auto">
                <a:xfrm>
                  <a:off x="3743" y="2183"/>
                  <a:ext cx="50" cy="16"/>
                </a:xfrm>
                <a:custGeom>
                  <a:avLst/>
                  <a:gdLst>
                    <a:gd name="T0" fmla="*/ 4 w 27"/>
                    <a:gd name="T1" fmla="*/ 5 h 9"/>
                    <a:gd name="T2" fmla="*/ 19 w 27"/>
                    <a:gd name="T3" fmla="*/ 9 h 9"/>
                    <a:gd name="T4" fmla="*/ 24 w 27"/>
                    <a:gd name="T5" fmla="*/ 4 h 9"/>
                    <a:gd name="T6" fmla="*/ 8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7" y="7"/>
                        <a:pt x="14" y="9"/>
                        <a:pt x="19" y="9"/>
                      </a:cubicBezTo>
                      <a:cubicBezTo>
                        <a:pt x="25" y="9"/>
                        <a:pt x="27" y="7"/>
                        <a:pt x="24" y="4"/>
                      </a:cubicBezTo>
                      <a:cubicBezTo>
                        <a:pt x="20" y="2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5" name="Freeform 1020"/>
                <p:cNvSpPr>
                  <a:spLocks/>
                </p:cNvSpPr>
                <p:nvPr/>
              </p:nvSpPr>
              <p:spPr bwMode="auto">
                <a:xfrm>
                  <a:off x="3707" y="2183"/>
                  <a:ext cx="49" cy="18"/>
                </a:xfrm>
                <a:custGeom>
                  <a:avLst/>
                  <a:gdLst>
                    <a:gd name="T0" fmla="*/ 3 w 26"/>
                    <a:gd name="T1" fmla="*/ 5 h 10"/>
                    <a:gd name="T2" fmla="*/ 18 w 26"/>
                    <a:gd name="T3" fmla="*/ 9 h 10"/>
                    <a:gd name="T4" fmla="*/ 22 w 26"/>
                    <a:gd name="T5" fmla="*/ 5 h 10"/>
                    <a:gd name="T6" fmla="*/ 7 w 26"/>
                    <a:gd name="T7" fmla="*/ 0 h 10"/>
                    <a:gd name="T8" fmla="*/ 3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3" y="5"/>
                      </a:moveTo>
                      <a:cubicBezTo>
                        <a:pt x="6" y="7"/>
                        <a:pt x="13" y="10"/>
                        <a:pt x="18" y="9"/>
                      </a:cubicBezTo>
                      <a:cubicBezTo>
                        <a:pt x="24" y="9"/>
                        <a:pt x="26" y="7"/>
                        <a:pt x="22" y="5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6" name="Freeform 1021"/>
                <p:cNvSpPr>
                  <a:spLocks/>
                </p:cNvSpPr>
                <p:nvPr/>
              </p:nvSpPr>
              <p:spPr bwMode="auto">
                <a:xfrm>
                  <a:off x="3672" y="2183"/>
                  <a:ext cx="46" cy="18"/>
                </a:xfrm>
                <a:custGeom>
                  <a:avLst/>
                  <a:gdLst>
                    <a:gd name="T0" fmla="*/ 3 w 25"/>
                    <a:gd name="T1" fmla="*/ 5 h 10"/>
                    <a:gd name="T2" fmla="*/ 18 w 25"/>
                    <a:gd name="T3" fmla="*/ 10 h 10"/>
                    <a:gd name="T4" fmla="*/ 22 w 25"/>
                    <a:gd name="T5" fmla="*/ 5 h 10"/>
                    <a:gd name="T6" fmla="*/ 7 w 25"/>
                    <a:gd name="T7" fmla="*/ 0 h 10"/>
                    <a:gd name="T8" fmla="*/ 3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8" y="10"/>
                      </a:cubicBezTo>
                      <a:cubicBezTo>
                        <a:pt x="23" y="10"/>
                        <a:pt x="25" y="7"/>
                        <a:pt x="22" y="5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1" y="0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7" name="Freeform 1022"/>
                <p:cNvSpPr>
                  <a:spLocks/>
                </p:cNvSpPr>
                <p:nvPr/>
              </p:nvSpPr>
              <p:spPr bwMode="auto">
                <a:xfrm>
                  <a:off x="3636" y="2184"/>
                  <a:ext cx="47" cy="17"/>
                </a:xfrm>
                <a:custGeom>
                  <a:avLst/>
                  <a:gdLst>
                    <a:gd name="T0" fmla="*/ 3 w 25"/>
                    <a:gd name="T1" fmla="*/ 4 h 9"/>
                    <a:gd name="T2" fmla="*/ 18 w 25"/>
                    <a:gd name="T3" fmla="*/ 9 h 9"/>
                    <a:gd name="T4" fmla="*/ 22 w 25"/>
                    <a:gd name="T5" fmla="*/ 4 h 9"/>
                    <a:gd name="T6" fmla="*/ 7 w 25"/>
                    <a:gd name="T7" fmla="*/ 0 h 9"/>
                    <a:gd name="T8" fmla="*/ 3 w 2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3" y="4"/>
                      </a:moveTo>
                      <a:cubicBezTo>
                        <a:pt x="6" y="7"/>
                        <a:pt x="12" y="9"/>
                        <a:pt x="18" y="9"/>
                      </a:cubicBezTo>
                      <a:cubicBezTo>
                        <a:pt x="23" y="9"/>
                        <a:pt x="25" y="7"/>
                        <a:pt x="22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8" name="Freeform 1023"/>
                <p:cNvSpPr>
                  <a:spLocks/>
                </p:cNvSpPr>
                <p:nvPr/>
              </p:nvSpPr>
              <p:spPr bwMode="auto">
                <a:xfrm>
                  <a:off x="3603" y="2184"/>
                  <a:ext cx="45" cy="17"/>
                </a:xfrm>
                <a:custGeom>
                  <a:avLst/>
                  <a:gdLst>
                    <a:gd name="T0" fmla="*/ 2 w 24"/>
                    <a:gd name="T1" fmla="*/ 5 h 9"/>
                    <a:gd name="T2" fmla="*/ 17 w 24"/>
                    <a:gd name="T3" fmla="*/ 9 h 9"/>
                    <a:gd name="T4" fmla="*/ 21 w 24"/>
                    <a:gd name="T5" fmla="*/ 4 h 9"/>
                    <a:gd name="T6" fmla="*/ 6 w 24"/>
                    <a:gd name="T7" fmla="*/ 0 h 9"/>
                    <a:gd name="T8" fmla="*/ 2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2" y="5"/>
                      </a:moveTo>
                      <a:cubicBezTo>
                        <a:pt x="5" y="7"/>
                        <a:pt x="12" y="9"/>
                        <a:pt x="17" y="9"/>
                      </a:cubicBezTo>
                      <a:cubicBezTo>
                        <a:pt x="22" y="9"/>
                        <a:pt x="24" y="7"/>
                        <a:pt x="21" y="4"/>
                      </a:cubicBezTo>
                      <a:cubicBezTo>
                        <a:pt x="18" y="2"/>
                        <a:pt x="11" y="0"/>
                        <a:pt x="6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9" name="Freeform 1024"/>
                <p:cNvSpPr>
                  <a:spLocks/>
                </p:cNvSpPr>
                <p:nvPr/>
              </p:nvSpPr>
              <p:spPr bwMode="auto">
                <a:xfrm>
                  <a:off x="3504" y="2184"/>
                  <a:ext cx="43" cy="19"/>
                </a:xfrm>
                <a:custGeom>
                  <a:avLst/>
                  <a:gdLst>
                    <a:gd name="T0" fmla="*/ 3 w 23"/>
                    <a:gd name="T1" fmla="*/ 5 h 10"/>
                    <a:gd name="T2" fmla="*/ 16 w 23"/>
                    <a:gd name="T3" fmla="*/ 10 h 10"/>
                    <a:gd name="T4" fmla="*/ 20 w 23"/>
                    <a:gd name="T5" fmla="*/ 5 h 10"/>
                    <a:gd name="T6" fmla="*/ 6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6" y="8"/>
                        <a:pt x="12" y="10"/>
                        <a:pt x="16" y="10"/>
                      </a:cubicBezTo>
                      <a:cubicBezTo>
                        <a:pt x="21" y="10"/>
                        <a:pt x="23" y="8"/>
                        <a:pt x="20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1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0" name="Freeform 1025"/>
                <p:cNvSpPr>
                  <a:spLocks/>
                </p:cNvSpPr>
                <p:nvPr/>
              </p:nvSpPr>
              <p:spPr bwMode="auto">
                <a:xfrm>
                  <a:off x="3472" y="2186"/>
                  <a:ext cx="43" cy="17"/>
                </a:xfrm>
                <a:custGeom>
                  <a:avLst/>
                  <a:gdLst>
                    <a:gd name="T0" fmla="*/ 3 w 23"/>
                    <a:gd name="T1" fmla="*/ 4 h 9"/>
                    <a:gd name="T2" fmla="*/ 16 w 23"/>
                    <a:gd name="T3" fmla="*/ 9 h 9"/>
                    <a:gd name="T4" fmla="*/ 20 w 23"/>
                    <a:gd name="T5" fmla="*/ 4 h 9"/>
                    <a:gd name="T6" fmla="*/ 6 w 23"/>
                    <a:gd name="T7" fmla="*/ 0 h 9"/>
                    <a:gd name="T8" fmla="*/ 3 w 2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4"/>
                      </a:moveTo>
                      <a:cubicBezTo>
                        <a:pt x="6" y="7"/>
                        <a:pt x="12" y="9"/>
                        <a:pt x="16" y="9"/>
                      </a:cubicBezTo>
                      <a:cubicBezTo>
                        <a:pt x="21" y="9"/>
                        <a:pt x="23" y="7"/>
                        <a:pt x="20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1" name="Freeform 1026"/>
                <p:cNvSpPr>
                  <a:spLocks/>
                </p:cNvSpPr>
                <p:nvPr/>
              </p:nvSpPr>
              <p:spPr bwMode="auto">
                <a:xfrm>
                  <a:off x="3443" y="2186"/>
                  <a:ext cx="41" cy="17"/>
                </a:xfrm>
                <a:custGeom>
                  <a:avLst/>
                  <a:gdLst>
                    <a:gd name="T0" fmla="*/ 3 w 22"/>
                    <a:gd name="T1" fmla="*/ 5 h 9"/>
                    <a:gd name="T2" fmla="*/ 16 w 22"/>
                    <a:gd name="T3" fmla="*/ 9 h 9"/>
                    <a:gd name="T4" fmla="*/ 19 w 22"/>
                    <a:gd name="T5" fmla="*/ 5 h 9"/>
                    <a:gd name="T6" fmla="*/ 6 w 22"/>
                    <a:gd name="T7" fmla="*/ 0 h 9"/>
                    <a:gd name="T8" fmla="*/ 3 w 2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3" y="5"/>
                      </a:moveTo>
                      <a:cubicBezTo>
                        <a:pt x="5" y="7"/>
                        <a:pt x="11" y="9"/>
                        <a:pt x="16" y="9"/>
                      </a:cubicBezTo>
                      <a:cubicBezTo>
                        <a:pt x="20" y="9"/>
                        <a:pt x="22" y="7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2" name="Freeform 1027"/>
                <p:cNvSpPr>
                  <a:spLocks/>
                </p:cNvSpPr>
                <p:nvPr/>
              </p:nvSpPr>
              <p:spPr bwMode="auto">
                <a:xfrm>
                  <a:off x="3413" y="2186"/>
                  <a:ext cx="39" cy="19"/>
                </a:xfrm>
                <a:custGeom>
                  <a:avLst/>
                  <a:gdLst>
                    <a:gd name="T0" fmla="*/ 3 w 21"/>
                    <a:gd name="T1" fmla="*/ 5 h 10"/>
                    <a:gd name="T2" fmla="*/ 15 w 21"/>
                    <a:gd name="T3" fmla="*/ 10 h 10"/>
                    <a:gd name="T4" fmla="*/ 19 w 21"/>
                    <a:gd name="T5" fmla="*/ 5 h 10"/>
                    <a:gd name="T6" fmla="*/ 6 w 21"/>
                    <a:gd name="T7" fmla="*/ 0 h 10"/>
                    <a:gd name="T8" fmla="*/ 3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3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20" y="9"/>
                        <a:pt x="21" y="7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3" name="Freeform 1028"/>
                <p:cNvSpPr>
                  <a:spLocks/>
                </p:cNvSpPr>
                <p:nvPr/>
              </p:nvSpPr>
              <p:spPr bwMode="auto">
                <a:xfrm>
                  <a:off x="3383" y="2186"/>
                  <a:ext cx="39" cy="19"/>
                </a:xfrm>
                <a:custGeom>
                  <a:avLst/>
                  <a:gdLst>
                    <a:gd name="T0" fmla="*/ 3 w 21"/>
                    <a:gd name="T1" fmla="*/ 5 h 10"/>
                    <a:gd name="T2" fmla="*/ 15 w 21"/>
                    <a:gd name="T3" fmla="*/ 10 h 10"/>
                    <a:gd name="T4" fmla="*/ 19 w 21"/>
                    <a:gd name="T5" fmla="*/ 5 h 10"/>
                    <a:gd name="T6" fmla="*/ 6 w 21"/>
                    <a:gd name="T7" fmla="*/ 0 h 10"/>
                    <a:gd name="T8" fmla="*/ 3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3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20" y="10"/>
                        <a:pt x="21" y="8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4" name="Freeform 1029"/>
                <p:cNvSpPr>
                  <a:spLocks/>
                </p:cNvSpPr>
                <p:nvPr/>
              </p:nvSpPr>
              <p:spPr bwMode="auto">
                <a:xfrm>
                  <a:off x="3355" y="2188"/>
                  <a:ext cx="37" cy="17"/>
                </a:xfrm>
                <a:custGeom>
                  <a:avLst/>
                  <a:gdLst>
                    <a:gd name="T0" fmla="*/ 3 w 20"/>
                    <a:gd name="T1" fmla="*/ 4 h 9"/>
                    <a:gd name="T2" fmla="*/ 15 w 20"/>
                    <a:gd name="T3" fmla="*/ 9 h 9"/>
                    <a:gd name="T4" fmla="*/ 18 w 20"/>
                    <a:gd name="T5" fmla="*/ 4 h 9"/>
                    <a:gd name="T6" fmla="*/ 6 w 20"/>
                    <a:gd name="T7" fmla="*/ 0 h 9"/>
                    <a:gd name="T8" fmla="*/ 3 w 2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4"/>
                      </a:moveTo>
                      <a:cubicBezTo>
                        <a:pt x="5" y="7"/>
                        <a:pt x="10" y="9"/>
                        <a:pt x="15" y="9"/>
                      </a:cubicBezTo>
                      <a:cubicBezTo>
                        <a:pt x="19" y="9"/>
                        <a:pt x="20" y="7"/>
                        <a:pt x="18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5" name="Freeform 1030"/>
                <p:cNvSpPr>
                  <a:spLocks/>
                </p:cNvSpPr>
                <p:nvPr/>
              </p:nvSpPr>
              <p:spPr bwMode="auto">
                <a:xfrm>
                  <a:off x="3327" y="2188"/>
                  <a:ext cx="37" cy="17"/>
                </a:xfrm>
                <a:custGeom>
                  <a:avLst/>
                  <a:gdLst>
                    <a:gd name="T0" fmla="*/ 3 w 20"/>
                    <a:gd name="T1" fmla="*/ 5 h 9"/>
                    <a:gd name="T2" fmla="*/ 14 w 20"/>
                    <a:gd name="T3" fmla="*/ 9 h 9"/>
                    <a:gd name="T4" fmla="*/ 18 w 20"/>
                    <a:gd name="T5" fmla="*/ 4 h 9"/>
                    <a:gd name="T6" fmla="*/ 6 w 20"/>
                    <a:gd name="T7" fmla="*/ 0 h 9"/>
                    <a:gd name="T8" fmla="*/ 3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5"/>
                      </a:moveTo>
                      <a:cubicBezTo>
                        <a:pt x="5" y="7"/>
                        <a:pt x="10" y="9"/>
                        <a:pt x="14" y="9"/>
                      </a:cubicBezTo>
                      <a:cubicBezTo>
                        <a:pt x="19" y="9"/>
                        <a:pt x="20" y="7"/>
                        <a:pt x="18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6" name="Freeform 1031"/>
                <p:cNvSpPr>
                  <a:spLocks/>
                </p:cNvSpPr>
                <p:nvPr/>
              </p:nvSpPr>
              <p:spPr bwMode="auto">
                <a:xfrm>
                  <a:off x="3301" y="2188"/>
                  <a:ext cx="35" cy="19"/>
                </a:xfrm>
                <a:custGeom>
                  <a:avLst/>
                  <a:gdLst>
                    <a:gd name="T0" fmla="*/ 2 w 19"/>
                    <a:gd name="T1" fmla="*/ 5 h 10"/>
                    <a:gd name="T2" fmla="*/ 13 w 19"/>
                    <a:gd name="T3" fmla="*/ 9 h 10"/>
                    <a:gd name="T4" fmla="*/ 17 w 19"/>
                    <a:gd name="T5" fmla="*/ 5 h 10"/>
                    <a:gd name="T6" fmla="*/ 5 w 19"/>
                    <a:gd name="T7" fmla="*/ 0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7"/>
                        <a:pt x="9" y="10"/>
                        <a:pt x="13" y="9"/>
                      </a:cubicBezTo>
                      <a:cubicBezTo>
                        <a:pt x="17" y="9"/>
                        <a:pt x="19" y="7"/>
                        <a:pt x="17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7" name="Freeform 1032"/>
                <p:cNvSpPr>
                  <a:spLocks/>
                </p:cNvSpPr>
                <p:nvPr/>
              </p:nvSpPr>
              <p:spPr bwMode="auto">
                <a:xfrm>
                  <a:off x="3273" y="2188"/>
                  <a:ext cx="35" cy="19"/>
                </a:xfrm>
                <a:custGeom>
                  <a:avLst/>
                  <a:gdLst>
                    <a:gd name="T0" fmla="*/ 2 w 19"/>
                    <a:gd name="T1" fmla="*/ 5 h 10"/>
                    <a:gd name="T2" fmla="*/ 14 w 19"/>
                    <a:gd name="T3" fmla="*/ 10 h 10"/>
                    <a:gd name="T4" fmla="*/ 17 w 19"/>
                    <a:gd name="T5" fmla="*/ 5 h 10"/>
                    <a:gd name="T6" fmla="*/ 6 w 19"/>
                    <a:gd name="T7" fmla="*/ 0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5" y="8"/>
                        <a:pt x="10" y="10"/>
                        <a:pt x="14" y="10"/>
                      </a:cubicBezTo>
                      <a:cubicBezTo>
                        <a:pt x="18" y="10"/>
                        <a:pt x="19" y="7"/>
                        <a:pt x="17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8" name="Freeform 1033"/>
                <p:cNvSpPr>
                  <a:spLocks/>
                </p:cNvSpPr>
                <p:nvPr/>
              </p:nvSpPr>
              <p:spPr bwMode="auto">
                <a:xfrm>
                  <a:off x="3247" y="2188"/>
                  <a:ext cx="35" cy="19"/>
                </a:xfrm>
                <a:custGeom>
                  <a:avLst/>
                  <a:gdLst>
                    <a:gd name="T0" fmla="*/ 2 w 19"/>
                    <a:gd name="T1" fmla="*/ 5 h 10"/>
                    <a:gd name="T2" fmla="*/ 13 w 19"/>
                    <a:gd name="T3" fmla="*/ 10 h 10"/>
                    <a:gd name="T4" fmla="*/ 16 w 19"/>
                    <a:gd name="T5" fmla="*/ 5 h 10"/>
                    <a:gd name="T6" fmla="*/ 5 w 19"/>
                    <a:gd name="T7" fmla="*/ 1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7" y="10"/>
                        <a:pt x="19" y="8"/>
                        <a:pt x="16" y="5"/>
                      </a:cubicBezTo>
                      <a:cubicBezTo>
                        <a:pt x="14" y="2"/>
                        <a:pt x="9" y="0"/>
                        <a:pt x="5" y="1"/>
                      </a:cubicBezTo>
                      <a:cubicBezTo>
                        <a:pt x="2" y="1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9" name="Freeform 1034"/>
                <p:cNvSpPr>
                  <a:spLocks/>
                </p:cNvSpPr>
                <p:nvPr/>
              </p:nvSpPr>
              <p:spPr bwMode="auto">
                <a:xfrm>
                  <a:off x="3221" y="2190"/>
                  <a:ext cx="33" cy="17"/>
                </a:xfrm>
                <a:custGeom>
                  <a:avLst/>
                  <a:gdLst>
                    <a:gd name="T0" fmla="*/ 2 w 18"/>
                    <a:gd name="T1" fmla="*/ 5 h 9"/>
                    <a:gd name="T2" fmla="*/ 13 w 18"/>
                    <a:gd name="T3" fmla="*/ 9 h 9"/>
                    <a:gd name="T4" fmla="*/ 16 w 18"/>
                    <a:gd name="T5" fmla="*/ 4 h 9"/>
                    <a:gd name="T6" fmla="*/ 6 w 18"/>
                    <a:gd name="T7" fmla="*/ 0 h 9"/>
                    <a:gd name="T8" fmla="*/ 2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5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9"/>
                        <a:pt x="18" y="7"/>
                        <a:pt x="16" y="4"/>
                      </a:cubicBezTo>
                      <a:cubicBezTo>
                        <a:pt x="14" y="2"/>
                        <a:pt x="9" y="0"/>
                        <a:pt x="6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0" name="Freeform 1035"/>
                <p:cNvSpPr>
                  <a:spLocks/>
                </p:cNvSpPr>
                <p:nvPr/>
              </p:nvSpPr>
              <p:spPr bwMode="auto">
                <a:xfrm>
                  <a:off x="3196" y="2190"/>
                  <a:ext cx="32" cy="17"/>
                </a:xfrm>
                <a:custGeom>
                  <a:avLst/>
                  <a:gdLst>
                    <a:gd name="T0" fmla="*/ 2 w 17"/>
                    <a:gd name="T1" fmla="*/ 5 h 9"/>
                    <a:gd name="T2" fmla="*/ 12 w 17"/>
                    <a:gd name="T3" fmla="*/ 9 h 9"/>
                    <a:gd name="T4" fmla="*/ 15 w 17"/>
                    <a:gd name="T5" fmla="*/ 5 h 9"/>
                    <a:gd name="T6" fmla="*/ 5 w 17"/>
                    <a:gd name="T7" fmla="*/ 0 h 9"/>
                    <a:gd name="T8" fmla="*/ 2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5"/>
                      </a:moveTo>
                      <a:cubicBezTo>
                        <a:pt x="4" y="7"/>
                        <a:pt x="8" y="9"/>
                        <a:pt x="12" y="9"/>
                      </a:cubicBezTo>
                      <a:cubicBezTo>
                        <a:pt x="16" y="9"/>
                        <a:pt x="17" y="7"/>
                        <a:pt x="15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1" name="Freeform 1036"/>
                <p:cNvSpPr>
                  <a:spLocks/>
                </p:cNvSpPr>
                <p:nvPr/>
              </p:nvSpPr>
              <p:spPr bwMode="auto">
                <a:xfrm>
                  <a:off x="3172" y="2190"/>
                  <a:ext cx="32" cy="19"/>
                </a:xfrm>
                <a:custGeom>
                  <a:avLst/>
                  <a:gdLst>
                    <a:gd name="T0" fmla="*/ 2 w 17"/>
                    <a:gd name="T1" fmla="*/ 5 h 10"/>
                    <a:gd name="T2" fmla="*/ 12 w 17"/>
                    <a:gd name="T3" fmla="*/ 10 h 10"/>
                    <a:gd name="T4" fmla="*/ 15 w 17"/>
                    <a:gd name="T5" fmla="*/ 5 h 10"/>
                    <a:gd name="T6" fmla="*/ 5 w 17"/>
                    <a:gd name="T7" fmla="*/ 0 h 10"/>
                    <a:gd name="T8" fmla="*/ 2 w 1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2" y="5"/>
                      </a:moveTo>
                      <a:cubicBezTo>
                        <a:pt x="3" y="8"/>
                        <a:pt x="8" y="10"/>
                        <a:pt x="12" y="10"/>
                      </a:cubicBezTo>
                      <a:cubicBezTo>
                        <a:pt x="15" y="10"/>
                        <a:pt x="17" y="7"/>
                        <a:pt x="15" y="5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2" name="Freeform 1037"/>
                <p:cNvSpPr>
                  <a:spLocks/>
                </p:cNvSpPr>
                <p:nvPr/>
              </p:nvSpPr>
              <p:spPr bwMode="auto">
                <a:xfrm>
                  <a:off x="3148" y="2190"/>
                  <a:ext cx="30" cy="19"/>
                </a:xfrm>
                <a:custGeom>
                  <a:avLst/>
                  <a:gdLst>
                    <a:gd name="T0" fmla="*/ 1 w 16"/>
                    <a:gd name="T1" fmla="*/ 5 h 10"/>
                    <a:gd name="T2" fmla="*/ 11 w 16"/>
                    <a:gd name="T3" fmla="*/ 10 h 10"/>
                    <a:gd name="T4" fmla="*/ 15 w 16"/>
                    <a:gd name="T5" fmla="*/ 5 h 10"/>
                    <a:gd name="T6" fmla="*/ 5 w 16"/>
                    <a:gd name="T7" fmla="*/ 0 h 10"/>
                    <a:gd name="T8" fmla="*/ 1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1" y="5"/>
                      </a:moveTo>
                      <a:cubicBezTo>
                        <a:pt x="3" y="8"/>
                        <a:pt x="8" y="10"/>
                        <a:pt x="11" y="10"/>
                      </a:cubicBezTo>
                      <a:cubicBezTo>
                        <a:pt x="15" y="10"/>
                        <a:pt x="16" y="8"/>
                        <a:pt x="15" y="5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3" name="Freeform 1038"/>
                <p:cNvSpPr>
                  <a:spLocks/>
                </p:cNvSpPr>
                <p:nvPr/>
              </p:nvSpPr>
              <p:spPr bwMode="auto">
                <a:xfrm>
                  <a:off x="3124" y="2192"/>
                  <a:ext cx="30" cy="17"/>
                </a:xfrm>
                <a:custGeom>
                  <a:avLst/>
                  <a:gdLst>
                    <a:gd name="T0" fmla="*/ 2 w 16"/>
                    <a:gd name="T1" fmla="*/ 4 h 9"/>
                    <a:gd name="T2" fmla="*/ 11 w 16"/>
                    <a:gd name="T3" fmla="*/ 9 h 9"/>
                    <a:gd name="T4" fmla="*/ 14 w 16"/>
                    <a:gd name="T5" fmla="*/ 4 h 9"/>
                    <a:gd name="T6" fmla="*/ 5 w 16"/>
                    <a:gd name="T7" fmla="*/ 0 h 9"/>
                    <a:gd name="T8" fmla="*/ 2 w 1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2" y="4"/>
                      </a:moveTo>
                      <a:cubicBezTo>
                        <a:pt x="3" y="7"/>
                        <a:pt x="7" y="9"/>
                        <a:pt x="11" y="9"/>
                      </a:cubicBezTo>
                      <a:cubicBezTo>
                        <a:pt x="15" y="9"/>
                        <a:pt x="16" y="7"/>
                        <a:pt x="14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4" name="Freeform 1039"/>
                <p:cNvSpPr>
                  <a:spLocks/>
                </p:cNvSpPr>
                <p:nvPr/>
              </p:nvSpPr>
              <p:spPr bwMode="auto">
                <a:xfrm>
                  <a:off x="3101" y="2192"/>
                  <a:ext cx="28" cy="17"/>
                </a:xfrm>
                <a:custGeom>
                  <a:avLst/>
                  <a:gdLst>
                    <a:gd name="T0" fmla="*/ 1 w 15"/>
                    <a:gd name="T1" fmla="*/ 5 h 9"/>
                    <a:gd name="T2" fmla="*/ 10 w 15"/>
                    <a:gd name="T3" fmla="*/ 9 h 9"/>
                    <a:gd name="T4" fmla="*/ 14 w 15"/>
                    <a:gd name="T5" fmla="*/ 4 h 9"/>
                    <a:gd name="T6" fmla="*/ 4 w 15"/>
                    <a:gd name="T7" fmla="*/ 0 h 9"/>
                    <a:gd name="T8" fmla="*/ 1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4" y="9"/>
                        <a:pt x="15" y="7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5" name="Freeform 1040"/>
                <p:cNvSpPr>
                  <a:spLocks/>
                </p:cNvSpPr>
                <p:nvPr/>
              </p:nvSpPr>
              <p:spPr bwMode="auto">
                <a:xfrm>
                  <a:off x="3077" y="2192"/>
                  <a:ext cx="28" cy="19"/>
                </a:xfrm>
                <a:custGeom>
                  <a:avLst/>
                  <a:gdLst>
                    <a:gd name="T0" fmla="*/ 2 w 15"/>
                    <a:gd name="T1" fmla="*/ 5 h 10"/>
                    <a:gd name="T2" fmla="*/ 10 w 15"/>
                    <a:gd name="T3" fmla="*/ 10 h 10"/>
                    <a:gd name="T4" fmla="*/ 14 w 15"/>
                    <a:gd name="T5" fmla="*/ 5 h 10"/>
                    <a:gd name="T6" fmla="*/ 5 w 15"/>
                    <a:gd name="T7" fmla="*/ 0 h 10"/>
                    <a:gd name="T8" fmla="*/ 2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2" y="5"/>
                      </a:moveTo>
                      <a:cubicBezTo>
                        <a:pt x="3" y="8"/>
                        <a:pt x="7" y="10"/>
                        <a:pt x="10" y="10"/>
                      </a:cubicBezTo>
                      <a:cubicBezTo>
                        <a:pt x="14" y="10"/>
                        <a:pt x="15" y="7"/>
                        <a:pt x="14" y="5"/>
                      </a:cubicBezTo>
                      <a:cubicBezTo>
                        <a:pt x="12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6" name="Freeform 1041"/>
                <p:cNvSpPr>
                  <a:spLocks/>
                </p:cNvSpPr>
                <p:nvPr/>
              </p:nvSpPr>
              <p:spPr bwMode="auto">
                <a:xfrm>
                  <a:off x="3055" y="2192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10 w 15"/>
                    <a:gd name="T3" fmla="*/ 10 h 10"/>
                    <a:gd name="T4" fmla="*/ 14 w 15"/>
                    <a:gd name="T5" fmla="*/ 5 h 10"/>
                    <a:gd name="T6" fmla="*/ 5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3" y="8"/>
                        <a:pt x="7" y="10"/>
                        <a:pt x="10" y="10"/>
                      </a:cubicBezTo>
                      <a:cubicBezTo>
                        <a:pt x="13" y="10"/>
                        <a:pt x="15" y="8"/>
                        <a:pt x="14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7" name="Freeform 1042"/>
                <p:cNvSpPr>
                  <a:spLocks/>
                </p:cNvSpPr>
                <p:nvPr/>
              </p:nvSpPr>
              <p:spPr bwMode="auto">
                <a:xfrm>
                  <a:off x="3032" y="2192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10 w 15"/>
                    <a:gd name="T3" fmla="*/ 10 h 10"/>
                    <a:gd name="T4" fmla="*/ 13 w 15"/>
                    <a:gd name="T5" fmla="*/ 5 h 10"/>
                    <a:gd name="T6" fmla="*/ 5 w 15"/>
                    <a:gd name="T7" fmla="*/ 1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3" y="8"/>
                        <a:pt x="6" y="10"/>
                        <a:pt x="10" y="10"/>
                      </a:cubicBezTo>
                      <a:cubicBezTo>
                        <a:pt x="13" y="10"/>
                        <a:pt x="15" y="8"/>
                        <a:pt x="13" y="5"/>
                      </a:cubicBezTo>
                      <a:cubicBezTo>
                        <a:pt x="12" y="3"/>
                        <a:pt x="8" y="0"/>
                        <a:pt x="5" y="1"/>
                      </a:cubicBezTo>
                      <a:cubicBezTo>
                        <a:pt x="2" y="1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8" name="Freeform 1043"/>
                <p:cNvSpPr>
                  <a:spLocks/>
                </p:cNvSpPr>
                <p:nvPr/>
              </p:nvSpPr>
              <p:spPr bwMode="auto">
                <a:xfrm>
                  <a:off x="3010" y="2194"/>
                  <a:ext cx="28" cy="17"/>
                </a:xfrm>
                <a:custGeom>
                  <a:avLst/>
                  <a:gdLst>
                    <a:gd name="T0" fmla="*/ 2 w 15"/>
                    <a:gd name="T1" fmla="*/ 5 h 9"/>
                    <a:gd name="T2" fmla="*/ 10 w 15"/>
                    <a:gd name="T3" fmla="*/ 9 h 9"/>
                    <a:gd name="T4" fmla="*/ 13 w 15"/>
                    <a:gd name="T5" fmla="*/ 4 h 9"/>
                    <a:gd name="T6" fmla="*/ 5 w 15"/>
                    <a:gd name="T7" fmla="*/ 0 h 9"/>
                    <a:gd name="T8" fmla="*/ 2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2" y="5"/>
                      </a:moveTo>
                      <a:cubicBezTo>
                        <a:pt x="3" y="7"/>
                        <a:pt x="6" y="9"/>
                        <a:pt x="10" y="9"/>
                      </a:cubicBezTo>
                      <a:cubicBezTo>
                        <a:pt x="13" y="9"/>
                        <a:pt x="15" y="7"/>
                        <a:pt x="13" y="4"/>
                      </a:cubicBezTo>
                      <a:cubicBezTo>
                        <a:pt x="12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9" name="Freeform 1044"/>
                <p:cNvSpPr>
                  <a:spLocks/>
                </p:cNvSpPr>
                <p:nvPr/>
              </p:nvSpPr>
              <p:spPr bwMode="auto">
                <a:xfrm>
                  <a:off x="2989" y="2194"/>
                  <a:ext cx="27" cy="18"/>
                </a:xfrm>
                <a:custGeom>
                  <a:avLst/>
                  <a:gdLst>
                    <a:gd name="T0" fmla="*/ 1 w 14"/>
                    <a:gd name="T1" fmla="*/ 5 h 10"/>
                    <a:gd name="T2" fmla="*/ 9 w 14"/>
                    <a:gd name="T3" fmla="*/ 9 h 10"/>
                    <a:gd name="T4" fmla="*/ 12 w 14"/>
                    <a:gd name="T5" fmla="*/ 5 h 10"/>
                    <a:gd name="T6" fmla="*/ 5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2" y="7"/>
                        <a:pt x="5" y="10"/>
                        <a:pt x="9" y="9"/>
                      </a:cubicBezTo>
                      <a:cubicBezTo>
                        <a:pt x="12" y="9"/>
                        <a:pt x="14" y="7"/>
                        <a:pt x="12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0" name="Freeform 1045"/>
                <p:cNvSpPr>
                  <a:spLocks/>
                </p:cNvSpPr>
                <p:nvPr/>
              </p:nvSpPr>
              <p:spPr bwMode="auto">
                <a:xfrm>
                  <a:off x="2967" y="2194"/>
                  <a:ext cx="26" cy="18"/>
                </a:xfrm>
                <a:custGeom>
                  <a:avLst/>
                  <a:gdLst>
                    <a:gd name="T0" fmla="*/ 1 w 14"/>
                    <a:gd name="T1" fmla="*/ 5 h 10"/>
                    <a:gd name="T2" fmla="*/ 9 w 14"/>
                    <a:gd name="T3" fmla="*/ 10 h 10"/>
                    <a:gd name="T4" fmla="*/ 13 w 14"/>
                    <a:gd name="T5" fmla="*/ 5 h 10"/>
                    <a:gd name="T6" fmla="*/ 5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2" y="8"/>
                        <a:pt x="6" y="10"/>
                        <a:pt x="9" y="10"/>
                      </a:cubicBezTo>
                      <a:cubicBezTo>
                        <a:pt x="12" y="10"/>
                        <a:pt x="14" y="7"/>
                        <a:pt x="13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1" name="Freeform 1046"/>
                <p:cNvSpPr>
                  <a:spLocks/>
                </p:cNvSpPr>
                <p:nvPr/>
              </p:nvSpPr>
              <p:spPr bwMode="auto">
                <a:xfrm>
                  <a:off x="2947" y="2194"/>
                  <a:ext cx="24" cy="18"/>
                </a:xfrm>
                <a:custGeom>
                  <a:avLst/>
                  <a:gdLst>
                    <a:gd name="T0" fmla="*/ 1 w 13"/>
                    <a:gd name="T1" fmla="*/ 5 h 10"/>
                    <a:gd name="T2" fmla="*/ 8 w 13"/>
                    <a:gd name="T3" fmla="*/ 10 h 10"/>
                    <a:gd name="T4" fmla="*/ 12 w 13"/>
                    <a:gd name="T5" fmla="*/ 5 h 10"/>
                    <a:gd name="T6" fmla="*/ 5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8" y="10"/>
                      </a:cubicBezTo>
                      <a:cubicBezTo>
                        <a:pt x="11" y="10"/>
                        <a:pt x="13" y="8"/>
                        <a:pt x="12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2" name="Freeform 1047"/>
                <p:cNvSpPr>
                  <a:spLocks/>
                </p:cNvSpPr>
                <p:nvPr/>
              </p:nvSpPr>
              <p:spPr bwMode="auto">
                <a:xfrm>
                  <a:off x="2926" y="2196"/>
                  <a:ext cx="24" cy="16"/>
                </a:xfrm>
                <a:custGeom>
                  <a:avLst/>
                  <a:gdLst>
                    <a:gd name="T0" fmla="*/ 1 w 13"/>
                    <a:gd name="T1" fmla="*/ 4 h 9"/>
                    <a:gd name="T2" fmla="*/ 8 w 13"/>
                    <a:gd name="T3" fmla="*/ 9 h 9"/>
                    <a:gd name="T4" fmla="*/ 12 w 13"/>
                    <a:gd name="T5" fmla="*/ 4 h 9"/>
                    <a:gd name="T6" fmla="*/ 5 w 13"/>
                    <a:gd name="T7" fmla="*/ 0 h 9"/>
                    <a:gd name="T8" fmla="*/ 1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4"/>
                      </a:moveTo>
                      <a:cubicBezTo>
                        <a:pt x="1" y="7"/>
                        <a:pt x="4" y="9"/>
                        <a:pt x="8" y="9"/>
                      </a:cubicBezTo>
                      <a:cubicBezTo>
                        <a:pt x="11" y="9"/>
                        <a:pt x="13" y="7"/>
                        <a:pt x="12" y="4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3" name="Freeform 1048"/>
                <p:cNvSpPr>
                  <a:spLocks/>
                </p:cNvSpPr>
                <p:nvPr/>
              </p:nvSpPr>
              <p:spPr bwMode="auto">
                <a:xfrm>
                  <a:off x="2906" y="2196"/>
                  <a:ext cx="22" cy="16"/>
                </a:xfrm>
                <a:custGeom>
                  <a:avLst/>
                  <a:gdLst>
                    <a:gd name="T0" fmla="*/ 1 w 12"/>
                    <a:gd name="T1" fmla="*/ 5 h 9"/>
                    <a:gd name="T2" fmla="*/ 7 w 12"/>
                    <a:gd name="T3" fmla="*/ 9 h 9"/>
                    <a:gd name="T4" fmla="*/ 12 w 12"/>
                    <a:gd name="T5" fmla="*/ 4 h 9"/>
                    <a:gd name="T6" fmla="*/ 5 w 12"/>
                    <a:gd name="T7" fmla="*/ 0 h 9"/>
                    <a:gd name="T8" fmla="*/ 1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5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10" y="9"/>
                        <a:pt x="12" y="7"/>
                        <a:pt x="12" y="4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4" name="Freeform 1049"/>
                <p:cNvSpPr>
                  <a:spLocks/>
                </p:cNvSpPr>
                <p:nvPr/>
              </p:nvSpPr>
              <p:spPr bwMode="auto">
                <a:xfrm>
                  <a:off x="2885" y="2196"/>
                  <a:ext cx="22" cy="18"/>
                </a:xfrm>
                <a:custGeom>
                  <a:avLst/>
                  <a:gdLst>
                    <a:gd name="T0" fmla="*/ 1 w 12"/>
                    <a:gd name="T1" fmla="*/ 5 h 10"/>
                    <a:gd name="T2" fmla="*/ 7 w 12"/>
                    <a:gd name="T3" fmla="*/ 10 h 10"/>
                    <a:gd name="T4" fmla="*/ 11 w 12"/>
                    <a:gd name="T5" fmla="*/ 5 h 10"/>
                    <a:gd name="T6" fmla="*/ 5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0" y="10"/>
                        <a:pt x="12" y="7"/>
                        <a:pt x="11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5" name="Freeform 1050"/>
                <p:cNvSpPr>
                  <a:spLocks/>
                </p:cNvSpPr>
                <p:nvPr/>
              </p:nvSpPr>
              <p:spPr bwMode="auto">
                <a:xfrm>
                  <a:off x="2865" y="2196"/>
                  <a:ext cx="22" cy="18"/>
                </a:xfrm>
                <a:custGeom>
                  <a:avLst/>
                  <a:gdLst>
                    <a:gd name="T0" fmla="*/ 1 w 12"/>
                    <a:gd name="T1" fmla="*/ 5 h 10"/>
                    <a:gd name="T2" fmla="*/ 7 w 12"/>
                    <a:gd name="T3" fmla="*/ 10 h 10"/>
                    <a:gd name="T4" fmla="*/ 11 w 12"/>
                    <a:gd name="T5" fmla="*/ 5 h 10"/>
                    <a:gd name="T6" fmla="*/ 5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0" y="10"/>
                        <a:pt x="12" y="8"/>
                        <a:pt x="11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6" name="Freeform 1051"/>
                <p:cNvSpPr>
                  <a:spLocks/>
                </p:cNvSpPr>
                <p:nvPr/>
              </p:nvSpPr>
              <p:spPr bwMode="auto">
                <a:xfrm>
                  <a:off x="2846" y="2196"/>
                  <a:ext cx="20" cy="18"/>
                </a:xfrm>
                <a:custGeom>
                  <a:avLst/>
                  <a:gdLst>
                    <a:gd name="T0" fmla="*/ 0 w 11"/>
                    <a:gd name="T1" fmla="*/ 5 h 10"/>
                    <a:gd name="T2" fmla="*/ 6 w 11"/>
                    <a:gd name="T3" fmla="*/ 10 h 10"/>
                    <a:gd name="T4" fmla="*/ 11 w 11"/>
                    <a:gd name="T5" fmla="*/ 5 h 10"/>
                    <a:gd name="T6" fmla="*/ 5 w 11"/>
                    <a:gd name="T7" fmla="*/ 1 h 10"/>
                    <a:gd name="T8" fmla="*/ 0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0" y="5"/>
                      </a:move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9" y="10"/>
                        <a:pt x="11" y="8"/>
                        <a:pt x="11" y="5"/>
                      </a:cubicBezTo>
                      <a:cubicBezTo>
                        <a:pt x="10" y="3"/>
                        <a:pt x="8" y="0"/>
                        <a:pt x="5" y="1"/>
                      </a:cubicBezTo>
                      <a:cubicBezTo>
                        <a:pt x="2" y="1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7" name="Freeform 1052"/>
                <p:cNvSpPr>
                  <a:spLocks/>
                </p:cNvSpPr>
                <p:nvPr/>
              </p:nvSpPr>
              <p:spPr bwMode="auto">
                <a:xfrm>
                  <a:off x="2825" y="2197"/>
                  <a:ext cx="21" cy="17"/>
                </a:xfrm>
                <a:custGeom>
                  <a:avLst/>
                  <a:gdLst>
                    <a:gd name="T0" fmla="*/ 0 w 11"/>
                    <a:gd name="T1" fmla="*/ 5 h 9"/>
                    <a:gd name="T2" fmla="*/ 6 w 11"/>
                    <a:gd name="T3" fmla="*/ 9 h 9"/>
                    <a:gd name="T4" fmla="*/ 11 w 11"/>
                    <a:gd name="T5" fmla="*/ 4 h 9"/>
                    <a:gd name="T6" fmla="*/ 5 w 11"/>
                    <a:gd name="T7" fmla="*/ 0 h 9"/>
                    <a:gd name="T8" fmla="*/ 0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cubicBezTo>
                        <a:pt x="0" y="7"/>
                        <a:pt x="3" y="9"/>
                        <a:pt x="6" y="9"/>
                      </a:cubicBezTo>
                      <a:cubicBezTo>
                        <a:pt x="9" y="9"/>
                        <a:pt x="11" y="7"/>
                        <a:pt x="11" y="4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8" name="Freeform 1053"/>
                <p:cNvSpPr>
                  <a:spLocks/>
                </p:cNvSpPr>
                <p:nvPr/>
              </p:nvSpPr>
              <p:spPr bwMode="auto">
                <a:xfrm>
                  <a:off x="2725" y="2199"/>
                  <a:ext cx="22" cy="19"/>
                </a:xfrm>
                <a:custGeom>
                  <a:avLst/>
                  <a:gdLst>
                    <a:gd name="T0" fmla="*/ 1 w 12"/>
                    <a:gd name="T1" fmla="*/ 5 h 10"/>
                    <a:gd name="T2" fmla="*/ 5 w 12"/>
                    <a:gd name="T3" fmla="*/ 9 h 10"/>
                    <a:gd name="T4" fmla="*/ 11 w 12"/>
                    <a:gd name="T5" fmla="*/ 5 h 10"/>
                    <a:gd name="T6" fmla="*/ 7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0" y="7"/>
                        <a:pt x="2" y="10"/>
                        <a:pt x="5" y="9"/>
                      </a:cubicBezTo>
                      <a:cubicBezTo>
                        <a:pt x="8" y="9"/>
                        <a:pt x="11" y="7"/>
                        <a:pt x="11" y="5"/>
                      </a:cubicBezTo>
                      <a:cubicBezTo>
                        <a:pt x="12" y="2"/>
                        <a:pt x="10" y="0"/>
                        <a:pt x="7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9" name="Freeform 1054"/>
                <p:cNvSpPr>
                  <a:spLocks/>
                </p:cNvSpPr>
                <p:nvPr/>
              </p:nvSpPr>
              <p:spPr bwMode="auto">
                <a:xfrm>
                  <a:off x="2665" y="2199"/>
                  <a:ext cx="22" cy="19"/>
                </a:xfrm>
                <a:custGeom>
                  <a:avLst/>
                  <a:gdLst>
                    <a:gd name="T0" fmla="*/ 1 w 12"/>
                    <a:gd name="T1" fmla="*/ 5 h 10"/>
                    <a:gd name="T2" fmla="*/ 5 w 12"/>
                    <a:gd name="T3" fmla="*/ 10 h 10"/>
                    <a:gd name="T4" fmla="*/ 12 w 12"/>
                    <a:gd name="T5" fmla="*/ 5 h 10"/>
                    <a:gd name="T6" fmla="*/ 8 w 12"/>
                    <a:gd name="T7" fmla="*/ 1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2" y="5"/>
                      </a:cubicBezTo>
                      <a:cubicBezTo>
                        <a:pt x="12" y="3"/>
                        <a:pt x="11" y="0"/>
                        <a:pt x="8" y="1"/>
                      </a:cubicBezTo>
                      <a:cubicBezTo>
                        <a:pt x="5" y="1"/>
                        <a:pt x="2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0" name="Freeform 1055"/>
                <p:cNvSpPr>
                  <a:spLocks/>
                </p:cNvSpPr>
                <p:nvPr/>
              </p:nvSpPr>
              <p:spPr bwMode="auto">
                <a:xfrm>
                  <a:off x="2646" y="2201"/>
                  <a:ext cx="23" cy="17"/>
                </a:xfrm>
                <a:custGeom>
                  <a:avLst/>
                  <a:gdLst>
                    <a:gd name="T0" fmla="*/ 0 w 12"/>
                    <a:gd name="T1" fmla="*/ 5 h 9"/>
                    <a:gd name="T2" fmla="*/ 4 w 12"/>
                    <a:gd name="T3" fmla="*/ 9 h 9"/>
                    <a:gd name="T4" fmla="*/ 11 w 12"/>
                    <a:gd name="T5" fmla="*/ 4 h 9"/>
                    <a:gd name="T6" fmla="*/ 7 w 12"/>
                    <a:gd name="T7" fmla="*/ 0 h 9"/>
                    <a:gd name="T8" fmla="*/ 0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0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9"/>
                        <a:pt x="10" y="7"/>
                        <a:pt x="11" y="4"/>
                      </a:cubicBezTo>
                      <a:cubicBezTo>
                        <a:pt x="12" y="2"/>
                        <a:pt x="10" y="0"/>
                        <a:pt x="7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1" name="Freeform 1056"/>
                <p:cNvSpPr>
                  <a:spLocks/>
                </p:cNvSpPr>
                <p:nvPr/>
              </p:nvSpPr>
              <p:spPr bwMode="auto">
                <a:xfrm>
                  <a:off x="2626" y="2201"/>
                  <a:ext cx="22" cy="19"/>
                </a:xfrm>
                <a:custGeom>
                  <a:avLst/>
                  <a:gdLst>
                    <a:gd name="T0" fmla="*/ 1 w 12"/>
                    <a:gd name="T1" fmla="*/ 5 h 10"/>
                    <a:gd name="T2" fmla="*/ 4 w 12"/>
                    <a:gd name="T3" fmla="*/ 10 h 10"/>
                    <a:gd name="T4" fmla="*/ 11 w 12"/>
                    <a:gd name="T5" fmla="*/ 5 h 10"/>
                    <a:gd name="T6" fmla="*/ 8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4" y="10"/>
                      </a:cubicBezTo>
                      <a:cubicBezTo>
                        <a:pt x="7" y="10"/>
                        <a:pt x="11" y="7"/>
                        <a:pt x="11" y="5"/>
                      </a:cubicBezTo>
                      <a:cubicBezTo>
                        <a:pt x="12" y="2"/>
                        <a:pt x="11" y="0"/>
                        <a:pt x="8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2" name="Freeform 1057"/>
                <p:cNvSpPr>
                  <a:spLocks/>
                </p:cNvSpPr>
                <p:nvPr/>
              </p:nvSpPr>
              <p:spPr bwMode="auto">
                <a:xfrm>
                  <a:off x="2605" y="2201"/>
                  <a:ext cx="25" cy="19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8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8" y="10"/>
                        <a:pt x="11" y="8"/>
                        <a:pt x="12" y="5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6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3" name="Freeform 1058"/>
                <p:cNvSpPr>
                  <a:spLocks/>
                </p:cNvSpPr>
                <p:nvPr/>
              </p:nvSpPr>
              <p:spPr bwMode="auto">
                <a:xfrm>
                  <a:off x="2585" y="2201"/>
                  <a:ext cx="24" cy="19"/>
                </a:xfrm>
                <a:custGeom>
                  <a:avLst/>
                  <a:gdLst>
                    <a:gd name="T0" fmla="*/ 1 w 13"/>
                    <a:gd name="T1" fmla="*/ 5 h 10"/>
                    <a:gd name="T2" fmla="*/ 5 w 13"/>
                    <a:gd name="T3" fmla="*/ 10 h 10"/>
                    <a:gd name="T4" fmla="*/ 12 w 13"/>
                    <a:gd name="T5" fmla="*/ 5 h 10"/>
                    <a:gd name="T6" fmla="*/ 9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2" y="5"/>
                      </a:cubicBezTo>
                      <a:cubicBezTo>
                        <a:pt x="13" y="2"/>
                        <a:pt x="12" y="0"/>
                        <a:pt x="9" y="0"/>
                      </a:cubicBezTo>
                      <a:cubicBezTo>
                        <a:pt x="6" y="0"/>
                        <a:pt x="3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4" name="Freeform 1059"/>
                <p:cNvSpPr>
                  <a:spLocks/>
                </p:cNvSpPr>
                <p:nvPr/>
              </p:nvSpPr>
              <p:spPr bwMode="auto">
                <a:xfrm>
                  <a:off x="2564" y="2203"/>
                  <a:ext cx="27" cy="17"/>
                </a:xfrm>
                <a:custGeom>
                  <a:avLst/>
                  <a:gdLst>
                    <a:gd name="T0" fmla="*/ 2 w 14"/>
                    <a:gd name="T1" fmla="*/ 5 h 9"/>
                    <a:gd name="T2" fmla="*/ 5 w 14"/>
                    <a:gd name="T3" fmla="*/ 9 h 9"/>
                    <a:gd name="T4" fmla="*/ 12 w 14"/>
                    <a:gd name="T5" fmla="*/ 4 h 9"/>
                    <a:gd name="T6" fmla="*/ 9 w 14"/>
                    <a:gd name="T7" fmla="*/ 0 h 9"/>
                    <a:gd name="T8" fmla="*/ 2 w 1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2" y="5"/>
                      </a:moveTo>
                      <a:cubicBezTo>
                        <a:pt x="0" y="7"/>
                        <a:pt x="2" y="9"/>
                        <a:pt x="5" y="9"/>
                      </a:cubicBezTo>
                      <a:cubicBezTo>
                        <a:pt x="8" y="9"/>
                        <a:pt x="11" y="7"/>
                        <a:pt x="12" y="4"/>
                      </a:cubicBezTo>
                      <a:cubicBezTo>
                        <a:pt x="14" y="2"/>
                        <a:pt x="12" y="0"/>
                        <a:pt x="9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5" name="Freeform 1060"/>
                <p:cNvSpPr>
                  <a:spLocks/>
                </p:cNvSpPr>
                <p:nvPr/>
              </p:nvSpPr>
              <p:spPr bwMode="auto">
                <a:xfrm>
                  <a:off x="2544" y="2203"/>
                  <a:ext cx="26" cy="19"/>
                </a:xfrm>
                <a:custGeom>
                  <a:avLst/>
                  <a:gdLst>
                    <a:gd name="T0" fmla="*/ 2 w 14"/>
                    <a:gd name="T1" fmla="*/ 5 h 10"/>
                    <a:gd name="T2" fmla="*/ 4 w 14"/>
                    <a:gd name="T3" fmla="*/ 10 h 10"/>
                    <a:gd name="T4" fmla="*/ 12 w 14"/>
                    <a:gd name="T5" fmla="*/ 5 h 10"/>
                    <a:gd name="T6" fmla="*/ 10 w 14"/>
                    <a:gd name="T7" fmla="*/ 0 h 10"/>
                    <a:gd name="T8" fmla="*/ 2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2" y="5"/>
                      </a:moveTo>
                      <a:cubicBezTo>
                        <a:pt x="0" y="7"/>
                        <a:pt x="1" y="10"/>
                        <a:pt x="4" y="10"/>
                      </a:cubicBezTo>
                      <a:cubicBezTo>
                        <a:pt x="8" y="9"/>
                        <a:pt x="11" y="7"/>
                        <a:pt x="12" y="5"/>
                      </a:cubicBezTo>
                      <a:cubicBezTo>
                        <a:pt x="14" y="2"/>
                        <a:pt x="13" y="0"/>
                        <a:pt x="10" y="0"/>
                      </a:cubicBezTo>
                      <a:cubicBezTo>
                        <a:pt x="7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6" name="Freeform 1061"/>
                <p:cNvSpPr>
                  <a:spLocks/>
                </p:cNvSpPr>
                <p:nvPr/>
              </p:nvSpPr>
              <p:spPr bwMode="auto">
                <a:xfrm>
                  <a:off x="2523" y="2203"/>
                  <a:ext cx="27" cy="19"/>
                </a:xfrm>
                <a:custGeom>
                  <a:avLst/>
                  <a:gdLst>
                    <a:gd name="T0" fmla="*/ 2 w 14"/>
                    <a:gd name="T1" fmla="*/ 5 h 10"/>
                    <a:gd name="T2" fmla="*/ 4 w 14"/>
                    <a:gd name="T3" fmla="*/ 10 h 10"/>
                    <a:gd name="T4" fmla="*/ 13 w 14"/>
                    <a:gd name="T5" fmla="*/ 5 h 10"/>
                    <a:gd name="T6" fmla="*/ 10 w 14"/>
                    <a:gd name="T7" fmla="*/ 0 h 10"/>
                    <a:gd name="T8" fmla="*/ 2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2" y="5"/>
                      </a:moveTo>
                      <a:cubicBezTo>
                        <a:pt x="0" y="8"/>
                        <a:pt x="1" y="10"/>
                        <a:pt x="4" y="10"/>
                      </a:cubicBezTo>
                      <a:cubicBezTo>
                        <a:pt x="7" y="10"/>
                        <a:pt x="11" y="7"/>
                        <a:pt x="13" y="5"/>
                      </a:cubicBezTo>
                      <a:cubicBezTo>
                        <a:pt x="14" y="2"/>
                        <a:pt x="13" y="0"/>
                        <a:pt x="10" y="0"/>
                      </a:cubicBezTo>
                      <a:cubicBezTo>
                        <a:pt x="7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7" name="Freeform 1062"/>
                <p:cNvSpPr>
                  <a:spLocks/>
                </p:cNvSpPr>
                <p:nvPr/>
              </p:nvSpPr>
              <p:spPr bwMode="auto">
                <a:xfrm>
                  <a:off x="1916" y="2212"/>
                  <a:ext cx="46" cy="19"/>
                </a:xfrm>
                <a:custGeom>
                  <a:avLst/>
                  <a:gdLst>
                    <a:gd name="T0" fmla="*/ 4 w 25"/>
                    <a:gd name="T1" fmla="*/ 5 h 10"/>
                    <a:gd name="T2" fmla="*/ 6 w 25"/>
                    <a:gd name="T3" fmla="*/ 10 h 10"/>
                    <a:gd name="T4" fmla="*/ 21 w 25"/>
                    <a:gd name="T5" fmla="*/ 5 h 10"/>
                    <a:gd name="T6" fmla="*/ 19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0" y="10"/>
                        <a:pt x="17" y="8"/>
                        <a:pt x="21" y="5"/>
                      </a:cubicBezTo>
                      <a:cubicBezTo>
                        <a:pt x="25" y="3"/>
                        <a:pt x="24" y="0"/>
                        <a:pt x="19" y="0"/>
                      </a:cubicBezTo>
                      <a:cubicBezTo>
                        <a:pt x="15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8" name="Freeform 1063"/>
                <p:cNvSpPr>
                  <a:spLocks/>
                </p:cNvSpPr>
                <p:nvPr/>
              </p:nvSpPr>
              <p:spPr bwMode="auto">
                <a:xfrm>
                  <a:off x="1884" y="2214"/>
                  <a:ext cx="47" cy="19"/>
                </a:xfrm>
                <a:custGeom>
                  <a:avLst/>
                  <a:gdLst>
                    <a:gd name="T0" fmla="*/ 4 w 25"/>
                    <a:gd name="T1" fmla="*/ 5 h 10"/>
                    <a:gd name="T2" fmla="*/ 6 w 25"/>
                    <a:gd name="T3" fmla="*/ 10 h 10"/>
                    <a:gd name="T4" fmla="*/ 21 w 25"/>
                    <a:gd name="T5" fmla="*/ 4 h 10"/>
                    <a:gd name="T6" fmla="*/ 20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7"/>
                        <a:pt x="1" y="10"/>
                        <a:pt x="6" y="10"/>
                      </a:cubicBezTo>
                      <a:cubicBezTo>
                        <a:pt x="11" y="9"/>
                        <a:pt x="17" y="7"/>
                        <a:pt x="21" y="4"/>
                      </a:cubicBezTo>
                      <a:cubicBezTo>
                        <a:pt x="25" y="2"/>
                        <a:pt x="24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9" name="Freeform 1064"/>
                <p:cNvSpPr>
                  <a:spLocks/>
                </p:cNvSpPr>
                <p:nvPr/>
              </p:nvSpPr>
              <p:spPr bwMode="auto">
                <a:xfrm>
                  <a:off x="1852" y="2214"/>
                  <a:ext cx="47" cy="19"/>
                </a:xfrm>
                <a:custGeom>
                  <a:avLst/>
                  <a:gdLst>
                    <a:gd name="T0" fmla="*/ 4 w 25"/>
                    <a:gd name="T1" fmla="*/ 5 h 10"/>
                    <a:gd name="T2" fmla="*/ 5 w 25"/>
                    <a:gd name="T3" fmla="*/ 10 h 10"/>
                    <a:gd name="T4" fmla="*/ 21 w 25"/>
                    <a:gd name="T5" fmla="*/ 5 h 10"/>
                    <a:gd name="T6" fmla="*/ 19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8"/>
                        <a:pt x="0" y="10"/>
                        <a:pt x="5" y="10"/>
                      </a:cubicBezTo>
                      <a:cubicBezTo>
                        <a:pt x="10" y="10"/>
                        <a:pt x="17" y="7"/>
                        <a:pt x="21" y="5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0" name="Freeform 1065"/>
                <p:cNvSpPr>
                  <a:spLocks/>
                </p:cNvSpPr>
                <p:nvPr/>
              </p:nvSpPr>
              <p:spPr bwMode="auto">
                <a:xfrm>
                  <a:off x="1819" y="2214"/>
                  <a:ext cx="46" cy="19"/>
                </a:xfrm>
                <a:custGeom>
                  <a:avLst/>
                  <a:gdLst>
                    <a:gd name="T0" fmla="*/ 4 w 25"/>
                    <a:gd name="T1" fmla="*/ 5 h 10"/>
                    <a:gd name="T2" fmla="*/ 5 w 25"/>
                    <a:gd name="T3" fmla="*/ 10 h 10"/>
                    <a:gd name="T4" fmla="*/ 22 w 25"/>
                    <a:gd name="T5" fmla="*/ 5 h 10"/>
                    <a:gd name="T6" fmla="*/ 20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8"/>
                        <a:pt x="0" y="10"/>
                        <a:pt x="5" y="10"/>
                      </a:cubicBezTo>
                      <a:cubicBezTo>
                        <a:pt x="10" y="10"/>
                        <a:pt x="18" y="8"/>
                        <a:pt x="22" y="5"/>
                      </a:cubicBezTo>
                      <a:cubicBezTo>
                        <a:pt x="25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1" name="Freeform 1066"/>
                <p:cNvSpPr>
                  <a:spLocks/>
                </p:cNvSpPr>
                <p:nvPr/>
              </p:nvSpPr>
              <p:spPr bwMode="auto">
                <a:xfrm>
                  <a:off x="1783" y="2214"/>
                  <a:ext cx="51" cy="19"/>
                </a:xfrm>
                <a:custGeom>
                  <a:avLst/>
                  <a:gdLst>
                    <a:gd name="T0" fmla="*/ 4 w 27"/>
                    <a:gd name="T1" fmla="*/ 5 h 10"/>
                    <a:gd name="T2" fmla="*/ 6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9" y="8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2" name="Freeform 1067"/>
                <p:cNvSpPr>
                  <a:spLocks/>
                </p:cNvSpPr>
                <p:nvPr/>
              </p:nvSpPr>
              <p:spPr bwMode="auto">
                <a:xfrm>
                  <a:off x="1748" y="2216"/>
                  <a:ext cx="50" cy="19"/>
                </a:xfrm>
                <a:custGeom>
                  <a:avLst/>
                  <a:gdLst>
                    <a:gd name="T0" fmla="*/ 4 w 27"/>
                    <a:gd name="T1" fmla="*/ 5 h 10"/>
                    <a:gd name="T2" fmla="*/ 7 w 27"/>
                    <a:gd name="T3" fmla="*/ 9 h 10"/>
                    <a:gd name="T4" fmla="*/ 23 w 27"/>
                    <a:gd name="T5" fmla="*/ 4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7"/>
                        <a:pt x="1" y="10"/>
                        <a:pt x="7" y="9"/>
                      </a:cubicBezTo>
                      <a:cubicBezTo>
                        <a:pt x="12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3" name="Freeform 1068"/>
                <p:cNvSpPr>
                  <a:spLocks/>
                </p:cNvSpPr>
                <p:nvPr/>
              </p:nvSpPr>
              <p:spPr bwMode="auto">
                <a:xfrm>
                  <a:off x="1712" y="2216"/>
                  <a:ext cx="51" cy="19"/>
                </a:xfrm>
                <a:custGeom>
                  <a:avLst/>
                  <a:gdLst>
                    <a:gd name="T0" fmla="*/ 4 w 27"/>
                    <a:gd name="T1" fmla="*/ 5 h 10"/>
                    <a:gd name="T2" fmla="*/ 6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2" y="10"/>
                        <a:pt x="19" y="7"/>
                        <a:pt x="23" y="5"/>
                      </a:cubicBezTo>
                      <a:cubicBezTo>
                        <a:pt x="27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4" name="Freeform 1069"/>
                <p:cNvSpPr>
                  <a:spLocks/>
                </p:cNvSpPr>
                <p:nvPr/>
              </p:nvSpPr>
              <p:spPr bwMode="auto">
                <a:xfrm>
                  <a:off x="1675" y="2216"/>
                  <a:ext cx="52" cy="19"/>
                </a:xfrm>
                <a:custGeom>
                  <a:avLst/>
                  <a:gdLst>
                    <a:gd name="T0" fmla="*/ 5 w 28"/>
                    <a:gd name="T1" fmla="*/ 5 h 10"/>
                    <a:gd name="T2" fmla="*/ 7 w 28"/>
                    <a:gd name="T3" fmla="*/ 10 h 10"/>
                    <a:gd name="T4" fmla="*/ 24 w 28"/>
                    <a:gd name="T5" fmla="*/ 5 h 10"/>
                    <a:gd name="T6" fmla="*/ 22 w 28"/>
                    <a:gd name="T7" fmla="*/ 0 h 10"/>
                    <a:gd name="T8" fmla="*/ 5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5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2" y="10"/>
                        <a:pt x="20" y="8"/>
                        <a:pt x="24" y="5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7" y="0"/>
                        <a:pt x="9" y="2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5" name="Freeform 1070"/>
                <p:cNvSpPr>
                  <a:spLocks/>
                </p:cNvSpPr>
                <p:nvPr/>
              </p:nvSpPr>
              <p:spPr bwMode="auto">
                <a:xfrm>
                  <a:off x="1638" y="2216"/>
                  <a:ext cx="54" cy="19"/>
                </a:xfrm>
                <a:custGeom>
                  <a:avLst/>
                  <a:gdLst>
                    <a:gd name="T0" fmla="*/ 4 w 29"/>
                    <a:gd name="T1" fmla="*/ 5 h 10"/>
                    <a:gd name="T2" fmla="*/ 7 w 29"/>
                    <a:gd name="T3" fmla="*/ 10 h 10"/>
                    <a:gd name="T4" fmla="*/ 25 w 29"/>
                    <a:gd name="T5" fmla="*/ 5 h 10"/>
                    <a:gd name="T6" fmla="*/ 22 w 29"/>
                    <a:gd name="T7" fmla="*/ 0 h 10"/>
                    <a:gd name="T8" fmla="*/ 4 w 2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2" y="10"/>
                        <a:pt x="20" y="8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7" y="0"/>
                        <a:pt x="9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6" name="Freeform 1071"/>
                <p:cNvSpPr>
                  <a:spLocks/>
                </p:cNvSpPr>
                <p:nvPr/>
              </p:nvSpPr>
              <p:spPr bwMode="auto">
                <a:xfrm>
                  <a:off x="1601" y="2216"/>
                  <a:ext cx="54" cy="19"/>
                </a:xfrm>
                <a:custGeom>
                  <a:avLst/>
                  <a:gdLst>
                    <a:gd name="T0" fmla="*/ 4 w 29"/>
                    <a:gd name="T1" fmla="*/ 6 h 10"/>
                    <a:gd name="T2" fmla="*/ 6 w 29"/>
                    <a:gd name="T3" fmla="*/ 10 h 10"/>
                    <a:gd name="T4" fmla="*/ 24 w 29"/>
                    <a:gd name="T5" fmla="*/ 5 h 10"/>
                    <a:gd name="T6" fmla="*/ 22 w 29"/>
                    <a:gd name="T7" fmla="*/ 0 h 10"/>
                    <a:gd name="T8" fmla="*/ 4 w 29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4" y="6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2" y="10"/>
                        <a:pt x="20" y="8"/>
                        <a:pt x="24" y="5"/>
                      </a:cubicBezTo>
                      <a:cubicBezTo>
                        <a:pt x="29" y="3"/>
                        <a:pt x="27" y="0"/>
                        <a:pt x="22" y="0"/>
                      </a:cubicBezTo>
                      <a:cubicBezTo>
                        <a:pt x="16" y="1"/>
                        <a:pt x="8" y="3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7" name="Freeform 1072"/>
                <p:cNvSpPr>
                  <a:spLocks/>
                </p:cNvSpPr>
                <p:nvPr/>
              </p:nvSpPr>
              <p:spPr bwMode="auto">
                <a:xfrm>
                  <a:off x="1560" y="2218"/>
                  <a:ext cx="56" cy="19"/>
                </a:xfrm>
                <a:custGeom>
                  <a:avLst/>
                  <a:gdLst>
                    <a:gd name="T0" fmla="*/ 5 w 30"/>
                    <a:gd name="T1" fmla="*/ 5 h 10"/>
                    <a:gd name="T2" fmla="*/ 8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5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5" y="5"/>
                      </a:moveTo>
                      <a:cubicBezTo>
                        <a:pt x="0" y="8"/>
                        <a:pt x="2" y="10"/>
                        <a:pt x="8" y="10"/>
                      </a:cubicBezTo>
                      <a:cubicBezTo>
                        <a:pt x="13" y="10"/>
                        <a:pt x="22" y="7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8" name="Freeform 1073"/>
                <p:cNvSpPr>
                  <a:spLocks/>
                </p:cNvSpPr>
                <p:nvPr/>
              </p:nvSpPr>
              <p:spPr bwMode="auto">
                <a:xfrm>
                  <a:off x="1520" y="2218"/>
                  <a:ext cx="56" cy="19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1" y="8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9" name="Freeform 1074"/>
                <p:cNvSpPr>
                  <a:spLocks/>
                </p:cNvSpPr>
                <p:nvPr/>
              </p:nvSpPr>
              <p:spPr bwMode="auto">
                <a:xfrm>
                  <a:off x="1479" y="2218"/>
                  <a:ext cx="56" cy="19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2" y="8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0" name="Freeform 1075"/>
                <p:cNvSpPr>
                  <a:spLocks/>
                </p:cNvSpPr>
                <p:nvPr/>
              </p:nvSpPr>
              <p:spPr bwMode="auto">
                <a:xfrm>
                  <a:off x="1437" y="2218"/>
                  <a:ext cx="57" cy="19"/>
                </a:xfrm>
                <a:custGeom>
                  <a:avLst/>
                  <a:gdLst>
                    <a:gd name="T0" fmla="*/ 4 w 31"/>
                    <a:gd name="T1" fmla="*/ 5 h 10"/>
                    <a:gd name="T2" fmla="*/ 8 w 31"/>
                    <a:gd name="T3" fmla="*/ 10 h 10"/>
                    <a:gd name="T4" fmla="*/ 27 w 31"/>
                    <a:gd name="T5" fmla="*/ 5 h 10"/>
                    <a:gd name="T6" fmla="*/ 24 w 31"/>
                    <a:gd name="T7" fmla="*/ 0 h 10"/>
                    <a:gd name="T8" fmla="*/ 4 w 3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0">
                      <a:moveTo>
                        <a:pt x="4" y="5"/>
                      </a:moveTo>
                      <a:cubicBezTo>
                        <a:pt x="0" y="8"/>
                        <a:pt x="2" y="10"/>
                        <a:pt x="8" y="10"/>
                      </a:cubicBezTo>
                      <a:cubicBezTo>
                        <a:pt x="14" y="10"/>
                        <a:pt x="23" y="8"/>
                        <a:pt x="27" y="5"/>
                      </a:cubicBezTo>
                      <a:cubicBezTo>
                        <a:pt x="31" y="3"/>
                        <a:pt x="30" y="0"/>
                        <a:pt x="24" y="0"/>
                      </a:cubicBezTo>
                      <a:cubicBezTo>
                        <a:pt x="17" y="0"/>
                        <a:pt x="9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1" name="Freeform 1076"/>
                <p:cNvSpPr>
                  <a:spLocks/>
                </p:cNvSpPr>
                <p:nvPr/>
              </p:nvSpPr>
              <p:spPr bwMode="auto">
                <a:xfrm>
                  <a:off x="3722" y="2166"/>
                  <a:ext cx="49" cy="17"/>
                </a:xfrm>
                <a:custGeom>
                  <a:avLst/>
                  <a:gdLst>
                    <a:gd name="T0" fmla="*/ 3 w 26"/>
                    <a:gd name="T1" fmla="*/ 4 h 9"/>
                    <a:gd name="T2" fmla="*/ 19 w 26"/>
                    <a:gd name="T3" fmla="*/ 9 h 9"/>
                    <a:gd name="T4" fmla="*/ 23 w 26"/>
                    <a:gd name="T5" fmla="*/ 4 h 9"/>
                    <a:gd name="T6" fmla="*/ 8 w 26"/>
                    <a:gd name="T7" fmla="*/ 0 h 9"/>
                    <a:gd name="T8" fmla="*/ 3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3" y="4"/>
                      </a:moveTo>
                      <a:cubicBezTo>
                        <a:pt x="6" y="7"/>
                        <a:pt x="13" y="9"/>
                        <a:pt x="19" y="9"/>
                      </a:cubicBezTo>
                      <a:cubicBezTo>
                        <a:pt x="24" y="9"/>
                        <a:pt x="26" y="7"/>
                        <a:pt x="23" y="4"/>
                      </a:cubicBezTo>
                      <a:cubicBezTo>
                        <a:pt x="20" y="2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2" name="Freeform 1077"/>
                <p:cNvSpPr>
                  <a:spLocks/>
                </p:cNvSpPr>
                <p:nvPr/>
              </p:nvSpPr>
              <p:spPr bwMode="auto">
                <a:xfrm>
                  <a:off x="3687" y="2166"/>
                  <a:ext cx="46" cy="17"/>
                </a:xfrm>
                <a:custGeom>
                  <a:avLst/>
                  <a:gdLst>
                    <a:gd name="T0" fmla="*/ 3 w 25"/>
                    <a:gd name="T1" fmla="*/ 5 h 9"/>
                    <a:gd name="T2" fmla="*/ 18 w 25"/>
                    <a:gd name="T3" fmla="*/ 9 h 9"/>
                    <a:gd name="T4" fmla="*/ 22 w 25"/>
                    <a:gd name="T5" fmla="*/ 4 h 9"/>
                    <a:gd name="T6" fmla="*/ 7 w 25"/>
                    <a:gd name="T7" fmla="*/ 0 h 9"/>
                    <a:gd name="T8" fmla="*/ 3 w 2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3" y="5"/>
                      </a:moveTo>
                      <a:cubicBezTo>
                        <a:pt x="6" y="7"/>
                        <a:pt x="13" y="9"/>
                        <a:pt x="18" y="9"/>
                      </a:cubicBezTo>
                      <a:cubicBezTo>
                        <a:pt x="23" y="9"/>
                        <a:pt x="25" y="7"/>
                        <a:pt x="22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3" name="Freeform 1078"/>
                <p:cNvSpPr>
                  <a:spLocks/>
                </p:cNvSpPr>
                <p:nvPr/>
              </p:nvSpPr>
              <p:spPr bwMode="auto">
                <a:xfrm>
                  <a:off x="3651" y="2166"/>
                  <a:ext cx="47" cy="17"/>
                </a:xfrm>
                <a:custGeom>
                  <a:avLst/>
                  <a:gdLst>
                    <a:gd name="T0" fmla="*/ 3 w 25"/>
                    <a:gd name="T1" fmla="*/ 5 h 9"/>
                    <a:gd name="T2" fmla="*/ 18 w 25"/>
                    <a:gd name="T3" fmla="*/ 9 h 9"/>
                    <a:gd name="T4" fmla="*/ 22 w 25"/>
                    <a:gd name="T5" fmla="*/ 5 h 9"/>
                    <a:gd name="T6" fmla="*/ 7 w 25"/>
                    <a:gd name="T7" fmla="*/ 0 h 9"/>
                    <a:gd name="T8" fmla="*/ 3 w 2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3" y="5"/>
                      </a:moveTo>
                      <a:cubicBezTo>
                        <a:pt x="6" y="7"/>
                        <a:pt x="12" y="9"/>
                        <a:pt x="18" y="9"/>
                      </a:cubicBezTo>
                      <a:cubicBezTo>
                        <a:pt x="23" y="9"/>
                        <a:pt x="25" y="7"/>
                        <a:pt x="22" y="5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1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4" name="Freeform 1079"/>
                <p:cNvSpPr>
                  <a:spLocks/>
                </p:cNvSpPr>
                <p:nvPr/>
              </p:nvSpPr>
              <p:spPr bwMode="auto">
                <a:xfrm>
                  <a:off x="3582" y="2168"/>
                  <a:ext cx="45" cy="16"/>
                </a:xfrm>
                <a:custGeom>
                  <a:avLst/>
                  <a:gdLst>
                    <a:gd name="T0" fmla="*/ 3 w 24"/>
                    <a:gd name="T1" fmla="*/ 4 h 9"/>
                    <a:gd name="T2" fmla="*/ 17 w 24"/>
                    <a:gd name="T3" fmla="*/ 9 h 9"/>
                    <a:gd name="T4" fmla="*/ 21 w 24"/>
                    <a:gd name="T5" fmla="*/ 4 h 9"/>
                    <a:gd name="T6" fmla="*/ 7 w 24"/>
                    <a:gd name="T7" fmla="*/ 0 h 9"/>
                    <a:gd name="T8" fmla="*/ 3 w 2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3" y="4"/>
                      </a:moveTo>
                      <a:cubicBezTo>
                        <a:pt x="6" y="7"/>
                        <a:pt x="12" y="9"/>
                        <a:pt x="17" y="9"/>
                      </a:cubicBezTo>
                      <a:cubicBezTo>
                        <a:pt x="22" y="9"/>
                        <a:pt x="24" y="7"/>
                        <a:pt x="21" y="4"/>
                      </a:cubicBezTo>
                      <a:cubicBezTo>
                        <a:pt x="18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5" name="Freeform 1080"/>
                <p:cNvSpPr>
                  <a:spLocks/>
                </p:cNvSpPr>
                <p:nvPr/>
              </p:nvSpPr>
              <p:spPr bwMode="auto">
                <a:xfrm>
                  <a:off x="3485" y="2168"/>
                  <a:ext cx="43" cy="18"/>
                </a:xfrm>
                <a:custGeom>
                  <a:avLst/>
                  <a:gdLst>
                    <a:gd name="T0" fmla="*/ 3 w 23"/>
                    <a:gd name="T1" fmla="*/ 5 h 10"/>
                    <a:gd name="T2" fmla="*/ 16 w 23"/>
                    <a:gd name="T3" fmla="*/ 9 h 10"/>
                    <a:gd name="T4" fmla="*/ 20 w 23"/>
                    <a:gd name="T5" fmla="*/ 5 h 10"/>
                    <a:gd name="T6" fmla="*/ 6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6" y="7"/>
                        <a:pt x="12" y="10"/>
                        <a:pt x="16" y="9"/>
                      </a:cubicBezTo>
                      <a:cubicBezTo>
                        <a:pt x="21" y="9"/>
                        <a:pt x="23" y="7"/>
                        <a:pt x="20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6" name="Freeform 1081"/>
                <p:cNvSpPr>
                  <a:spLocks/>
                </p:cNvSpPr>
                <p:nvPr/>
              </p:nvSpPr>
              <p:spPr bwMode="auto">
                <a:xfrm>
                  <a:off x="3456" y="2168"/>
                  <a:ext cx="41" cy="18"/>
                </a:xfrm>
                <a:custGeom>
                  <a:avLst/>
                  <a:gdLst>
                    <a:gd name="T0" fmla="*/ 2 w 22"/>
                    <a:gd name="T1" fmla="*/ 5 h 10"/>
                    <a:gd name="T2" fmla="*/ 15 w 22"/>
                    <a:gd name="T3" fmla="*/ 10 h 10"/>
                    <a:gd name="T4" fmla="*/ 19 w 22"/>
                    <a:gd name="T5" fmla="*/ 5 h 10"/>
                    <a:gd name="T6" fmla="*/ 6 w 22"/>
                    <a:gd name="T7" fmla="*/ 0 h 10"/>
                    <a:gd name="T8" fmla="*/ 2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2" y="5"/>
                      </a:moveTo>
                      <a:cubicBezTo>
                        <a:pt x="5" y="8"/>
                        <a:pt x="11" y="10"/>
                        <a:pt x="15" y="10"/>
                      </a:cubicBezTo>
                      <a:cubicBezTo>
                        <a:pt x="20" y="10"/>
                        <a:pt x="22" y="7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1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7" name="Freeform 1082"/>
                <p:cNvSpPr>
                  <a:spLocks/>
                </p:cNvSpPr>
                <p:nvPr/>
              </p:nvSpPr>
              <p:spPr bwMode="auto">
                <a:xfrm>
                  <a:off x="3426" y="2170"/>
                  <a:ext cx="39" cy="16"/>
                </a:xfrm>
                <a:custGeom>
                  <a:avLst/>
                  <a:gdLst>
                    <a:gd name="T0" fmla="*/ 2 w 21"/>
                    <a:gd name="T1" fmla="*/ 4 h 9"/>
                    <a:gd name="T2" fmla="*/ 15 w 21"/>
                    <a:gd name="T3" fmla="*/ 9 h 9"/>
                    <a:gd name="T4" fmla="*/ 18 w 21"/>
                    <a:gd name="T5" fmla="*/ 4 h 9"/>
                    <a:gd name="T6" fmla="*/ 5 w 21"/>
                    <a:gd name="T7" fmla="*/ 0 h 9"/>
                    <a:gd name="T8" fmla="*/ 2 w 2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2" y="4"/>
                      </a:moveTo>
                      <a:cubicBezTo>
                        <a:pt x="5" y="7"/>
                        <a:pt x="11" y="9"/>
                        <a:pt x="15" y="9"/>
                      </a:cubicBezTo>
                      <a:cubicBezTo>
                        <a:pt x="19" y="9"/>
                        <a:pt x="21" y="7"/>
                        <a:pt x="18" y="4"/>
                      </a:cubicBezTo>
                      <a:cubicBezTo>
                        <a:pt x="16" y="2"/>
                        <a:pt x="10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8" name="Freeform 1083"/>
                <p:cNvSpPr>
                  <a:spLocks/>
                </p:cNvSpPr>
                <p:nvPr/>
              </p:nvSpPr>
              <p:spPr bwMode="auto">
                <a:xfrm>
                  <a:off x="3396" y="2170"/>
                  <a:ext cx="39" cy="16"/>
                </a:xfrm>
                <a:custGeom>
                  <a:avLst/>
                  <a:gdLst>
                    <a:gd name="T0" fmla="*/ 2 w 21"/>
                    <a:gd name="T1" fmla="*/ 5 h 9"/>
                    <a:gd name="T2" fmla="*/ 15 w 21"/>
                    <a:gd name="T3" fmla="*/ 9 h 9"/>
                    <a:gd name="T4" fmla="*/ 18 w 21"/>
                    <a:gd name="T5" fmla="*/ 4 h 9"/>
                    <a:gd name="T6" fmla="*/ 6 w 21"/>
                    <a:gd name="T7" fmla="*/ 0 h 9"/>
                    <a:gd name="T8" fmla="*/ 2 w 2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2" y="5"/>
                      </a:moveTo>
                      <a:cubicBezTo>
                        <a:pt x="5" y="7"/>
                        <a:pt x="11" y="9"/>
                        <a:pt x="15" y="9"/>
                      </a:cubicBezTo>
                      <a:cubicBezTo>
                        <a:pt x="19" y="9"/>
                        <a:pt x="21" y="7"/>
                        <a:pt x="18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9" name="Freeform 1084"/>
                <p:cNvSpPr>
                  <a:spLocks/>
                </p:cNvSpPr>
                <p:nvPr/>
              </p:nvSpPr>
              <p:spPr bwMode="auto">
                <a:xfrm>
                  <a:off x="3368" y="2170"/>
                  <a:ext cx="37" cy="16"/>
                </a:xfrm>
                <a:custGeom>
                  <a:avLst/>
                  <a:gdLst>
                    <a:gd name="T0" fmla="*/ 2 w 20"/>
                    <a:gd name="T1" fmla="*/ 5 h 9"/>
                    <a:gd name="T2" fmla="*/ 14 w 20"/>
                    <a:gd name="T3" fmla="*/ 9 h 9"/>
                    <a:gd name="T4" fmla="*/ 17 w 20"/>
                    <a:gd name="T5" fmla="*/ 5 h 9"/>
                    <a:gd name="T6" fmla="*/ 5 w 20"/>
                    <a:gd name="T7" fmla="*/ 0 h 9"/>
                    <a:gd name="T8" fmla="*/ 2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2" y="5"/>
                      </a:moveTo>
                      <a:cubicBezTo>
                        <a:pt x="4" y="7"/>
                        <a:pt x="10" y="9"/>
                        <a:pt x="14" y="9"/>
                      </a:cubicBezTo>
                      <a:cubicBezTo>
                        <a:pt x="18" y="9"/>
                        <a:pt x="20" y="7"/>
                        <a:pt x="17" y="5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0" name="Freeform 1085"/>
                <p:cNvSpPr>
                  <a:spLocks/>
                </p:cNvSpPr>
                <p:nvPr/>
              </p:nvSpPr>
              <p:spPr bwMode="auto">
                <a:xfrm>
                  <a:off x="3340" y="2170"/>
                  <a:ext cx="35" cy="18"/>
                </a:xfrm>
                <a:custGeom>
                  <a:avLst/>
                  <a:gdLst>
                    <a:gd name="T0" fmla="*/ 2 w 19"/>
                    <a:gd name="T1" fmla="*/ 5 h 10"/>
                    <a:gd name="T2" fmla="*/ 14 w 19"/>
                    <a:gd name="T3" fmla="*/ 10 h 10"/>
                    <a:gd name="T4" fmla="*/ 17 w 19"/>
                    <a:gd name="T5" fmla="*/ 5 h 10"/>
                    <a:gd name="T6" fmla="*/ 5 w 19"/>
                    <a:gd name="T7" fmla="*/ 0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8"/>
                        <a:pt x="10" y="10"/>
                        <a:pt x="14" y="10"/>
                      </a:cubicBezTo>
                      <a:cubicBezTo>
                        <a:pt x="18" y="10"/>
                        <a:pt x="19" y="7"/>
                        <a:pt x="17" y="5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0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1" name="Freeform 1086"/>
                <p:cNvSpPr>
                  <a:spLocks/>
                </p:cNvSpPr>
                <p:nvPr/>
              </p:nvSpPr>
              <p:spPr bwMode="auto">
                <a:xfrm>
                  <a:off x="3312" y="2171"/>
                  <a:ext cx="35" cy="17"/>
                </a:xfrm>
                <a:custGeom>
                  <a:avLst/>
                  <a:gdLst>
                    <a:gd name="T0" fmla="*/ 2 w 19"/>
                    <a:gd name="T1" fmla="*/ 4 h 9"/>
                    <a:gd name="T2" fmla="*/ 14 w 19"/>
                    <a:gd name="T3" fmla="*/ 9 h 9"/>
                    <a:gd name="T4" fmla="*/ 17 w 19"/>
                    <a:gd name="T5" fmla="*/ 4 h 9"/>
                    <a:gd name="T6" fmla="*/ 5 w 19"/>
                    <a:gd name="T7" fmla="*/ 0 h 9"/>
                    <a:gd name="T8" fmla="*/ 2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2" y="4"/>
                      </a:moveTo>
                      <a:cubicBezTo>
                        <a:pt x="4" y="7"/>
                        <a:pt x="10" y="9"/>
                        <a:pt x="14" y="9"/>
                      </a:cubicBezTo>
                      <a:cubicBezTo>
                        <a:pt x="18" y="9"/>
                        <a:pt x="19" y="7"/>
                        <a:pt x="17" y="4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2" name="Freeform 1087"/>
                <p:cNvSpPr>
                  <a:spLocks/>
                </p:cNvSpPr>
                <p:nvPr/>
              </p:nvSpPr>
              <p:spPr bwMode="auto">
                <a:xfrm>
                  <a:off x="3286" y="2171"/>
                  <a:ext cx="33" cy="17"/>
                </a:xfrm>
                <a:custGeom>
                  <a:avLst/>
                  <a:gdLst>
                    <a:gd name="T0" fmla="*/ 2 w 18"/>
                    <a:gd name="T1" fmla="*/ 5 h 9"/>
                    <a:gd name="T2" fmla="*/ 13 w 18"/>
                    <a:gd name="T3" fmla="*/ 9 h 9"/>
                    <a:gd name="T4" fmla="*/ 16 w 18"/>
                    <a:gd name="T5" fmla="*/ 4 h 9"/>
                    <a:gd name="T6" fmla="*/ 5 w 18"/>
                    <a:gd name="T7" fmla="*/ 0 h 9"/>
                    <a:gd name="T8" fmla="*/ 2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5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9"/>
                        <a:pt x="18" y="7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3" name="Freeform 1088"/>
                <p:cNvSpPr>
                  <a:spLocks/>
                </p:cNvSpPr>
                <p:nvPr/>
              </p:nvSpPr>
              <p:spPr bwMode="auto">
                <a:xfrm>
                  <a:off x="3260" y="2171"/>
                  <a:ext cx="33" cy="17"/>
                </a:xfrm>
                <a:custGeom>
                  <a:avLst/>
                  <a:gdLst>
                    <a:gd name="T0" fmla="*/ 2 w 18"/>
                    <a:gd name="T1" fmla="*/ 5 h 9"/>
                    <a:gd name="T2" fmla="*/ 13 w 18"/>
                    <a:gd name="T3" fmla="*/ 9 h 9"/>
                    <a:gd name="T4" fmla="*/ 16 w 18"/>
                    <a:gd name="T5" fmla="*/ 5 h 9"/>
                    <a:gd name="T6" fmla="*/ 5 w 18"/>
                    <a:gd name="T7" fmla="*/ 0 h 9"/>
                    <a:gd name="T8" fmla="*/ 2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5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9"/>
                        <a:pt x="18" y="7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4" name="Freeform 1089"/>
                <p:cNvSpPr>
                  <a:spLocks/>
                </p:cNvSpPr>
                <p:nvPr/>
              </p:nvSpPr>
              <p:spPr bwMode="auto">
                <a:xfrm>
                  <a:off x="3234" y="2171"/>
                  <a:ext cx="33" cy="19"/>
                </a:xfrm>
                <a:custGeom>
                  <a:avLst/>
                  <a:gdLst>
                    <a:gd name="T0" fmla="*/ 2 w 18"/>
                    <a:gd name="T1" fmla="*/ 5 h 10"/>
                    <a:gd name="T2" fmla="*/ 12 w 18"/>
                    <a:gd name="T3" fmla="*/ 9 h 10"/>
                    <a:gd name="T4" fmla="*/ 16 w 18"/>
                    <a:gd name="T5" fmla="*/ 5 h 10"/>
                    <a:gd name="T6" fmla="*/ 5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2" y="9"/>
                      </a:cubicBezTo>
                      <a:cubicBezTo>
                        <a:pt x="16" y="9"/>
                        <a:pt x="18" y="7"/>
                        <a:pt x="16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5" name="Freeform 1090"/>
                <p:cNvSpPr>
                  <a:spLocks/>
                </p:cNvSpPr>
                <p:nvPr/>
              </p:nvSpPr>
              <p:spPr bwMode="auto">
                <a:xfrm>
                  <a:off x="3208" y="2171"/>
                  <a:ext cx="33" cy="19"/>
                </a:xfrm>
                <a:custGeom>
                  <a:avLst/>
                  <a:gdLst>
                    <a:gd name="T0" fmla="*/ 2 w 18"/>
                    <a:gd name="T1" fmla="*/ 5 h 10"/>
                    <a:gd name="T2" fmla="*/ 13 w 18"/>
                    <a:gd name="T3" fmla="*/ 10 h 10"/>
                    <a:gd name="T4" fmla="*/ 16 w 18"/>
                    <a:gd name="T5" fmla="*/ 5 h 10"/>
                    <a:gd name="T6" fmla="*/ 5 w 18"/>
                    <a:gd name="T7" fmla="*/ 0 h 10"/>
                    <a:gd name="T8" fmla="*/ 2 w 1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6" y="10"/>
                        <a:pt x="18" y="8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2" y="1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6" name="Freeform 1091"/>
                <p:cNvSpPr>
                  <a:spLocks/>
                </p:cNvSpPr>
                <p:nvPr/>
              </p:nvSpPr>
              <p:spPr bwMode="auto">
                <a:xfrm>
                  <a:off x="3183" y="2173"/>
                  <a:ext cx="32" cy="17"/>
                </a:xfrm>
                <a:custGeom>
                  <a:avLst/>
                  <a:gdLst>
                    <a:gd name="T0" fmla="*/ 2 w 17"/>
                    <a:gd name="T1" fmla="*/ 4 h 9"/>
                    <a:gd name="T2" fmla="*/ 12 w 17"/>
                    <a:gd name="T3" fmla="*/ 9 h 9"/>
                    <a:gd name="T4" fmla="*/ 15 w 17"/>
                    <a:gd name="T5" fmla="*/ 4 h 9"/>
                    <a:gd name="T6" fmla="*/ 5 w 17"/>
                    <a:gd name="T7" fmla="*/ 0 h 9"/>
                    <a:gd name="T8" fmla="*/ 2 w 1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4"/>
                      </a:moveTo>
                      <a:cubicBezTo>
                        <a:pt x="4" y="7"/>
                        <a:pt x="8" y="9"/>
                        <a:pt x="12" y="9"/>
                      </a:cubicBezTo>
                      <a:cubicBezTo>
                        <a:pt x="16" y="9"/>
                        <a:pt x="17" y="7"/>
                        <a:pt x="15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7" name="Freeform 1092"/>
                <p:cNvSpPr>
                  <a:spLocks/>
                </p:cNvSpPr>
                <p:nvPr/>
              </p:nvSpPr>
              <p:spPr bwMode="auto">
                <a:xfrm>
                  <a:off x="3159" y="2173"/>
                  <a:ext cx="32" cy="17"/>
                </a:xfrm>
                <a:custGeom>
                  <a:avLst/>
                  <a:gdLst>
                    <a:gd name="T0" fmla="*/ 2 w 17"/>
                    <a:gd name="T1" fmla="*/ 5 h 9"/>
                    <a:gd name="T2" fmla="*/ 12 w 17"/>
                    <a:gd name="T3" fmla="*/ 9 h 9"/>
                    <a:gd name="T4" fmla="*/ 15 w 17"/>
                    <a:gd name="T5" fmla="*/ 4 h 9"/>
                    <a:gd name="T6" fmla="*/ 5 w 17"/>
                    <a:gd name="T7" fmla="*/ 0 h 9"/>
                    <a:gd name="T8" fmla="*/ 2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5"/>
                      </a:moveTo>
                      <a:cubicBezTo>
                        <a:pt x="4" y="7"/>
                        <a:pt x="8" y="9"/>
                        <a:pt x="12" y="9"/>
                      </a:cubicBezTo>
                      <a:cubicBezTo>
                        <a:pt x="15" y="9"/>
                        <a:pt x="17" y="7"/>
                        <a:pt x="15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8" name="Freeform 1093"/>
                <p:cNvSpPr>
                  <a:spLocks/>
                </p:cNvSpPr>
                <p:nvPr/>
              </p:nvSpPr>
              <p:spPr bwMode="auto">
                <a:xfrm>
                  <a:off x="3137" y="2173"/>
                  <a:ext cx="30" cy="17"/>
                </a:xfrm>
                <a:custGeom>
                  <a:avLst/>
                  <a:gdLst>
                    <a:gd name="T0" fmla="*/ 1 w 16"/>
                    <a:gd name="T1" fmla="*/ 5 h 9"/>
                    <a:gd name="T2" fmla="*/ 11 w 16"/>
                    <a:gd name="T3" fmla="*/ 9 h 9"/>
                    <a:gd name="T4" fmla="*/ 14 w 16"/>
                    <a:gd name="T5" fmla="*/ 5 h 9"/>
                    <a:gd name="T6" fmla="*/ 5 w 16"/>
                    <a:gd name="T7" fmla="*/ 0 h 9"/>
                    <a:gd name="T8" fmla="*/ 1 w 1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1" y="5"/>
                      </a:moveTo>
                      <a:cubicBezTo>
                        <a:pt x="3" y="7"/>
                        <a:pt x="7" y="9"/>
                        <a:pt x="11" y="9"/>
                      </a:cubicBezTo>
                      <a:cubicBezTo>
                        <a:pt x="14" y="9"/>
                        <a:pt x="16" y="7"/>
                        <a:pt x="14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9" name="Freeform 1094"/>
                <p:cNvSpPr>
                  <a:spLocks/>
                </p:cNvSpPr>
                <p:nvPr/>
              </p:nvSpPr>
              <p:spPr bwMode="auto">
                <a:xfrm>
                  <a:off x="3113" y="2173"/>
                  <a:ext cx="29" cy="19"/>
                </a:xfrm>
                <a:custGeom>
                  <a:avLst/>
                  <a:gdLst>
                    <a:gd name="T0" fmla="*/ 2 w 16"/>
                    <a:gd name="T1" fmla="*/ 5 h 10"/>
                    <a:gd name="T2" fmla="*/ 11 w 16"/>
                    <a:gd name="T3" fmla="*/ 10 h 10"/>
                    <a:gd name="T4" fmla="*/ 14 w 16"/>
                    <a:gd name="T5" fmla="*/ 5 h 10"/>
                    <a:gd name="T6" fmla="*/ 5 w 16"/>
                    <a:gd name="T7" fmla="*/ 0 h 10"/>
                    <a:gd name="T8" fmla="*/ 2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2" y="5"/>
                      </a:moveTo>
                      <a:cubicBezTo>
                        <a:pt x="3" y="8"/>
                        <a:pt x="8" y="10"/>
                        <a:pt x="11" y="10"/>
                      </a:cubicBezTo>
                      <a:cubicBezTo>
                        <a:pt x="15" y="10"/>
                        <a:pt x="16" y="7"/>
                        <a:pt x="14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0" name="Freeform 1095"/>
                <p:cNvSpPr>
                  <a:spLocks/>
                </p:cNvSpPr>
                <p:nvPr/>
              </p:nvSpPr>
              <p:spPr bwMode="auto">
                <a:xfrm>
                  <a:off x="3090" y="2173"/>
                  <a:ext cx="28" cy="19"/>
                </a:xfrm>
                <a:custGeom>
                  <a:avLst/>
                  <a:gdLst>
                    <a:gd name="T0" fmla="*/ 2 w 15"/>
                    <a:gd name="T1" fmla="*/ 5 h 10"/>
                    <a:gd name="T2" fmla="*/ 10 w 15"/>
                    <a:gd name="T3" fmla="*/ 10 h 10"/>
                    <a:gd name="T4" fmla="*/ 14 w 15"/>
                    <a:gd name="T5" fmla="*/ 5 h 10"/>
                    <a:gd name="T6" fmla="*/ 5 w 15"/>
                    <a:gd name="T7" fmla="*/ 1 h 10"/>
                    <a:gd name="T8" fmla="*/ 2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2" y="5"/>
                      </a:moveTo>
                      <a:cubicBezTo>
                        <a:pt x="3" y="8"/>
                        <a:pt x="7" y="10"/>
                        <a:pt x="10" y="10"/>
                      </a:cubicBezTo>
                      <a:cubicBezTo>
                        <a:pt x="14" y="10"/>
                        <a:pt x="15" y="8"/>
                        <a:pt x="14" y="5"/>
                      </a:cubicBezTo>
                      <a:cubicBezTo>
                        <a:pt x="12" y="2"/>
                        <a:pt x="8" y="0"/>
                        <a:pt x="5" y="1"/>
                      </a:cubicBezTo>
                      <a:cubicBezTo>
                        <a:pt x="2" y="1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1" name="Freeform 1096"/>
                <p:cNvSpPr>
                  <a:spLocks/>
                </p:cNvSpPr>
                <p:nvPr/>
              </p:nvSpPr>
              <p:spPr bwMode="auto">
                <a:xfrm>
                  <a:off x="3068" y="2175"/>
                  <a:ext cx="28" cy="17"/>
                </a:xfrm>
                <a:custGeom>
                  <a:avLst/>
                  <a:gdLst>
                    <a:gd name="T0" fmla="*/ 2 w 15"/>
                    <a:gd name="T1" fmla="*/ 4 h 9"/>
                    <a:gd name="T2" fmla="*/ 10 w 15"/>
                    <a:gd name="T3" fmla="*/ 9 h 9"/>
                    <a:gd name="T4" fmla="*/ 14 w 15"/>
                    <a:gd name="T5" fmla="*/ 4 h 9"/>
                    <a:gd name="T6" fmla="*/ 5 w 15"/>
                    <a:gd name="T7" fmla="*/ 0 h 9"/>
                    <a:gd name="T8" fmla="*/ 2 w 1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2" y="4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3" y="9"/>
                        <a:pt x="15" y="7"/>
                        <a:pt x="14" y="4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2" name="Freeform 1097"/>
                <p:cNvSpPr>
                  <a:spLocks/>
                </p:cNvSpPr>
                <p:nvPr/>
              </p:nvSpPr>
              <p:spPr bwMode="auto">
                <a:xfrm>
                  <a:off x="3045" y="2175"/>
                  <a:ext cx="28" cy="17"/>
                </a:xfrm>
                <a:custGeom>
                  <a:avLst/>
                  <a:gdLst>
                    <a:gd name="T0" fmla="*/ 2 w 15"/>
                    <a:gd name="T1" fmla="*/ 5 h 9"/>
                    <a:gd name="T2" fmla="*/ 10 w 15"/>
                    <a:gd name="T3" fmla="*/ 9 h 9"/>
                    <a:gd name="T4" fmla="*/ 14 w 15"/>
                    <a:gd name="T5" fmla="*/ 4 h 9"/>
                    <a:gd name="T6" fmla="*/ 5 w 15"/>
                    <a:gd name="T7" fmla="*/ 0 h 9"/>
                    <a:gd name="T8" fmla="*/ 2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2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3" y="9"/>
                        <a:pt x="15" y="7"/>
                        <a:pt x="14" y="4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3" name="Freeform 1098"/>
                <p:cNvSpPr>
                  <a:spLocks/>
                </p:cNvSpPr>
                <p:nvPr/>
              </p:nvSpPr>
              <p:spPr bwMode="auto">
                <a:xfrm>
                  <a:off x="3025" y="2175"/>
                  <a:ext cx="26" cy="19"/>
                </a:xfrm>
                <a:custGeom>
                  <a:avLst/>
                  <a:gdLst>
                    <a:gd name="T0" fmla="*/ 1 w 14"/>
                    <a:gd name="T1" fmla="*/ 5 h 10"/>
                    <a:gd name="T2" fmla="*/ 9 w 14"/>
                    <a:gd name="T3" fmla="*/ 10 h 10"/>
                    <a:gd name="T4" fmla="*/ 13 w 14"/>
                    <a:gd name="T5" fmla="*/ 5 h 10"/>
                    <a:gd name="T6" fmla="*/ 5 w 14"/>
                    <a:gd name="T7" fmla="*/ 0 h 10"/>
                    <a:gd name="T8" fmla="*/ 1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1" y="5"/>
                      </a:moveTo>
                      <a:cubicBezTo>
                        <a:pt x="2" y="8"/>
                        <a:pt x="6" y="10"/>
                        <a:pt x="9" y="10"/>
                      </a:cubicBezTo>
                      <a:cubicBezTo>
                        <a:pt x="12" y="9"/>
                        <a:pt x="14" y="7"/>
                        <a:pt x="13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4" name="Freeform 1099"/>
                <p:cNvSpPr>
                  <a:spLocks/>
                </p:cNvSpPr>
                <p:nvPr/>
              </p:nvSpPr>
              <p:spPr bwMode="auto">
                <a:xfrm>
                  <a:off x="3004" y="2175"/>
                  <a:ext cx="25" cy="19"/>
                </a:xfrm>
                <a:custGeom>
                  <a:avLst/>
                  <a:gdLst>
                    <a:gd name="T0" fmla="*/ 1 w 13"/>
                    <a:gd name="T1" fmla="*/ 5 h 10"/>
                    <a:gd name="T2" fmla="*/ 8 w 13"/>
                    <a:gd name="T3" fmla="*/ 10 h 10"/>
                    <a:gd name="T4" fmla="*/ 12 w 13"/>
                    <a:gd name="T5" fmla="*/ 5 h 10"/>
                    <a:gd name="T6" fmla="*/ 4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8" y="10"/>
                      </a:cubicBezTo>
                      <a:cubicBezTo>
                        <a:pt x="12" y="10"/>
                        <a:pt x="13" y="8"/>
                        <a:pt x="12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5" name="Freeform 1100"/>
                <p:cNvSpPr>
                  <a:spLocks/>
                </p:cNvSpPr>
                <p:nvPr/>
              </p:nvSpPr>
              <p:spPr bwMode="auto">
                <a:xfrm>
                  <a:off x="2982" y="2177"/>
                  <a:ext cx="26" cy="17"/>
                </a:xfrm>
                <a:custGeom>
                  <a:avLst/>
                  <a:gdLst>
                    <a:gd name="T0" fmla="*/ 1 w 14"/>
                    <a:gd name="T1" fmla="*/ 4 h 9"/>
                    <a:gd name="T2" fmla="*/ 9 w 14"/>
                    <a:gd name="T3" fmla="*/ 9 h 9"/>
                    <a:gd name="T4" fmla="*/ 13 w 14"/>
                    <a:gd name="T5" fmla="*/ 4 h 9"/>
                    <a:gd name="T6" fmla="*/ 5 w 14"/>
                    <a:gd name="T7" fmla="*/ 0 h 9"/>
                    <a:gd name="T8" fmla="*/ 1 w 1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1" y="4"/>
                      </a:moveTo>
                      <a:cubicBezTo>
                        <a:pt x="2" y="7"/>
                        <a:pt x="6" y="9"/>
                        <a:pt x="9" y="9"/>
                      </a:cubicBezTo>
                      <a:cubicBezTo>
                        <a:pt x="12" y="9"/>
                        <a:pt x="14" y="7"/>
                        <a:pt x="13" y="4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6" name="Freeform 1101"/>
                <p:cNvSpPr>
                  <a:spLocks/>
                </p:cNvSpPr>
                <p:nvPr/>
              </p:nvSpPr>
              <p:spPr bwMode="auto">
                <a:xfrm>
                  <a:off x="2962" y="2177"/>
                  <a:ext cx="24" cy="17"/>
                </a:xfrm>
                <a:custGeom>
                  <a:avLst/>
                  <a:gdLst>
                    <a:gd name="T0" fmla="*/ 1 w 13"/>
                    <a:gd name="T1" fmla="*/ 5 h 9"/>
                    <a:gd name="T2" fmla="*/ 8 w 13"/>
                    <a:gd name="T3" fmla="*/ 9 h 9"/>
                    <a:gd name="T4" fmla="*/ 12 w 13"/>
                    <a:gd name="T5" fmla="*/ 4 h 9"/>
                    <a:gd name="T6" fmla="*/ 5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3" y="7"/>
                        <a:pt x="12" y="4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7" name="Freeform 1102"/>
                <p:cNvSpPr>
                  <a:spLocks/>
                </p:cNvSpPr>
                <p:nvPr/>
              </p:nvSpPr>
              <p:spPr bwMode="auto">
                <a:xfrm>
                  <a:off x="2941" y="2177"/>
                  <a:ext cx="24" cy="17"/>
                </a:xfrm>
                <a:custGeom>
                  <a:avLst/>
                  <a:gdLst>
                    <a:gd name="T0" fmla="*/ 1 w 13"/>
                    <a:gd name="T1" fmla="*/ 5 h 9"/>
                    <a:gd name="T2" fmla="*/ 8 w 13"/>
                    <a:gd name="T3" fmla="*/ 9 h 9"/>
                    <a:gd name="T4" fmla="*/ 12 w 13"/>
                    <a:gd name="T5" fmla="*/ 5 h 9"/>
                    <a:gd name="T6" fmla="*/ 5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3" y="7"/>
                        <a:pt x="12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8" name="Freeform 1103"/>
                <p:cNvSpPr>
                  <a:spLocks/>
                </p:cNvSpPr>
                <p:nvPr/>
              </p:nvSpPr>
              <p:spPr bwMode="auto">
                <a:xfrm>
                  <a:off x="2922" y="2177"/>
                  <a:ext cx="23" cy="19"/>
                </a:xfrm>
                <a:custGeom>
                  <a:avLst/>
                  <a:gdLst>
                    <a:gd name="T0" fmla="*/ 0 w 12"/>
                    <a:gd name="T1" fmla="*/ 5 h 10"/>
                    <a:gd name="T2" fmla="*/ 7 w 12"/>
                    <a:gd name="T3" fmla="*/ 10 h 10"/>
                    <a:gd name="T4" fmla="*/ 11 w 12"/>
                    <a:gd name="T5" fmla="*/ 5 h 10"/>
                    <a:gd name="T6" fmla="*/ 4 w 12"/>
                    <a:gd name="T7" fmla="*/ 0 h 10"/>
                    <a:gd name="T8" fmla="*/ 0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0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0" y="10"/>
                        <a:pt x="12" y="7"/>
                        <a:pt x="11" y="5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9" name="Freeform 1104"/>
                <p:cNvSpPr>
                  <a:spLocks/>
                </p:cNvSpPr>
                <p:nvPr/>
              </p:nvSpPr>
              <p:spPr bwMode="auto">
                <a:xfrm>
                  <a:off x="2902" y="2177"/>
                  <a:ext cx="22" cy="19"/>
                </a:xfrm>
                <a:custGeom>
                  <a:avLst/>
                  <a:gdLst>
                    <a:gd name="T0" fmla="*/ 1 w 12"/>
                    <a:gd name="T1" fmla="*/ 5 h 10"/>
                    <a:gd name="T2" fmla="*/ 7 w 12"/>
                    <a:gd name="T3" fmla="*/ 10 h 10"/>
                    <a:gd name="T4" fmla="*/ 11 w 12"/>
                    <a:gd name="T5" fmla="*/ 5 h 10"/>
                    <a:gd name="T6" fmla="*/ 5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1" y="8"/>
                        <a:pt x="4" y="10"/>
                        <a:pt x="7" y="10"/>
                      </a:cubicBezTo>
                      <a:cubicBezTo>
                        <a:pt x="10" y="10"/>
                        <a:pt x="12" y="8"/>
                        <a:pt x="11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1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0" name="Freeform 1105"/>
                <p:cNvSpPr>
                  <a:spLocks/>
                </p:cNvSpPr>
                <p:nvPr/>
              </p:nvSpPr>
              <p:spPr bwMode="auto">
                <a:xfrm>
                  <a:off x="2883" y="2179"/>
                  <a:ext cx="21" cy="17"/>
                </a:xfrm>
                <a:custGeom>
                  <a:avLst/>
                  <a:gdLst>
                    <a:gd name="T0" fmla="*/ 0 w 11"/>
                    <a:gd name="T1" fmla="*/ 4 h 9"/>
                    <a:gd name="T2" fmla="*/ 6 w 11"/>
                    <a:gd name="T3" fmla="*/ 9 h 9"/>
                    <a:gd name="T4" fmla="*/ 11 w 11"/>
                    <a:gd name="T5" fmla="*/ 4 h 9"/>
                    <a:gd name="T6" fmla="*/ 4 w 11"/>
                    <a:gd name="T7" fmla="*/ 0 h 9"/>
                    <a:gd name="T8" fmla="*/ 0 w 1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7"/>
                        <a:pt x="3" y="9"/>
                        <a:pt x="6" y="9"/>
                      </a:cubicBezTo>
                      <a:cubicBezTo>
                        <a:pt x="9" y="9"/>
                        <a:pt x="11" y="7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1" name="Freeform 1106"/>
                <p:cNvSpPr>
                  <a:spLocks/>
                </p:cNvSpPr>
                <p:nvPr/>
              </p:nvSpPr>
              <p:spPr bwMode="auto">
                <a:xfrm>
                  <a:off x="2863" y="2179"/>
                  <a:ext cx="20" cy="17"/>
                </a:xfrm>
                <a:custGeom>
                  <a:avLst/>
                  <a:gdLst>
                    <a:gd name="T0" fmla="*/ 0 w 11"/>
                    <a:gd name="T1" fmla="*/ 5 h 9"/>
                    <a:gd name="T2" fmla="*/ 6 w 11"/>
                    <a:gd name="T3" fmla="*/ 9 h 9"/>
                    <a:gd name="T4" fmla="*/ 11 w 11"/>
                    <a:gd name="T5" fmla="*/ 4 h 9"/>
                    <a:gd name="T6" fmla="*/ 5 w 11"/>
                    <a:gd name="T7" fmla="*/ 0 h 9"/>
                    <a:gd name="T8" fmla="*/ 0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cubicBezTo>
                        <a:pt x="1" y="7"/>
                        <a:pt x="3" y="9"/>
                        <a:pt x="6" y="9"/>
                      </a:cubicBezTo>
                      <a:cubicBezTo>
                        <a:pt x="9" y="9"/>
                        <a:pt x="11" y="7"/>
                        <a:pt x="11" y="4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2" name="Freeform 1107"/>
                <p:cNvSpPr>
                  <a:spLocks/>
                </p:cNvSpPr>
                <p:nvPr/>
              </p:nvSpPr>
              <p:spPr bwMode="auto">
                <a:xfrm>
                  <a:off x="2844" y="2179"/>
                  <a:ext cx="21" cy="18"/>
                </a:xfrm>
                <a:custGeom>
                  <a:avLst/>
                  <a:gdLst>
                    <a:gd name="T0" fmla="*/ 0 w 11"/>
                    <a:gd name="T1" fmla="*/ 5 h 10"/>
                    <a:gd name="T2" fmla="*/ 6 w 11"/>
                    <a:gd name="T3" fmla="*/ 10 h 10"/>
                    <a:gd name="T4" fmla="*/ 10 w 11"/>
                    <a:gd name="T5" fmla="*/ 5 h 10"/>
                    <a:gd name="T6" fmla="*/ 5 w 11"/>
                    <a:gd name="T7" fmla="*/ 0 h 10"/>
                    <a:gd name="T8" fmla="*/ 0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0" y="5"/>
                      </a:moveTo>
                      <a:cubicBezTo>
                        <a:pt x="0" y="7"/>
                        <a:pt x="3" y="10"/>
                        <a:pt x="6" y="10"/>
                      </a:cubicBezTo>
                      <a:cubicBezTo>
                        <a:pt x="9" y="9"/>
                        <a:pt x="11" y="7"/>
                        <a:pt x="10" y="5"/>
                      </a:cubicBezTo>
                      <a:cubicBezTo>
                        <a:pt x="10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3" name="Freeform 1108"/>
                <p:cNvSpPr>
                  <a:spLocks/>
                </p:cNvSpPr>
                <p:nvPr/>
              </p:nvSpPr>
              <p:spPr bwMode="auto">
                <a:xfrm>
                  <a:off x="2825" y="2179"/>
                  <a:ext cx="19" cy="18"/>
                </a:xfrm>
                <a:custGeom>
                  <a:avLst/>
                  <a:gdLst>
                    <a:gd name="T0" fmla="*/ 0 w 10"/>
                    <a:gd name="T1" fmla="*/ 5 h 10"/>
                    <a:gd name="T2" fmla="*/ 5 w 10"/>
                    <a:gd name="T3" fmla="*/ 10 h 10"/>
                    <a:gd name="T4" fmla="*/ 10 w 10"/>
                    <a:gd name="T5" fmla="*/ 5 h 10"/>
                    <a:gd name="T6" fmla="*/ 4 w 10"/>
                    <a:gd name="T7" fmla="*/ 0 h 10"/>
                    <a:gd name="T8" fmla="*/ 0 w 1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0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0" y="7"/>
                        <a:pt x="10" y="5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2" y="0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4" name="Freeform 1109"/>
                <p:cNvSpPr>
                  <a:spLocks/>
                </p:cNvSpPr>
                <p:nvPr/>
              </p:nvSpPr>
              <p:spPr bwMode="auto">
                <a:xfrm>
                  <a:off x="2805" y="2179"/>
                  <a:ext cx="20" cy="18"/>
                </a:xfrm>
                <a:custGeom>
                  <a:avLst/>
                  <a:gdLst>
                    <a:gd name="T0" fmla="*/ 0 w 11"/>
                    <a:gd name="T1" fmla="*/ 5 h 10"/>
                    <a:gd name="T2" fmla="*/ 6 w 11"/>
                    <a:gd name="T3" fmla="*/ 10 h 10"/>
                    <a:gd name="T4" fmla="*/ 11 w 11"/>
                    <a:gd name="T5" fmla="*/ 5 h 10"/>
                    <a:gd name="T6" fmla="*/ 5 w 11"/>
                    <a:gd name="T7" fmla="*/ 1 h 10"/>
                    <a:gd name="T8" fmla="*/ 0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0" y="5"/>
                      </a:moveTo>
                      <a:cubicBezTo>
                        <a:pt x="0" y="8"/>
                        <a:pt x="3" y="10"/>
                        <a:pt x="6" y="10"/>
                      </a:cubicBezTo>
                      <a:cubicBezTo>
                        <a:pt x="8" y="10"/>
                        <a:pt x="11" y="8"/>
                        <a:pt x="11" y="5"/>
                      </a:cubicBezTo>
                      <a:cubicBezTo>
                        <a:pt x="10" y="3"/>
                        <a:pt x="8" y="0"/>
                        <a:pt x="5" y="1"/>
                      </a:cubicBezTo>
                      <a:cubicBezTo>
                        <a:pt x="3" y="1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5" name="Freeform 1110"/>
                <p:cNvSpPr>
                  <a:spLocks/>
                </p:cNvSpPr>
                <p:nvPr/>
              </p:nvSpPr>
              <p:spPr bwMode="auto">
                <a:xfrm>
                  <a:off x="2768" y="2181"/>
                  <a:ext cx="18" cy="16"/>
                </a:xfrm>
                <a:custGeom>
                  <a:avLst/>
                  <a:gdLst>
                    <a:gd name="T0" fmla="*/ 0 w 10"/>
                    <a:gd name="T1" fmla="*/ 5 h 9"/>
                    <a:gd name="T2" fmla="*/ 5 w 10"/>
                    <a:gd name="T3" fmla="*/ 9 h 9"/>
                    <a:gd name="T4" fmla="*/ 10 w 10"/>
                    <a:gd name="T5" fmla="*/ 5 h 9"/>
                    <a:gd name="T6" fmla="*/ 5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0" y="7"/>
                        <a:pt x="2" y="9"/>
                        <a:pt x="5" y="9"/>
                      </a:cubicBezTo>
                      <a:cubicBezTo>
                        <a:pt x="7" y="9"/>
                        <a:pt x="10" y="7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6" name="Freeform 1111"/>
                <p:cNvSpPr>
                  <a:spLocks/>
                </p:cNvSpPr>
                <p:nvPr/>
              </p:nvSpPr>
              <p:spPr bwMode="auto">
                <a:xfrm>
                  <a:off x="2691" y="2183"/>
                  <a:ext cx="21" cy="16"/>
                </a:xfrm>
                <a:custGeom>
                  <a:avLst/>
                  <a:gdLst>
                    <a:gd name="T0" fmla="*/ 0 w 11"/>
                    <a:gd name="T1" fmla="*/ 5 h 9"/>
                    <a:gd name="T2" fmla="*/ 4 w 11"/>
                    <a:gd name="T3" fmla="*/ 9 h 9"/>
                    <a:gd name="T4" fmla="*/ 10 w 11"/>
                    <a:gd name="T5" fmla="*/ 4 h 9"/>
                    <a:gd name="T6" fmla="*/ 6 w 11"/>
                    <a:gd name="T7" fmla="*/ 0 h 9"/>
                    <a:gd name="T8" fmla="*/ 0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9"/>
                        <a:pt x="10" y="7"/>
                        <a:pt x="10" y="4"/>
                      </a:cubicBezTo>
                      <a:cubicBezTo>
                        <a:pt x="11" y="2"/>
                        <a:pt x="9" y="0"/>
                        <a:pt x="6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7" name="Freeform 1112"/>
                <p:cNvSpPr>
                  <a:spLocks/>
                </p:cNvSpPr>
                <p:nvPr/>
              </p:nvSpPr>
              <p:spPr bwMode="auto">
                <a:xfrm>
                  <a:off x="2652" y="2183"/>
                  <a:ext cx="22" cy="18"/>
                </a:xfrm>
                <a:custGeom>
                  <a:avLst/>
                  <a:gdLst>
                    <a:gd name="T0" fmla="*/ 1 w 12"/>
                    <a:gd name="T1" fmla="*/ 5 h 10"/>
                    <a:gd name="T2" fmla="*/ 4 w 12"/>
                    <a:gd name="T3" fmla="*/ 10 h 10"/>
                    <a:gd name="T4" fmla="*/ 11 w 12"/>
                    <a:gd name="T5" fmla="*/ 5 h 10"/>
                    <a:gd name="T6" fmla="*/ 8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4" y="10"/>
                      </a:cubicBezTo>
                      <a:cubicBezTo>
                        <a:pt x="7" y="10"/>
                        <a:pt x="10" y="7"/>
                        <a:pt x="11" y="5"/>
                      </a:cubicBezTo>
                      <a:cubicBezTo>
                        <a:pt x="12" y="2"/>
                        <a:pt x="10" y="0"/>
                        <a:pt x="8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8" name="Freeform 1113"/>
                <p:cNvSpPr>
                  <a:spLocks/>
                </p:cNvSpPr>
                <p:nvPr/>
              </p:nvSpPr>
              <p:spPr bwMode="auto">
                <a:xfrm>
                  <a:off x="2633" y="2183"/>
                  <a:ext cx="23" cy="18"/>
                </a:xfrm>
                <a:custGeom>
                  <a:avLst/>
                  <a:gdLst>
                    <a:gd name="T0" fmla="*/ 1 w 12"/>
                    <a:gd name="T1" fmla="*/ 5 h 10"/>
                    <a:gd name="T2" fmla="*/ 4 w 12"/>
                    <a:gd name="T3" fmla="*/ 10 h 10"/>
                    <a:gd name="T4" fmla="*/ 11 w 12"/>
                    <a:gd name="T5" fmla="*/ 5 h 10"/>
                    <a:gd name="T6" fmla="*/ 7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4" y="10"/>
                      </a:cubicBezTo>
                      <a:cubicBezTo>
                        <a:pt x="7" y="10"/>
                        <a:pt x="10" y="8"/>
                        <a:pt x="11" y="5"/>
                      </a:cubicBezTo>
                      <a:cubicBezTo>
                        <a:pt x="12" y="2"/>
                        <a:pt x="10" y="0"/>
                        <a:pt x="7" y="0"/>
                      </a:cubicBezTo>
                      <a:cubicBezTo>
                        <a:pt x="5" y="1"/>
                        <a:pt x="2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9" name="Freeform 1114"/>
                <p:cNvSpPr>
                  <a:spLocks/>
                </p:cNvSpPr>
                <p:nvPr/>
              </p:nvSpPr>
              <p:spPr bwMode="auto">
                <a:xfrm>
                  <a:off x="2613" y="2184"/>
                  <a:ext cx="24" cy="17"/>
                </a:xfrm>
                <a:custGeom>
                  <a:avLst/>
                  <a:gdLst>
                    <a:gd name="T0" fmla="*/ 1 w 13"/>
                    <a:gd name="T1" fmla="*/ 4 h 9"/>
                    <a:gd name="T2" fmla="*/ 4 w 13"/>
                    <a:gd name="T3" fmla="*/ 9 h 9"/>
                    <a:gd name="T4" fmla="*/ 12 w 13"/>
                    <a:gd name="T5" fmla="*/ 4 h 9"/>
                    <a:gd name="T6" fmla="*/ 8 w 13"/>
                    <a:gd name="T7" fmla="*/ 0 h 9"/>
                    <a:gd name="T8" fmla="*/ 1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4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11" y="7"/>
                        <a:pt x="12" y="4"/>
                      </a:cubicBezTo>
                      <a:cubicBezTo>
                        <a:pt x="13" y="2"/>
                        <a:pt x="11" y="0"/>
                        <a:pt x="8" y="0"/>
                      </a:cubicBezTo>
                      <a:cubicBezTo>
                        <a:pt x="6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0" name="Freeform 1115"/>
                <p:cNvSpPr>
                  <a:spLocks/>
                </p:cNvSpPr>
                <p:nvPr/>
              </p:nvSpPr>
              <p:spPr bwMode="auto">
                <a:xfrm>
                  <a:off x="2594" y="2184"/>
                  <a:ext cx="23" cy="17"/>
                </a:xfrm>
                <a:custGeom>
                  <a:avLst/>
                  <a:gdLst>
                    <a:gd name="T0" fmla="*/ 1 w 12"/>
                    <a:gd name="T1" fmla="*/ 5 h 9"/>
                    <a:gd name="T2" fmla="*/ 4 w 12"/>
                    <a:gd name="T3" fmla="*/ 9 h 9"/>
                    <a:gd name="T4" fmla="*/ 11 w 12"/>
                    <a:gd name="T5" fmla="*/ 5 h 9"/>
                    <a:gd name="T6" fmla="*/ 8 w 12"/>
                    <a:gd name="T7" fmla="*/ 0 h 9"/>
                    <a:gd name="T8" fmla="*/ 1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9"/>
                        <a:pt x="10" y="7"/>
                        <a:pt x="11" y="5"/>
                      </a:cubicBezTo>
                      <a:cubicBezTo>
                        <a:pt x="12" y="2"/>
                        <a:pt x="11" y="0"/>
                        <a:pt x="8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1" name="Freeform 1116"/>
                <p:cNvSpPr>
                  <a:spLocks/>
                </p:cNvSpPr>
                <p:nvPr/>
              </p:nvSpPr>
              <p:spPr bwMode="auto">
                <a:xfrm>
                  <a:off x="2553" y="2184"/>
                  <a:ext cx="26" cy="19"/>
                </a:xfrm>
                <a:custGeom>
                  <a:avLst/>
                  <a:gdLst>
                    <a:gd name="T0" fmla="*/ 2 w 14"/>
                    <a:gd name="T1" fmla="*/ 5 h 10"/>
                    <a:gd name="T2" fmla="*/ 5 w 14"/>
                    <a:gd name="T3" fmla="*/ 10 h 10"/>
                    <a:gd name="T4" fmla="*/ 12 w 14"/>
                    <a:gd name="T5" fmla="*/ 5 h 10"/>
                    <a:gd name="T6" fmla="*/ 10 w 14"/>
                    <a:gd name="T7" fmla="*/ 0 h 10"/>
                    <a:gd name="T8" fmla="*/ 2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1" y="8"/>
                        <a:pt x="12" y="5"/>
                      </a:cubicBezTo>
                      <a:cubicBezTo>
                        <a:pt x="14" y="2"/>
                        <a:pt x="13" y="0"/>
                        <a:pt x="10" y="0"/>
                      </a:cubicBezTo>
                      <a:cubicBezTo>
                        <a:pt x="7" y="0"/>
                        <a:pt x="3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2" name="Freeform 1117"/>
                <p:cNvSpPr>
                  <a:spLocks/>
                </p:cNvSpPr>
                <p:nvPr/>
              </p:nvSpPr>
              <p:spPr bwMode="auto">
                <a:xfrm>
                  <a:off x="1973" y="2194"/>
                  <a:ext cx="43" cy="18"/>
                </a:xfrm>
                <a:custGeom>
                  <a:avLst/>
                  <a:gdLst>
                    <a:gd name="T0" fmla="*/ 4 w 23"/>
                    <a:gd name="T1" fmla="*/ 5 h 10"/>
                    <a:gd name="T2" fmla="*/ 5 w 23"/>
                    <a:gd name="T3" fmla="*/ 10 h 10"/>
                    <a:gd name="T4" fmla="*/ 20 w 23"/>
                    <a:gd name="T5" fmla="*/ 5 h 10"/>
                    <a:gd name="T6" fmla="*/ 18 w 23"/>
                    <a:gd name="T7" fmla="*/ 0 h 10"/>
                    <a:gd name="T8" fmla="*/ 4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10"/>
                        <a:pt x="16" y="8"/>
                        <a:pt x="20" y="5"/>
                      </a:cubicBezTo>
                      <a:cubicBezTo>
                        <a:pt x="23" y="3"/>
                        <a:pt x="23" y="0"/>
                        <a:pt x="18" y="0"/>
                      </a:cubicBezTo>
                      <a:cubicBezTo>
                        <a:pt x="14" y="1"/>
                        <a:pt x="7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3" name="Freeform 1118"/>
                <p:cNvSpPr>
                  <a:spLocks/>
                </p:cNvSpPr>
                <p:nvPr/>
              </p:nvSpPr>
              <p:spPr bwMode="auto">
                <a:xfrm>
                  <a:off x="1942" y="2196"/>
                  <a:ext cx="45" cy="16"/>
                </a:xfrm>
                <a:custGeom>
                  <a:avLst/>
                  <a:gdLst>
                    <a:gd name="T0" fmla="*/ 4 w 24"/>
                    <a:gd name="T1" fmla="*/ 5 h 9"/>
                    <a:gd name="T2" fmla="*/ 6 w 24"/>
                    <a:gd name="T3" fmla="*/ 9 h 9"/>
                    <a:gd name="T4" fmla="*/ 21 w 24"/>
                    <a:gd name="T5" fmla="*/ 4 h 9"/>
                    <a:gd name="T6" fmla="*/ 19 w 24"/>
                    <a:gd name="T7" fmla="*/ 0 h 9"/>
                    <a:gd name="T8" fmla="*/ 4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0" y="9"/>
                        <a:pt x="17" y="7"/>
                        <a:pt x="21" y="4"/>
                      </a:cubicBezTo>
                      <a:cubicBezTo>
                        <a:pt x="24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4" name="Freeform 1119"/>
                <p:cNvSpPr>
                  <a:spLocks/>
                </p:cNvSpPr>
                <p:nvPr/>
              </p:nvSpPr>
              <p:spPr bwMode="auto">
                <a:xfrm>
                  <a:off x="1910" y="2196"/>
                  <a:ext cx="47" cy="18"/>
                </a:xfrm>
                <a:custGeom>
                  <a:avLst/>
                  <a:gdLst>
                    <a:gd name="T0" fmla="*/ 4 w 25"/>
                    <a:gd name="T1" fmla="*/ 5 h 10"/>
                    <a:gd name="T2" fmla="*/ 6 w 25"/>
                    <a:gd name="T3" fmla="*/ 10 h 10"/>
                    <a:gd name="T4" fmla="*/ 21 w 25"/>
                    <a:gd name="T5" fmla="*/ 5 h 10"/>
                    <a:gd name="T6" fmla="*/ 19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0" y="10"/>
                        <a:pt x="17" y="7"/>
                        <a:pt x="21" y="5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5" name="Freeform 1120"/>
                <p:cNvSpPr>
                  <a:spLocks/>
                </p:cNvSpPr>
                <p:nvPr/>
              </p:nvSpPr>
              <p:spPr bwMode="auto">
                <a:xfrm>
                  <a:off x="1878" y="2196"/>
                  <a:ext cx="47" cy="18"/>
                </a:xfrm>
                <a:custGeom>
                  <a:avLst/>
                  <a:gdLst>
                    <a:gd name="T0" fmla="*/ 4 w 25"/>
                    <a:gd name="T1" fmla="*/ 5 h 10"/>
                    <a:gd name="T2" fmla="*/ 5 w 25"/>
                    <a:gd name="T3" fmla="*/ 10 h 10"/>
                    <a:gd name="T4" fmla="*/ 21 w 25"/>
                    <a:gd name="T5" fmla="*/ 5 h 10"/>
                    <a:gd name="T6" fmla="*/ 19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10" y="10"/>
                        <a:pt x="17" y="8"/>
                        <a:pt x="21" y="5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6" name="Freeform 1121"/>
                <p:cNvSpPr>
                  <a:spLocks/>
                </p:cNvSpPr>
                <p:nvPr/>
              </p:nvSpPr>
              <p:spPr bwMode="auto">
                <a:xfrm>
                  <a:off x="1845" y="2196"/>
                  <a:ext cx="48" cy="18"/>
                </a:xfrm>
                <a:custGeom>
                  <a:avLst/>
                  <a:gdLst>
                    <a:gd name="T0" fmla="*/ 4 w 26"/>
                    <a:gd name="T1" fmla="*/ 5 h 10"/>
                    <a:gd name="T2" fmla="*/ 6 w 26"/>
                    <a:gd name="T3" fmla="*/ 10 h 10"/>
                    <a:gd name="T4" fmla="*/ 22 w 26"/>
                    <a:gd name="T5" fmla="*/ 5 h 10"/>
                    <a:gd name="T6" fmla="*/ 20 w 26"/>
                    <a:gd name="T7" fmla="*/ 0 h 10"/>
                    <a:gd name="T8" fmla="*/ 4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8" y="8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7" name="Freeform 1122"/>
                <p:cNvSpPr>
                  <a:spLocks/>
                </p:cNvSpPr>
                <p:nvPr/>
              </p:nvSpPr>
              <p:spPr bwMode="auto">
                <a:xfrm>
                  <a:off x="1811" y="2197"/>
                  <a:ext cx="49" cy="17"/>
                </a:xfrm>
                <a:custGeom>
                  <a:avLst/>
                  <a:gdLst>
                    <a:gd name="T0" fmla="*/ 4 w 26"/>
                    <a:gd name="T1" fmla="*/ 5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8" name="Freeform 1123"/>
                <p:cNvSpPr>
                  <a:spLocks/>
                </p:cNvSpPr>
                <p:nvPr/>
              </p:nvSpPr>
              <p:spPr bwMode="auto">
                <a:xfrm>
                  <a:off x="1776" y="2197"/>
                  <a:ext cx="50" cy="19"/>
                </a:xfrm>
                <a:custGeom>
                  <a:avLst/>
                  <a:gdLst>
                    <a:gd name="T0" fmla="*/ 4 w 27"/>
                    <a:gd name="T1" fmla="*/ 5 h 10"/>
                    <a:gd name="T2" fmla="*/ 6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7"/>
                        <a:pt x="1" y="10"/>
                        <a:pt x="6" y="10"/>
                      </a:cubicBezTo>
                      <a:cubicBezTo>
                        <a:pt x="11" y="9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9" name="Freeform 1124"/>
                <p:cNvSpPr>
                  <a:spLocks/>
                </p:cNvSpPr>
                <p:nvPr/>
              </p:nvSpPr>
              <p:spPr bwMode="auto">
                <a:xfrm>
                  <a:off x="1740" y="2197"/>
                  <a:ext cx="51" cy="19"/>
                </a:xfrm>
                <a:custGeom>
                  <a:avLst/>
                  <a:gdLst>
                    <a:gd name="T0" fmla="*/ 4 w 27"/>
                    <a:gd name="T1" fmla="*/ 5 h 10"/>
                    <a:gd name="T2" fmla="*/ 6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2" y="10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0" name="Freeform 1125"/>
                <p:cNvSpPr>
                  <a:spLocks/>
                </p:cNvSpPr>
                <p:nvPr/>
              </p:nvSpPr>
              <p:spPr bwMode="auto">
                <a:xfrm>
                  <a:off x="1705" y="2197"/>
                  <a:ext cx="50" cy="19"/>
                </a:xfrm>
                <a:custGeom>
                  <a:avLst/>
                  <a:gdLst>
                    <a:gd name="T0" fmla="*/ 4 w 27"/>
                    <a:gd name="T1" fmla="*/ 5 h 10"/>
                    <a:gd name="T2" fmla="*/ 6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9" y="8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1" name="Freeform 1126"/>
                <p:cNvSpPr>
                  <a:spLocks/>
                </p:cNvSpPr>
                <p:nvPr/>
              </p:nvSpPr>
              <p:spPr bwMode="auto">
                <a:xfrm>
                  <a:off x="1668" y="2197"/>
                  <a:ext cx="52" cy="19"/>
                </a:xfrm>
                <a:custGeom>
                  <a:avLst/>
                  <a:gdLst>
                    <a:gd name="T0" fmla="*/ 4 w 28"/>
                    <a:gd name="T1" fmla="*/ 5 h 10"/>
                    <a:gd name="T2" fmla="*/ 6 w 28"/>
                    <a:gd name="T3" fmla="*/ 10 h 10"/>
                    <a:gd name="T4" fmla="*/ 24 w 28"/>
                    <a:gd name="T5" fmla="*/ 5 h 10"/>
                    <a:gd name="T6" fmla="*/ 21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2" y="10"/>
                        <a:pt x="19" y="8"/>
                        <a:pt x="24" y="5"/>
                      </a:cubicBezTo>
                      <a:cubicBezTo>
                        <a:pt x="28" y="3"/>
                        <a:pt x="27" y="0"/>
                        <a:pt x="21" y="0"/>
                      </a:cubicBezTo>
                      <a:cubicBezTo>
                        <a:pt x="16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2" name="Freeform 1127"/>
                <p:cNvSpPr>
                  <a:spLocks/>
                </p:cNvSpPr>
                <p:nvPr/>
              </p:nvSpPr>
              <p:spPr bwMode="auto">
                <a:xfrm>
                  <a:off x="1629" y="2199"/>
                  <a:ext cx="54" cy="19"/>
                </a:xfrm>
                <a:custGeom>
                  <a:avLst/>
                  <a:gdLst>
                    <a:gd name="T0" fmla="*/ 4 w 29"/>
                    <a:gd name="T1" fmla="*/ 5 h 10"/>
                    <a:gd name="T2" fmla="*/ 7 w 29"/>
                    <a:gd name="T3" fmla="*/ 9 h 10"/>
                    <a:gd name="T4" fmla="*/ 25 w 29"/>
                    <a:gd name="T5" fmla="*/ 4 h 10"/>
                    <a:gd name="T6" fmla="*/ 22 w 29"/>
                    <a:gd name="T7" fmla="*/ 0 h 10"/>
                    <a:gd name="T8" fmla="*/ 4 w 2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4" y="5"/>
                      </a:moveTo>
                      <a:cubicBezTo>
                        <a:pt x="0" y="7"/>
                        <a:pt x="1" y="10"/>
                        <a:pt x="7" y="9"/>
                      </a:cubicBezTo>
                      <a:cubicBezTo>
                        <a:pt x="13" y="9"/>
                        <a:pt x="20" y="7"/>
                        <a:pt x="25" y="4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3" name="Freeform 1128"/>
                <p:cNvSpPr>
                  <a:spLocks/>
                </p:cNvSpPr>
                <p:nvPr/>
              </p:nvSpPr>
              <p:spPr bwMode="auto">
                <a:xfrm>
                  <a:off x="1589" y="2199"/>
                  <a:ext cx="55" cy="19"/>
                </a:xfrm>
                <a:custGeom>
                  <a:avLst/>
                  <a:gdLst>
                    <a:gd name="T0" fmla="*/ 4 w 29"/>
                    <a:gd name="T1" fmla="*/ 5 h 10"/>
                    <a:gd name="T2" fmla="*/ 7 w 29"/>
                    <a:gd name="T3" fmla="*/ 10 h 10"/>
                    <a:gd name="T4" fmla="*/ 25 w 29"/>
                    <a:gd name="T5" fmla="*/ 5 h 10"/>
                    <a:gd name="T6" fmla="*/ 22 w 29"/>
                    <a:gd name="T7" fmla="*/ 0 h 10"/>
                    <a:gd name="T8" fmla="*/ 4 w 2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1" y="7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4" name="Freeform 1129"/>
                <p:cNvSpPr>
                  <a:spLocks/>
                </p:cNvSpPr>
                <p:nvPr/>
              </p:nvSpPr>
              <p:spPr bwMode="auto">
                <a:xfrm>
                  <a:off x="1548" y="2199"/>
                  <a:ext cx="56" cy="19"/>
                </a:xfrm>
                <a:custGeom>
                  <a:avLst/>
                  <a:gdLst>
                    <a:gd name="T0" fmla="*/ 5 w 30"/>
                    <a:gd name="T1" fmla="*/ 5 h 10"/>
                    <a:gd name="T2" fmla="*/ 8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5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5" y="5"/>
                      </a:moveTo>
                      <a:cubicBezTo>
                        <a:pt x="0" y="8"/>
                        <a:pt x="2" y="10"/>
                        <a:pt x="8" y="10"/>
                      </a:cubicBezTo>
                      <a:cubicBezTo>
                        <a:pt x="14" y="10"/>
                        <a:pt x="22" y="8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5" name="Freeform 1130"/>
                <p:cNvSpPr>
                  <a:spLocks/>
                </p:cNvSpPr>
                <p:nvPr/>
              </p:nvSpPr>
              <p:spPr bwMode="auto">
                <a:xfrm>
                  <a:off x="1507" y="2199"/>
                  <a:ext cx="58" cy="19"/>
                </a:xfrm>
                <a:custGeom>
                  <a:avLst/>
                  <a:gdLst>
                    <a:gd name="T0" fmla="*/ 5 w 31"/>
                    <a:gd name="T1" fmla="*/ 5 h 10"/>
                    <a:gd name="T2" fmla="*/ 8 w 31"/>
                    <a:gd name="T3" fmla="*/ 10 h 10"/>
                    <a:gd name="T4" fmla="*/ 27 w 31"/>
                    <a:gd name="T5" fmla="*/ 5 h 10"/>
                    <a:gd name="T6" fmla="*/ 24 w 31"/>
                    <a:gd name="T7" fmla="*/ 0 h 10"/>
                    <a:gd name="T8" fmla="*/ 5 w 3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0">
                      <a:moveTo>
                        <a:pt x="5" y="5"/>
                      </a:moveTo>
                      <a:cubicBezTo>
                        <a:pt x="0" y="8"/>
                        <a:pt x="2" y="10"/>
                        <a:pt x="8" y="10"/>
                      </a:cubicBezTo>
                      <a:cubicBezTo>
                        <a:pt x="14" y="10"/>
                        <a:pt x="22" y="8"/>
                        <a:pt x="27" y="5"/>
                      </a:cubicBezTo>
                      <a:cubicBezTo>
                        <a:pt x="31" y="2"/>
                        <a:pt x="30" y="0"/>
                        <a:pt x="24" y="0"/>
                      </a:cubicBezTo>
                      <a:cubicBezTo>
                        <a:pt x="17" y="0"/>
                        <a:pt x="9" y="3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6" name="Freeform 1131"/>
                <p:cNvSpPr>
                  <a:spLocks/>
                </p:cNvSpPr>
                <p:nvPr/>
              </p:nvSpPr>
              <p:spPr bwMode="auto">
                <a:xfrm>
                  <a:off x="1466" y="2201"/>
                  <a:ext cx="58" cy="17"/>
                </a:xfrm>
                <a:custGeom>
                  <a:avLst/>
                  <a:gdLst>
                    <a:gd name="T0" fmla="*/ 4 w 31"/>
                    <a:gd name="T1" fmla="*/ 5 h 9"/>
                    <a:gd name="T2" fmla="*/ 8 w 31"/>
                    <a:gd name="T3" fmla="*/ 9 h 9"/>
                    <a:gd name="T4" fmla="*/ 27 w 31"/>
                    <a:gd name="T5" fmla="*/ 4 h 9"/>
                    <a:gd name="T6" fmla="*/ 23 w 31"/>
                    <a:gd name="T7" fmla="*/ 0 h 9"/>
                    <a:gd name="T8" fmla="*/ 4 w 3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9">
                      <a:moveTo>
                        <a:pt x="4" y="5"/>
                      </a:moveTo>
                      <a:cubicBezTo>
                        <a:pt x="0" y="7"/>
                        <a:pt x="1" y="9"/>
                        <a:pt x="8" y="9"/>
                      </a:cubicBezTo>
                      <a:cubicBezTo>
                        <a:pt x="14" y="9"/>
                        <a:pt x="22" y="7"/>
                        <a:pt x="27" y="4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7" name="Freeform 1132"/>
                <p:cNvSpPr>
                  <a:spLocks/>
                </p:cNvSpPr>
                <p:nvPr/>
              </p:nvSpPr>
              <p:spPr bwMode="auto">
                <a:xfrm>
                  <a:off x="1424" y="2201"/>
                  <a:ext cx="57" cy="19"/>
                </a:xfrm>
                <a:custGeom>
                  <a:avLst/>
                  <a:gdLst>
                    <a:gd name="T0" fmla="*/ 4 w 31"/>
                    <a:gd name="T1" fmla="*/ 5 h 10"/>
                    <a:gd name="T2" fmla="*/ 8 w 31"/>
                    <a:gd name="T3" fmla="*/ 10 h 10"/>
                    <a:gd name="T4" fmla="*/ 27 w 31"/>
                    <a:gd name="T5" fmla="*/ 5 h 10"/>
                    <a:gd name="T6" fmla="*/ 24 w 31"/>
                    <a:gd name="T7" fmla="*/ 0 h 10"/>
                    <a:gd name="T8" fmla="*/ 4 w 3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8" y="10"/>
                      </a:cubicBezTo>
                      <a:cubicBezTo>
                        <a:pt x="14" y="10"/>
                        <a:pt x="23" y="7"/>
                        <a:pt x="27" y="5"/>
                      </a:cubicBezTo>
                      <a:cubicBezTo>
                        <a:pt x="31" y="2"/>
                        <a:pt x="30" y="0"/>
                        <a:pt x="24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8" name="Freeform 1133"/>
                <p:cNvSpPr>
                  <a:spLocks/>
                </p:cNvSpPr>
                <p:nvPr/>
              </p:nvSpPr>
              <p:spPr bwMode="auto">
                <a:xfrm>
                  <a:off x="3702" y="2149"/>
                  <a:ext cx="48" cy="17"/>
                </a:xfrm>
                <a:custGeom>
                  <a:avLst/>
                  <a:gdLst>
                    <a:gd name="T0" fmla="*/ 3 w 26"/>
                    <a:gd name="T1" fmla="*/ 4 h 9"/>
                    <a:gd name="T2" fmla="*/ 19 w 26"/>
                    <a:gd name="T3" fmla="*/ 9 h 9"/>
                    <a:gd name="T4" fmla="*/ 23 w 26"/>
                    <a:gd name="T5" fmla="*/ 4 h 9"/>
                    <a:gd name="T6" fmla="*/ 7 w 26"/>
                    <a:gd name="T7" fmla="*/ 0 h 9"/>
                    <a:gd name="T8" fmla="*/ 3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3" y="4"/>
                      </a:moveTo>
                      <a:cubicBezTo>
                        <a:pt x="6" y="7"/>
                        <a:pt x="13" y="9"/>
                        <a:pt x="19" y="9"/>
                      </a:cubicBezTo>
                      <a:cubicBezTo>
                        <a:pt x="24" y="9"/>
                        <a:pt x="26" y="7"/>
                        <a:pt x="23" y="4"/>
                      </a:cubicBezTo>
                      <a:cubicBezTo>
                        <a:pt x="20" y="2"/>
                        <a:pt x="13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9" name="Freeform 1134"/>
                <p:cNvSpPr>
                  <a:spLocks/>
                </p:cNvSpPr>
                <p:nvPr/>
              </p:nvSpPr>
              <p:spPr bwMode="auto">
                <a:xfrm>
                  <a:off x="3666" y="2149"/>
                  <a:ext cx="47" cy="17"/>
                </a:xfrm>
                <a:custGeom>
                  <a:avLst/>
                  <a:gdLst>
                    <a:gd name="T0" fmla="*/ 3 w 25"/>
                    <a:gd name="T1" fmla="*/ 5 h 9"/>
                    <a:gd name="T2" fmla="*/ 18 w 25"/>
                    <a:gd name="T3" fmla="*/ 9 h 9"/>
                    <a:gd name="T4" fmla="*/ 22 w 25"/>
                    <a:gd name="T5" fmla="*/ 4 h 9"/>
                    <a:gd name="T6" fmla="*/ 7 w 25"/>
                    <a:gd name="T7" fmla="*/ 0 h 9"/>
                    <a:gd name="T8" fmla="*/ 3 w 2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3" y="5"/>
                      </a:moveTo>
                      <a:cubicBezTo>
                        <a:pt x="6" y="7"/>
                        <a:pt x="12" y="9"/>
                        <a:pt x="18" y="9"/>
                      </a:cubicBezTo>
                      <a:cubicBezTo>
                        <a:pt x="23" y="9"/>
                        <a:pt x="25" y="7"/>
                        <a:pt x="22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0" name="Freeform 1135"/>
                <p:cNvSpPr>
                  <a:spLocks/>
                </p:cNvSpPr>
                <p:nvPr/>
              </p:nvSpPr>
              <p:spPr bwMode="auto">
                <a:xfrm>
                  <a:off x="3530" y="2151"/>
                  <a:ext cx="43" cy="17"/>
                </a:xfrm>
                <a:custGeom>
                  <a:avLst/>
                  <a:gdLst>
                    <a:gd name="T0" fmla="*/ 3 w 23"/>
                    <a:gd name="T1" fmla="*/ 4 h 9"/>
                    <a:gd name="T2" fmla="*/ 17 w 23"/>
                    <a:gd name="T3" fmla="*/ 9 h 9"/>
                    <a:gd name="T4" fmla="*/ 20 w 23"/>
                    <a:gd name="T5" fmla="*/ 4 h 9"/>
                    <a:gd name="T6" fmla="*/ 6 w 23"/>
                    <a:gd name="T7" fmla="*/ 0 h 9"/>
                    <a:gd name="T8" fmla="*/ 3 w 2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4"/>
                      </a:moveTo>
                      <a:cubicBezTo>
                        <a:pt x="6" y="7"/>
                        <a:pt x="12" y="9"/>
                        <a:pt x="17" y="9"/>
                      </a:cubicBezTo>
                      <a:cubicBezTo>
                        <a:pt x="22" y="9"/>
                        <a:pt x="23" y="7"/>
                        <a:pt x="20" y="4"/>
                      </a:cubicBezTo>
                      <a:cubicBezTo>
                        <a:pt x="18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1" name="Freeform 1136"/>
                <p:cNvSpPr>
                  <a:spLocks/>
                </p:cNvSpPr>
                <p:nvPr/>
              </p:nvSpPr>
              <p:spPr bwMode="auto">
                <a:xfrm>
                  <a:off x="3437" y="2151"/>
                  <a:ext cx="41" cy="19"/>
                </a:xfrm>
                <a:custGeom>
                  <a:avLst/>
                  <a:gdLst>
                    <a:gd name="T0" fmla="*/ 3 w 22"/>
                    <a:gd name="T1" fmla="*/ 5 h 10"/>
                    <a:gd name="T2" fmla="*/ 16 w 22"/>
                    <a:gd name="T3" fmla="*/ 9 h 10"/>
                    <a:gd name="T4" fmla="*/ 19 w 22"/>
                    <a:gd name="T5" fmla="*/ 5 h 10"/>
                    <a:gd name="T6" fmla="*/ 6 w 22"/>
                    <a:gd name="T7" fmla="*/ 0 h 10"/>
                    <a:gd name="T8" fmla="*/ 3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3" y="5"/>
                      </a:moveTo>
                      <a:cubicBezTo>
                        <a:pt x="5" y="8"/>
                        <a:pt x="11" y="10"/>
                        <a:pt x="16" y="9"/>
                      </a:cubicBezTo>
                      <a:cubicBezTo>
                        <a:pt x="20" y="9"/>
                        <a:pt x="22" y="7"/>
                        <a:pt x="19" y="5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1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2" name="Freeform 1137"/>
                <p:cNvSpPr>
                  <a:spLocks/>
                </p:cNvSpPr>
                <p:nvPr/>
              </p:nvSpPr>
              <p:spPr bwMode="auto">
                <a:xfrm>
                  <a:off x="3407" y="2153"/>
                  <a:ext cx="39" cy="17"/>
                </a:xfrm>
                <a:custGeom>
                  <a:avLst/>
                  <a:gdLst>
                    <a:gd name="T0" fmla="*/ 3 w 21"/>
                    <a:gd name="T1" fmla="*/ 4 h 9"/>
                    <a:gd name="T2" fmla="*/ 15 w 21"/>
                    <a:gd name="T3" fmla="*/ 9 h 9"/>
                    <a:gd name="T4" fmla="*/ 19 w 21"/>
                    <a:gd name="T5" fmla="*/ 4 h 9"/>
                    <a:gd name="T6" fmla="*/ 6 w 21"/>
                    <a:gd name="T7" fmla="*/ 0 h 9"/>
                    <a:gd name="T8" fmla="*/ 3 w 2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4"/>
                      </a:moveTo>
                      <a:cubicBezTo>
                        <a:pt x="5" y="7"/>
                        <a:pt x="11" y="9"/>
                        <a:pt x="15" y="9"/>
                      </a:cubicBezTo>
                      <a:cubicBezTo>
                        <a:pt x="20" y="9"/>
                        <a:pt x="21" y="7"/>
                        <a:pt x="19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3" name="Freeform 1138"/>
                <p:cNvSpPr>
                  <a:spLocks/>
                </p:cNvSpPr>
                <p:nvPr/>
              </p:nvSpPr>
              <p:spPr bwMode="auto">
                <a:xfrm>
                  <a:off x="3379" y="2153"/>
                  <a:ext cx="37" cy="17"/>
                </a:xfrm>
                <a:custGeom>
                  <a:avLst/>
                  <a:gdLst>
                    <a:gd name="T0" fmla="*/ 2 w 20"/>
                    <a:gd name="T1" fmla="*/ 4 h 9"/>
                    <a:gd name="T2" fmla="*/ 15 w 20"/>
                    <a:gd name="T3" fmla="*/ 9 h 9"/>
                    <a:gd name="T4" fmla="*/ 18 w 20"/>
                    <a:gd name="T5" fmla="*/ 4 h 9"/>
                    <a:gd name="T6" fmla="*/ 6 w 20"/>
                    <a:gd name="T7" fmla="*/ 0 h 9"/>
                    <a:gd name="T8" fmla="*/ 2 w 2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2" y="4"/>
                      </a:moveTo>
                      <a:cubicBezTo>
                        <a:pt x="5" y="7"/>
                        <a:pt x="10" y="9"/>
                        <a:pt x="15" y="9"/>
                      </a:cubicBezTo>
                      <a:cubicBezTo>
                        <a:pt x="19" y="9"/>
                        <a:pt x="20" y="7"/>
                        <a:pt x="18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4" name="Freeform 1139"/>
                <p:cNvSpPr>
                  <a:spLocks/>
                </p:cNvSpPr>
                <p:nvPr/>
              </p:nvSpPr>
              <p:spPr bwMode="auto">
                <a:xfrm>
                  <a:off x="3351" y="2153"/>
                  <a:ext cx="37" cy="17"/>
                </a:xfrm>
                <a:custGeom>
                  <a:avLst/>
                  <a:gdLst>
                    <a:gd name="T0" fmla="*/ 2 w 20"/>
                    <a:gd name="T1" fmla="*/ 5 h 9"/>
                    <a:gd name="T2" fmla="*/ 14 w 20"/>
                    <a:gd name="T3" fmla="*/ 9 h 9"/>
                    <a:gd name="T4" fmla="*/ 17 w 20"/>
                    <a:gd name="T5" fmla="*/ 4 h 9"/>
                    <a:gd name="T6" fmla="*/ 5 w 20"/>
                    <a:gd name="T7" fmla="*/ 0 h 9"/>
                    <a:gd name="T8" fmla="*/ 2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2" y="5"/>
                      </a:moveTo>
                      <a:cubicBezTo>
                        <a:pt x="5" y="7"/>
                        <a:pt x="10" y="9"/>
                        <a:pt x="14" y="9"/>
                      </a:cubicBezTo>
                      <a:cubicBezTo>
                        <a:pt x="18" y="9"/>
                        <a:pt x="20" y="7"/>
                        <a:pt x="17" y="4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5" name="Freeform 1140"/>
                <p:cNvSpPr>
                  <a:spLocks/>
                </p:cNvSpPr>
                <p:nvPr/>
              </p:nvSpPr>
              <p:spPr bwMode="auto">
                <a:xfrm>
                  <a:off x="3323" y="2153"/>
                  <a:ext cx="37" cy="17"/>
                </a:xfrm>
                <a:custGeom>
                  <a:avLst/>
                  <a:gdLst>
                    <a:gd name="T0" fmla="*/ 2 w 20"/>
                    <a:gd name="T1" fmla="*/ 5 h 9"/>
                    <a:gd name="T2" fmla="*/ 14 w 20"/>
                    <a:gd name="T3" fmla="*/ 9 h 9"/>
                    <a:gd name="T4" fmla="*/ 17 w 20"/>
                    <a:gd name="T5" fmla="*/ 5 h 9"/>
                    <a:gd name="T6" fmla="*/ 5 w 20"/>
                    <a:gd name="T7" fmla="*/ 0 h 9"/>
                    <a:gd name="T8" fmla="*/ 2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2" y="5"/>
                      </a:moveTo>
                      <a:cubicBezTo>
                        <a:pt x="5" y="7"/>
                        <a:pt x="10" y="9"/>
                        <a:pt x="14" y="9"/>
                      </a:cubicBezTo>
                      <a:cubicBezTo>
                        <a:pt x="18" y="9"/>
                        <a:pt x="20" y="7"/>
                        <a:pt x="17" y="5"/>
                      </a:cubicBezTo>
                      <a:cubicBezTo>
                        <a:pt x="15" y="2"/>
                        <a:pt x="10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6" name="Freeform 1141"/>
                <p:cNvSpPr>
                  <a:spLocks/>
                </p:cNvSpPr>
                <p:nvPr/>
              </p:nvSpPr>
              <p:spPr bwMode="auto">
                <a:xfrm>
                  <a:off x="3297" y="2153"/>
                  <a:ext cx="36" cy="18"/>
                </a:xfrm>
                <a:custGeom>
                  <a:avLst/>
                  <a:gdLst>
                    <a:gd name="T0" fmla="*/ 2 w 19"/>
                    <a:gd name="T1" fmla="*/ 5 h 10"/>
                    <a:gd name="T2" fmla="*/ 13 w 19"/>
                    <a:gd name="T3" fmla="*/ 10 h 10"/>
                    <a:gd name="T4" fmla="*/ 16 w 19"/>
                    <a:gd name="T5" fmla="*/ 5 h 10"/>
                    <a:gd name="T6" fmla="*/ 5 w 19"/>
                    <a:gd name="T7" fmla="*/ 0 h 10"/>
                    <a:gd name="T8" fmla="*/ 2 w 1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0">
                      <a:moveTo>
                        <a:pt x="2" y="5"/>
                      </a:moveTo>
                      <a:cubicBezTo>
                        <a:pt x="4" y="8"/>
                        <a:pt x="9" y="10"/>
                        <a:pt x="13" y="10"/>
                      </a:cubicBezTo>
                      <a:cubicBezTo>
                        <a:pt x="17" y="9"/>
                        <a:pt x="19" y="7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1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7" name="Freeform 1142"/>
                <p:cNvSpPr>
                  <a:spLocks/>
                </p:cNvSpPr>
                <p:nvPr/>
              </p:nvSpPr>
              <p:spPr bwMode="auto">
                <a:xfrm>
                  <a:off x="3271" y="2155"/>
                  <a:ext cx="34" cy="16"/>
                </a:xfrm>
                <a:custGeom>
                  <a:avLst/>
                  <a:gdLst>
                    <a:gd name="T0" fmla="*/ 2 w 18"/>
                    <a:gd name="T1" fmla="*/ 4 h 9"/>
                    <a:gd name="T2" fmla="*/ 13 w 18"/>
                    <a:gd name="T3" fmla="*/ 9 h 9"/>
                    <a:gd name="T4" fmla="*/ 16 w 18"/>
                    <a:gd name="T5" fmla="*/ 4 h 9"/>
                    <a:gd name="T6" fmla="*/ 5 w 18"/>
                    <a:gd name="T7" fmla="*/ 0 h 9"/>
                    <a:gd name="T8" fmla="*/ 2 w 1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4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9"/>
                        <a:pt x="18" y="7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8" name="Freeform 1143"/>
                <p:cNvSpPr>
                  <a:spLocks/>
                </p:cNvSpPr>
                <p:nvPr/>
              </p:nvSpPr>
              <p:spPr bwMode="auto">
                <a:xfrm>
                  <a:off x="3245" y="2155"/>
                  <a:ext cx="33" cy="16"/>
                </a:xfrm>
                <a:custGeom>
                  <a:avLst/>
                  <a:gdLst>
                    <a:gd name="T0" fmla="*/ 2 w 18"/>
                    <a:gd name="T1" fmla="*/ 5 h 9"/>
                    <a:gd name="T2" fmla="*/ 13 w 18"/>
                    <a:gd name="T3" fmla="*/ 9 h 9"/>
                    <a:gd name="T4" fmla="*/ 16 w 18"/>
                    <a:gd name="T5" fmla="*/ 4 h 9"/>
                    <a:gd name="T6" fmla="*/ 5 w 18"/>
                    <a:gd name="T7" fmla="*/ 0 h 9"/>
                    <a:gd name="T8" fmla="*/ 2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5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9"/>
                        <a:pt x="18" y="7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9" name="Freeform 1144"/>
                <p:cNvSpPr>
                  <a:spLocks/>
                </p:cNvSpPr>
                <p:nvPr/>
              </p:nvSpPr>
              <p:spPr bwMode="auto">
                <a:xfrm>
                  <a:off x="3221" y="2155"/>
                  <a:ext cx="31" cy="16"/>
                </a:xfrm>
                <a:custGeom>
                  <a:avLst/>
                  <a:gdLst>
                    <a:gd name="T0" fmla="*/ 2 w 17"/>
                    <a:gd name="T1" fmla="*/ 5 h 9"/>
                    <a:gd name="T2" fmla="*/ 12 w 17"/>
                    <a:gd name="T3" fmla="*/ 9 h 9"/>
                    <a:gd name="T4" fmla="*/ 15 w 17"/>
                    <a:gd name="T5" fmla="*/ 5 h 9"/>
                    <a:gd name="T6" fmla="*/ 5 w 17"/>
                    <a:gd name="T7" fmla="*/ 0 h 9"/>
                    <a:gd name="T8" fmla="*/ 2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5"/>
                      </a:moveTo>
                      <a:cubicBezTo>
                        <a:pt x="4" y="7"/>
                        <a:pt x="8" y="9"/>
                        <a:pt x="12" y="9"/>
                      </a:cubicBezTo>
                      <a:cubicBezTo>
                        <a:pt x="16" y="9"/>
                        <a:pt x="17" y="7"/>
                        <a:pt x="15" y="5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0" name="Freeform 1145"/>
                <p:cNvSpPr>
                  <a:spLocks/>
                </p:cNvSpPr>
                <p:nvPr/>
              </p:nvSpPr>
              <p:spPr bwMode="auto">
                <a:xfrm>
                  <a:off x="3195" y="2155"/>
                  <a:ext cx="31" cy="16"/>
                </a:xfrm>
                <a:custGeom>
                  <a:avLst/>
                  <a:gdLst>
                    <a:gd name="T0" fmla="*/ 2 w 17"/>
                    <a:gd name="T1" fmla="*/ 5 h 9"/>
                    <a:gd name="T2" fmla="*/ 12 w 17"/>
                    <a:gd name="T3" fmla="*/ 9 h 9"/>
                    <a:gd name="T4" fmla="*/ 15 w 17"/>
                    <a:gd name="T5" fmla="*/ 5 h 9"/>
                    <a:gd name="T6" fmla="*/ 5 w 17"/>
                    <a:gd name="T7" fmla="*/ 0 h 9"/>
                    <a:gd name="T8" fmla="*/ 2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5"/>
                      </a:moveTo>
                      <a:cubicBezTo>
                        <a:pt x="4" y="7"/>
                        <a:pt x="9" y="9"/>
                        <a:pt x="12" y="9"/>
                      </a:cubicBezTo>
                      <a:cubicBezTo>
                        <a:pt x="16" y="9"/>
                        <a:pt x="17" y="7"/>
                        <a:pt x="15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1" name="Freeform 1146"/>
                <p:cNvSpPr>
                  <a:spLocks/>
                </p:cNvSpPr>
                <p:nvPr/>
              </p:nvSpPr>
              <p:spPr bwMode="auto">
                <a:xfrm>
                  <a:off x="3172" y="2155"/>
                  <a:ext cx="30" cy="18"/>
                </a:xfrm>
                <a:custGeom>
                  <a:avLst/>
                  <a:gdLst>
                    <a:gd name="T0" fmla="*/ 1 w 16"/>
                    <a:gd name="T1" fmla="*/ 5 h 10"/>
                    <a:gd name="T2" fmla="*/ 11 w 16"/>
                    <a:gd name="T3" fmla="*/ 10 h 10"/>
                    <a:gd name="T4" fmla="*/ 14 w 16"/>
                    <a:gd name="T5" fmla="*/ 5 h 10"/>
                    <a:gd name="T6" fmla="*/ 4 w 16"/>
                    <a:gd name="T7" fmla="*/ 1 h 10"/>
                    <a:gd name="T8" fmla="*/ 1 w 1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1" y="5"/>
                      </a:moveTo>
                      <a:cubicBezTo>
                        <a:pt x="3" y="8"/>
                        <a:pt x="8" y="10"/>
                        <a:pt x="11" y="10"/>
                      </a:cubicBezTo>
                      <a:cubicBezTo>
                        <a:pt x="15" y="10"/>
                        <a:pt x="16" y="7"/>
                        <a:pt x="14" y="5"/>
                      </a:cubicBezTo>
                      <a:cubicBezTo>
                        <a:pt x="12" y="2"/>
                        <a:pt x="8" y="0"/>
                        <a:pt x="4" y="1"/>
                      </a:cubicBezTo>
                      <a:cubicBezTo>
                        <a:pt x="1" y="1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2" name="Freeform 1147"/>
                <p:cNvSpPr>
                  <a:spLocks/>
                </p:cNvSpPr>
                <p:nvPr/>
              </p:nvSpPr>
              <p:spPr bwMode="auto">
                <a:xfrm>
                  <a:off x="3148" y="2156"/>
                  <a:ext cx="30" cy="17"/>
                </a:xfrm>
                <a:custGeom>
                  <a:avLst/>
                  <a:gdLst>
                    <a:gd name="T0" fmla="*/ 2 w 16"/>
                    <a:gd name="T1" fmla="*/ 4 h 9"/>
                    <a:gd name="T2" fmla="*/ 11 w 16"/>
                    <a:gd name="T3" fmla="*/ 9 h 9"/>
                    <a:gd name="T4" fmla="*/ 14 w 16"/>
                    <a:gd name="T5" fmla="*/ 4 h 9"/>
                    <a:gd name="T6" fmla="*/ 5 w 16"/>
                    <a:gd name="T7" fmla="*/ 0 h 9"/>
                    <a:gd name="T8" fmla="*/ 2 w 1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2" y="4"/>
                      </a:moveTo>
                      <a:cubicBezTo>
                        <a:pt x="3" y="7"/>
                        <a:pt x="8" y="9"/>
                        <a:pt x="11" y="9"/>
                      </a:cubicBezTo>
                      <a:cubicBezTo>
                        <a:pt x="15" y="9"/>
                        <a:pt x="16" y="7"/>
                        <a:pt x="14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3" name="Freeform 1148"/>
                <p:cNvSpPr>
                  <a:spLocks/>
                </p:cNvSpPr>
                <p:nvPr/>
              </p:nvSpPr>
              <p:spPr bwMode="auto">
                <a:xfrm>
                  <a:off x="3126" y="2156"/>
                  <a:ext cx="28" cy="17"/>
                </a:xfrm>
                <a:custGeom>
                  <a:avLst/>
                  <a:gdLst>
                    <a:gd name="T0" fmla="*/ 1 w 15"/>
                    <a:gd name="T1" fmla="*/ 5 h 9"/>
                    <a:gd name="T2" fmla="*/ 11 w 15"/>
                    <a:gd name="T3" fmla="*/ 9 h 9"/>
                    <a:gd name="T4" fmla="*/ 14 w 15"/>
                    <a:gd name="T5" fmla="*/ 4 h 9"/>
                    <a:gd name="T6" fmla="*/ 4 w 15"/>
                    <a:gd name="T7" fmla="*/ 0 h 9"/>
                    <a:gd name="T8" fmla="*/ 1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" y="5"/>
                      </a:moveTo>
                      <a:cubicBezTo>
                        <a:pt x="3" y="7"/>
                        <a:pt x="7" y="9"/>
                        <a:pt x="11" y="9"/>
                      </a:cubicBezTo>
                      <a:cubicBezTo>
                        <a:pt x="14" y="9"/>
                        <a:pt x="15" y="7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4" name="Freeform 1149"/>
                <p:cNvSpPr>
                  <a:spLocks/>
                </p:cNvSpPr>
                <p:nvPr/>
              </p:nvSpPr>
              <p:spPr bwMode="auto">
                <a:xfrm>
                  <a:off x="3103" y="2156"/>
                  <a:ext cx="28" cy="17"/>
                </a:xfrm>
                <a:custGeom>
                  <a:avLst/>
                  <a:gdLst>
                    <a:gd name="T0" fmla="*/ 1 w 15"/>
                    <a:gd name="T1" fmla="*/ 5 h 9"/>
                    <a:gd name="T2" fmla="*/ 10 w 15"/>
                    <a:gd name="T3" fmla="*/ 9 h 9"/>
                    <a:gd name="T4" fmla="*/ 13 w 15"/>
                    <a:gd name="T5" fmla="*/ 5 h 9"/>
                    <a:gd name="T6" fmla="*/ 4 w 15"/>
                    <a:gd name="T7" fmla="*/ 0 h 9"/>
                    <a:gd name="T8" fmla="*/ 1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4" y="9"/>
                        <a:pt x="15" y="7"/>
                        <a:pt x="13" y="5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5" name="Freeform 1150"/>
                <p:cNvSpPr>
                  <a:spLocks/>
                </p:cNvSpPr>
                <p:nvPr/>
              </p:nvSpPr>
              <p:spPr bwMode="auto">
                <a:xfrm>
                  <a:off x="3081" y="2156"/>
                  <a:ext cx="28" cy="19"/>
                </a:xfrm>
                <a:custGeom>
                  <a:avLst/>
                  <a:gdLst>
                    <a:gd name="T0" fmla="*/ 1 w 15"/>
                    <a:gd name="T1" fmla="*/ 5 h 10"/>
                    <a:gd name="T2" fmla="*/ 10 w 15"/>
                    <a:gd name="T3" fmla="*/ 10 h 10"/>
                    <a:gd name="T4" fmla="*/ 13 w 15"/>
                    <a:gd name="T5" fmla="*/ 5 h 10"/>
                    <a:gd name="T6" fmla="*/ 4 w 15"/>
                    <a:gd name="T7" fmla="*/ 0 h 10"/>
                    <a:gd name="T8" fmla="*/ 1 w 1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1" y="5"/>
                      </a:moveTo>
                      <a:cubicBezTo>
                        <a:pt x="3" y="8"/>
                        <a:pt x="7" y="10"/>
                        <a:pt x="10" y="10"/>
                      </a:cubicBezTo>
                      <a:cubicBezTo>
                        <a:pt x="13" y="9"/>
                        <a:pt x="15" y="7"/>
                        <a:pt x="13" y="5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6" name="Freeform 1151"/>
                <p:cNvSpPr>
                  <a:spLocks/>
                </p:cNvSpPr>
                <p:nvPr/>
              </p:nvSpPr>
              <p:spPr bwMode="auto">
                <a:xfrm>
                  <a:off x="3058" y="2158"/>
                  <a:ext cx="28" cy="17"/>
                </a:xfrm>
                <a:custGeom>
                  <a:avLst/>
                  <a:gdLst>
                    <a:gd name="T0" fmla="*/ 2 w 15"/>
                    <a:gd name="T1" fmla="*/ 4 h 9"/>
                    <a:gd name="T2" fmla="*/ 10 w 15"/>
                    <a:gd name="T3" fmla="*/ 9 h 9"/>
                    <a:gd name="T4" fmla="*/ 13 w 15"/>
                    <a:gd name="T5" fmla="*/ 4 h 9"/>
                    <a:gd name="T6" fmla="*/ 5 w 15"/>
                    <a:gd name="T7" fmla="*/ 0 h 9"/>
                    <a:gd name="T8" fmla="*/ 2 w 1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2" y="4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3" y="9"/>
                        <a:pt x="15" y="7"/>
                        <a:pt x="13" y="4"/>
                      </a:cubicBezTo>
                      <a:cubicBezTo>
                        <a:pt x="12" y="1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7" name="Freeform 1152"/>
                <p:cNvSpPr>
                  <a:spLocks/>
                </p:cNvSpPr>
                <p:nvPr/>
              </p:nvSpPr>
              <p:spPr bwMode="auto">
                <a:xfrm>
                  <a:off x="3038" y="2158"/>
                  <a:ext cx="26" cy="17"/>
                </a:xfrm>
                <a:custGeom>
                  <a:avLst/>
                  <a:gdLst>
                    <a:gd name="T0" fmla="*/ 1 w 14"/>
                    <a:gd name="T1" fmla="*/ 4 h 9"/>
                    <a:gd name="T2" fmla="*/ 9 w 14"/>
                    <a:gd name="T3" fmla="*/ 9 h 9"/>
                    <a:gd name="T4" fmla="*/ 13 w 14"/>
                    <a:gd name="T5" fmla="*/ 4 h 9"/>
                    <a:gd name="T6" fmla="*/ 4 w 14"/>
                    <a:gd name="T7" fmla="*/ 0 h 9"/>
                    <a:gd name="T8" fmla="*/ 1 w 1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1" y="4"/>
                      </a:moveTo>
                      <a:cubicBezTo>
                        <a:pt x="2" y="7"/>
                        <a:pt x="6" y="9"/>
                        <a:pt x="9" y="9"/>
                      </a:cubicBezTo>
                      <a:cubicBezTo>
                        <a:pt x="12" y="9"/>
                        <a:pt x="14" y="7"/>
                        <a:pt x="13" y="4"/>
                      </a:cubicBezTo>
                      <a:cubicBezTo>
                        <a:pt x="11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8" name="Freeform 1153"/>
                <p:cNvSpPr>
                  <a:spLocks/>
                </p:cNvSpPr>
                <p:nvPr/>
              </p:nvSpPr>
              <p:spPr bwMode="auto">
                <a:xfrm>
                  <a:off x="3017" y="2158"/>
                  <a:ext cx="25" cy="17"/>
                </a:xfrm>
                <a:custGeom>
                  <a:avLst/>
                  <a:gdLst>
                    <a:gd name="T0" fmla="*/ 1 w 13"/>
                    <a:gd name="T1" fmla="*/ 5 h 9"/>
                    <a:gd name="T2" fmla="*/ 9 w 13"/>
                    <a:gd name="T3" fmla="*/ 9 h 9"/>
                    <a:gd name="T4" fmla="*/ 12 w 13"/>
                    <a:gd name="T5" fmla="*/ 4 h 9"/>
                    <a:gd name="T6" fmla="*/ 4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5" y="9"/>
                        <a:pt x="9" y="9"/>
                      </a:cubicBezTo>
                      <a:cubicBezTo>
                        <a:pt x="12" y="9"/>
                        <a:pt x="13" y="7"/>
                        <a:pt x="12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9" name="Freeform 1154"/>
                <p:cNvSpPr>
                  <a:spLocks/>
                </p:cNvSpPr>
                <p:nvPr/>
              </p:nvSpPr>
              <p:spPr bwMode="auto">
                <a:xfrm>
                  <a:off x="2997" y="2158"/>
                  <a:ext cx="24" cy="17"/>
                </a:xfrm>
                <a:custGeom>
                  <a:avLst/>
                  <a:gdLst>
                    <a:gd name="T0" fmla="*/ 1 w 13"/>
                    <a:gd name="T1" fmla="*/ 5 h 9"/>
                    <a:gd name="T2" fmla="*/ 8 w 13"/>
                    <a:gd name="T3" fmla="*/ 9 h 9"/>
                    <a:gd name="T4" fmla="*/ 12 w 13"/>
                    <a:gd name="T5" fmla="*/ 5 h 9"/>
                    <a:gd name="T6" fmla="*/ 4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3" y="7"/>
                        <a:pt x="12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0" name="Freeform 1155"/>
                <p:cNvSpPr>
                  <a:spLocks/>
                </p:cNvSpPr>
                <p:nvPr/>
              </p:nvSpPr>
              <p:spPr bwMode="auto">
                <a:xfrm>
                  <a:off x="2976" y="2158"/>
                  <a:ext cx="25" cy="19"/>
                </a:xfrm>
                <a:custGeom>
                  <a:avLst/>
                  <a:gdLst>
                    <a:gd name="T0" fmla="*/ 1 w 13"/>
                    <a:gd name="T1" fmla="*/ 5 h 10"/>
                    <a:gd name="T2" fmla="*/ 8 w 13"/>
                    <a:gd name="T3" fmla="*/ 10 h 10"/>
                    <a:gd name="T4" fmla="*/ 12 w 13"/>
                    <a:gd name="T5" fmla="*/ 5 h 10"/>
                    <a:gd name="T6" fmla="*/ 4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8" y="10"/>
                      </a:cubicBezTo>
                      <a:cubicBezTo>
                        <a:pt x="11" y="10"/>
                        <a:pt x="13" y="7"/>
                        <a:pt x="12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1" name="Freeform 1156"/>
                <p:cNvSpPr>
                  <a:spLocks/>
                </p:cNvSpPr>
                <p:nvPr/>
              </p:nvSpPr>
              <p:spPr bwMode="auto">
                <a:xfrm>
                  <a:off x="2956" y="2160"/>
                  <a:ext cx="24" cy="17"/>
                </a:xfrm>
                <a:custGeom>
                  <a:avLst/>
                  <a:gdLst>
                    <a:gd name="T0" fmla="*/ 1 w 13"/>
                    <a:gd name="T1" fmla="*/ 4 h 9"/>
                    <a:gd name="T2" fmla="*/ 8 w 13"/>
                    <a:gd name="T3" fmla="*/ 9 h 9"/>
                    <a:gd name="T4" fmla="*/ 12 w 13"/>
                    <a:gd name="T5" fmla="*/ 4 h 9"/>
                    <a:gd name="T6" fmla="*/ 5 w 13"/>
                    <a:gd name="T7" fmla="*/ 0 h 9"/>
                    <a:gd name="T8" fmla="*/ 1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4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3" y="7"/>
                        <a:pt x="12" y="4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2" name="Freeform 1157"/>
                <p:cNvSpPr>
                  <a:spLocks/>
                </p:cNvSpPr>
                <p:nvPr/>
              </p:nvSpPr>
              <p:spPr bwMode="auto">
                <a:xfrm>
                  <a:off x="2937" y="2160"/>
                  <a:ext cx="23" cy="17"/>
                </a:xfrm>
                <a:custGeom>
                  <a:avLst/>
                  <a:gdLst>
                    <a:gd name="T0" fmla="*/ 0 w 12"/>
                    <a:gd name="T1" fmla="*/ 4 h 9"/>
                    <a:gd name="T2" fmla="*/ 7 w 12"/>
                    <a:gd name="T3" fmla="*/ 9 h 9"/>
                    <a:gd name="T4" fmla="*/ 11 w 12"/>
                    <a:gd name="T5" fmla="*/ 4 h 9"/>
                    <a:gd name="T6" fmla="*/ 4 w 12"/>
                    <a:gd name="T7" fmla="*/ 0 h 9"/>
                    <a:gd name="T8" fmla="*/ 0 w 1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0" y="4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10" y="9"/>
                        <a:pt x="12" y="7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3" name="Freeform 1158"/>
                <p:cNvSpPr>
                  <a:spLocks/>
                </p:cNvSpPr>
                <p:nvPr/>
              </p:nvSpPr>
              <p:spPr bwMode="auto">
                <a:xfrm>
                  <a:off x="2898" y="2160"/>
                  <a:ext cx="23" cy="17"/>
                </a:xfrm>
                <a:custGeom>
                  <a:avLst/>
                  <a:gdLst>
                    <a:gd name="T0" fmla="*/ 1 w 12"/>
                    <a:gd name="T1" fmla="*/ 5 h 9"/>
                    <a:gd name="T2" fmla="*/ 7 w 12"/>
                    <a:gd name="T3" fmla="*/ 9 h 9"/>
                    <a:gd name="T4" fmla="*/ 11 w 12"/>
                    <a:gd name="T5" fmla="*/ 5 h 9"/>
                    <a:gd name="T6" fmla="*/ 5 w 12"/>
                    <a:gd name="T7" fmla="*/ 0 h 9"/>
                    <a:gd name="T8" fmla="*/ 1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5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10" y="9"/>
                        <a:pt x="12" y="7"/>
                        <a:pt x="11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4" name="Freeform 1159"/>
                <p:cNvSpPr>
                  <a:spLocks/>
                </p:cNvSpPr>
                <p:nvPr/>
              </p:nvSpPr>
              <p:spPr bwMode="auto">
                <a:xfrm>
                  <a:off x="2880" y="2160"/>
                  <a:ext cx="20" cy="19"/>
                </a:xfrm>
                <a:custGeom>
                  <a:avLst/>
                  <a:gdLst>
                    <a:gd name="T0" fmla="*/ 0 w 11"/>
                    <a:gd name="T1" fmla="*/ 5 h 10"/>
                    <a:gd name="T2" fmla="*/ 6 w 11"/>
                    <a:gd name="T3" fmla="*/ 10 h 10"/>
                    <a:gd name="T4" fmla="*/ 11 w 11"/>
                    <a:gd name="T5" fmla="*/ 5 h 10"/>
                    <a:gd name="T6" fmla="*/ 5 w 11"/>
                    <a:gd name="T7" fmla="*/ 0 h 10"/>
                    <a:gd name="T8" fmla="*/ 0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0" y="5"/>
                      </a:moveTo>
                      <a:cubicBezTo>
                        <a:pt x="1" y="8"/>
                        <a:pt x="3" y="10"/>
                        <a:pt x="6" y="10"/>
                      </a:cubicBezTo>
                      <a:cubicBezTo>
                        <a:pt x="9" y="10"/>
                        <a:pt x="11" y="7"/>
                        <a:pt x="11" y="5"/>
                      </a:cubicBezTo>
                      <a:cubicBezTo>
                        <a:pt x="10" y="2"/>
                        <a:pt x="7" y="0"/>
                        <a:pt x="5" y="0"/>
                      </a:cubicBezTo>
                      <a:cubicBezTo>
                        <a:pt x="2" y="0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5" name="Freeform 1160"/>
                <p:cNvSpPr>
                  <a:spLocks/>
                </p:cNvSpPr>
                <p:nvPr/>
              </p:nvSpPr>
              <p:spPr bwMode="auto">
                <a:xfrm>
                  <a:off x="2861" y="2162"/>
                  <a:ext cx="20" cy="17"/>
                </a:xfrm>
                <a:custGeom>
                  <a:avLst/>
                  <a:gdLst>
                    <a:gd name="T0" fmla="*/ 0 w 11"/>
                    <a:gd name="T1" fmla="*/ 4 h 9"/>
                    <a:gd name="T2" fmla="*/ 6 w 11"/>
                    <a:gd name="T3" fmla="*/ 9 h 9"/>
                    <a:gd name="T4" fmla="*/ 10 w 11"/>
                    <a:gd name="T5" fmla="*/ 4 h 9"/>
                    <a:gd name="T6" fmla="*/ 5 w 11"/>
                    <a:gd name="T7" fmla="*/ 0 h 9"/>
                    <a:gd name="T8" fmla="*/ 0 w 1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1" y="7"/>
                        <a:pt x="3" y="9"/>
                        <a:pt x="6" y="9"/>
                      </a:cubicBezTo>
                      <a:cubicBezTo>
                        <a:pt x="9" y="9"/>
                        <a:pt x="11" y="7"/>
                        <a:pt x="10" y="4"/>
                      </a:cubicBezTo>
                      <a:cubicBezTo>
                        <a:pt x="10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6" name="Freeform 1161"/>
                <p:cNvSpPr>
                  <a:spLocks/>
                </p:cNvSpPr>
                <p:nvPr/>
              </p:nvSpPr>
              <p:spPr bwMode="auto">
                <a:xfrm>
                  <a:off x="2842" y="2162"/>
                  <a:ext cx="21" cy="17"/>
                </a:xfrm>
                <a:custGeom>
                  <a:avLst/>
                  <a:gdLst>
                    <a:gd name="T0" fmla="*/ 0 w 11"/>
                    <a:gd name="T1" fmla="*/ 5 h 9"/>
                    <a:gd name="T2" fmla="*/ 6 w 11"/>
                    <a:gd name="T3" fmla="*/ 9 h 9"/>
                    <a:gd name="T4" fmla="*/ 10 w 11"/>
                    <a:gd name="T5" fmla="*/ 4 h 9"/>
                    <a:gd name="T6" fmla="*/ 5 w 11"/>
                    <a:gd name="T7" fmla="*/ 0 h 9"/>
                    <a:gd name="T8" fmla="*/ 0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cubicBezTo>
                        <a:pt x="0" y="7"/>
                        <a:pt x="3" y="9"/>
                        <a:pt x="6" y="9"/>
                      </a:cubicBezTo>
                      <a:cubicBezTo>
                        <a:pt x="9" y="9"/>
                        <a:pt x="11" y="7"/>
                        <a:pt x="10" y="4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7" name="Freeform 1162"/>
                <p:cNvSpPr>
                  <a:spLocks/>
                </p:cNvSpPr>
                <p:nvPr/>
              </p:nvSpPr>
              <p:spPr bwMode="auto">
                <a:xfrm>
                  <a:off x="2824" y="2162"/>
                  <a:ext cx="18" cy="17"/>
                </a:xfrm>
                <a:custGeom>
                  <a:avLst/>
                  <a:gdLst>
                    <a:gd name="T0" fmla="*/ 0 w 10"/>
                    <a:gd name="T1" fmla="*/ 5 h 9"/>
                    <a:gd name="T2" fmla="*/ 5 w 10"/>
                    <a:gd name="T3" fmla="*/ 9 h 9"/>
                    <a:gd name="T4" fmla="*/ 10 w 10"/>
                    <a:gd name="T5" fmla="*/ 5 h 9"/>
                    <a:gd name="T6" fmla="*/ 5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0" y="7"/>
                        <a:pt x="3" y="9"/>
                        <a:pt x="5" y="9"/>
                      </a:cubicBezTo>
                      <a:cubicBezTo>
                        <a:pt x="8" y="9"/>
                        <a:pt x="10" y="7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8" name="Freeform 1163"/>
                <p:cNvSpPr>
                  <a:spLocks/>
                </p:cNvSpPr>
                <p:nvPr/>
              </p:nvSpPr>
              <p:spPr bwMode="auto">
                <a:xfrm>
                  <a:off x="2805" y="2162"/>
                  <a:ext cx="19" cy="19"/>
                </a:xfrm>
                <a:custGeom>
                  <a:avLst/>
                  <a:gdLst>
                    <a:gd name="T0" fmla="*/ 0 w 10"/>
                    <a:gd name="T1" fmla="*/ 5 h 10"/>
                    <a:gd name="T2" fmla="*/ 5 w 10"/>
                    <a:gd name="T3" fmla="*/ 10 h 10"/>
                    <a:gd name="T4" fmla="*/ 10 w 10"/>
                    <a:gd name="T5" fmla="*/ 5 h 10"/>
                    <a:gd name="T6" fmla="*/ 5 w 10"/>
                    <a:gd name="T7" fmla="*/ 0 h 10"/>
                    <a:gd name="T8" fmla="*/ 0 w 1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0" y="5"/>
                      </a:moveTo>
                      <a:cubicBezTo>
                        <a:pt x="0" y="8"/>
                        <a:pt x="3" y="10"/>
                        <a:pt x="5" y="10"/>
                      </a:cubicBezTo>
                      <a:cubicBezTo>
                        <a:pt x="8" y="9"/>
                        <a:pt x="10" y="7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9" name="Freeform 1164"/>
                <p:cNvSpPr>
                  <a:spLocks/>
                </p:cNvSpPr>
                <p:nvPr/>
              </p:nvSpPr>
              <p:spPr bwMode="auto">
                <a:xfrm>
                  <a:off x="2786" y="2162"/>
                  <a:ext cx="19" cy="19"/>
                </a:xfrm>
                <a:custGeom>
                  <a:avLst/>
                  <a:gdLst>
                    <a:gd name="T0" fmla="*/ 1 w 10"/>
                    <a:gd name="T1" fmla="*/ 5 h 10"/>
                    <a:gd name="T2" fmla="*/ 5 w 10"/>
                    <a:gd name="T3" fmla="*/ 10 h 10"/>
                    <a:gd name="T4" fmla="*/ 10 w 10"/>
                    <a:gd name="T5" fmla="*/ 5 h 10"/>
                    <a:gd name="T6" fmla="*/ 6 w 10"/>
                    <a:gd name="T7" fmla="*/ 0 h 10"/>
                    <a:gd name="T8" fmla="*/ 1 w 1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1" y="5"/>
                      </a:moveTo>
                      <a:cubicBezTo>
                        <a:pt x="0" y="8"/>
                        <a:pt x="3" y="10"/>
                        <a:pt x="5" y="10"/>
                      </a:cubicBezTo>
                      <a:cubicBezTo>
                        <a:pt x="8" y="10"/>
                        <a:pt x="10" y="8"/>
                        <a:pt x="10" y="5"/>
                      </a:cubicBezTo>
                      <a:cubicBezTo>
                        <a:pt x="10" y="2"/>
                        <a:pt x="8" y="0"/>
                        <a:pt x="6" y="0"/>
                      </a:cubicBezTo>
                      <a:cubicBezTo>
                        <a:pt x="3" y="1"/>
                        <a:pt x="1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0" name="Freeform 1165"/>
                <p:cNvSpPr>
                  <a:spLocks/>
                </p:cNvSpPr>
                <p:nvPr/>
              </p:nvSpPr>
              <p:spPr bwMode="auto">
                <a:xfrm>
                  <a:off x="2770" y="2164"/>
                  <a:ext cx="18" cy="17"/>
                </a:xfrm>
                <a:custGeom>
                  <a:avLst/>
                  <a:gdLst>
                    <a:gd name="T0" fmla="*/ 0 w 10"/>
                    <a:gd name="T1" fmla="*/ 4 h 9"/>
                    <a:gd name="T2" fmla="*/ 4 w 10"/>
                    <a:gd name="T3" fmla="*/ 9 h 9"/>
                    <a:gd name="T4" fmla="*/ 10 w 10"/>
                    <a:gd name="T5" fmla="*/ 4 h 9"/>
                    <a:gd name="T6" fmla="*/ 5 w 10"/>
                    <a:gd name="T7" fmla="*/ 0 h 9"/>
                    <a:gd name="T8" fmla="*/ 0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4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9" y="7"/>
                        <a:pt x="10" y="4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1" name="Freeform 1166"/>
                <p:cNvSpPr>
                  <a:spLocks/>
                </p:cNvSpPr>
                <p:nvPr/>
              </p:nvSpPr>
              <p:spPr bwMode="auto">
                <a:xfrm>
                  <a:off x="2751" y="2164"/>
                  <a:ext cx="19" cy="17"/>
                </a:xfrm>
                <a:custGeom>
                  <a:avLst/>
                  <a:gdLst>
                    <a:gd name="T0" fmla="*/ 0 w 10"/>
                    <a:gd name="T1" fmla="*/ 5 h 9"/>
                    <a:gd name="T2" fmla="*/ 4 w 10"/>
                    <a:gd name="T3" fmla="*/ 9 h 9"/>
                    <a:gd name="T4" fmla="*/ 10 w 10"/>
                    <a:gd name="T5" fmla="*/ 4 h 9"/>
                    <a:gd name="T6" fmla="*/ 5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9" y="7"/>
                        <a:pt x="10" y="4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2" name="Freeform 1167"/>
                <p:cNvSpPr>
                  <a:spLocks/>
                </p:cNvSpPr>
                <p:nvPr/>
              </p:nvSpPr>
              <p:spPr bwMode="auto">
                <a:xfrm>
                  <a:off x="2732" y="2164"/>
                  <a:ext cx="19" cy="17"/>
                </a:xfrm>
                <a:custGeom>
                  <a:avLst/>
                  <a:gdLst>
                    <a:gd name="T0" fmla="*/ 0 w 10"/>
                    <a:gd name="T1" fmla="*/ 5 h 9"/>
                    <a:gd name="T2" fmla="*/ 4 w 10"/>
                    <a:gd name="T3" fmla="*/ 9 h 9"/>
                    <a:gd name="T4" fmla="*/ 10 w 10"/>
                    <a:gd name="T5" fmla="*/ 5 h 9"/>
                    <a:gd name="T6" fmla="*/ 6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10" y="7"/>
                        <a:pt x="10" y="5"/>
                      </a:cubicBezTo>
                      <a:cubicBezTo>
                        <a:pt x="10" y="2"/>
                        <a:pt x="9" y="0"/>
                        <a:pt x="6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3" name="Freeform 1168"/>
                <p:cNvSpPr>
                  <a:spLocks/>
                </p:cNvSpPr>
                <p:nvPr/>
              </p:nvSpPr>
              <p:spPr bwMode="auto">
                <a:xfrm>
                  <a:off x="2602" y="2166"/>
                  <a:ext cx="24" cy="18"/>
                </a:xfrm>
                <a:custGeom>
                  <a:avLst/>
                  <a:gdLst>
                    <a:gd name="T0" fmla="*/ 2 w 13"/>
                    <a:gd name="T1" fmla="*/ 5 h 10"/>
                    <a:gd name="T2" fmla="*/ 4 w 13"/>
                    <a:gd name="T3" fmla="*/ 10 h 10"/>
                    <a:gd name="T4" fmla="*/ 11 w 13"/>
                    <a:gd name="T5" fmla="*/ 5 h 10"/>
                    <a:gd name="T6" fmla="*/ 9 w 13"/>
                    <a:gd name="T7" fmla="*/ 1 h 10"/>
                    <a:gd name="T8" fmla="*/ 2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2" y="5"/>
                      </a:moveTo>
                      <a:cubicBezTo>
                        <a:pt x="0" y="8"/>
                        <a:pt x="2" y="10"/>
                        <a:pt x="4" y="10"/>
                      </a:cubicBezTo>
                      <a:cubicBezTo>
                        <a:pt x="7" y="10"/>
                        <a:pt x="10" y="8"/>
                        <a:pt x="11" y="5"/>
                      </a:cubicBezTo>
                      <a:cubicBezTo>
                        <a:pt x="13" y="2"/>
                        <a:pt x="11" y="0"/>
                        <a:pt x="9" y="1"/>
                      </a:cubicBezTo>
                      <a:cubicBezTo>
                        <a:pt x="6" y="1"/>
                        <a:pt x="3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4" name="Freeform 1169"/>
                <p:cNvSpPr>
                  <a:spLocks/>
                </p:cNvSpPr>
                <p:nvPr/>
              </p:nvSpPr>
              <p:spPr bwMode="auto">
                <a:xfrm>
                  <a:off x="2583" y="2168"/>
                  <a:ext cx="24" cy="16"/>
                </a:xfrm>
                <a:custGeom>
                  <a:avLst/>
                  <a:gdLst>
                    <a:gd name="T0" fmla="*/ 1 w 13"/>
                    <a:gd name="T1" fmla="*/ 4 h 9"/>
                    <a:gd name="T2" fmla="*/ 4 w 13"/>
                    <a:gd name="T3" fmla="*/ 9 h 9"/>
                    <a:gd name="T4" fmla="*/ 11 w 13"/>
                    <a:gd name="T5" fmla="*/ 4 h 9"/>
                    <a:gd name="T6" fmla="*/ 9 w 13"/>
                    <a:gd name="T7" fmla="*/ 0 h 9"/>
                    <a:gd name="T8" fmla="*/ 1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9"/>
                        <a:pt x="10" y="7"/>
                        <a:pt x="11" y="4"/>
                      </a:cubicBezTo>
                      <a:cubicBezTo>
                        <a:pt x="13" y="2"/>
                        <a:pt x="12" y="0"/>
                        <a:pt x="9" y="0"/>
                      </a:cubicBezTo>
                      <a:cubicBezTo>
                        <a:pt x="6" y="0"/>
                        <a:pt x="3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5" name="Freeform 1170"/>
                <p:cNvSpPr>
                  <a:spLocks/>
                </p:cNvSpPr>
                <p:nvPr/>
              </p:nvSpPr>
              <p:spPr bwMode="auto">
                <a:xfrm>
                  <a:off x="2564" y="2168"/>
                  <a:ext cx="25" cy="16"/>
                </a:xfrm>
                <a:custGeom>
                  <a:avLst/>
                  <a:gdLst>
                    <a:gd name="T0" fmla="*/ 1 w 13"/>
                    <a:gd name="T1" fmla="*/ 5 h 9"/>
                    <a:gd name="T2" fmla="*/ 4 w 13"/>
                    <a:gd name="T3" fmla="*/ 9 h 9"/>
                    <a:gd name="T4" fmla="*/ 11 w 13"/>
                    <a:gd name="T5" fmla="*/ 4 h 9"/>
                    <a:gd name="T6" fmla="*/ 9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9"/>
                        <a:pt x="10" y="7"/>
                        <a:pt x="11" y="4"/>
                      </a:cubicBezTo>
                      <a:cubicBezTo>
                        <a:pt x="13" y="2"/>
                        <a:pt x="12" y="0"/>
                        <a:pt x="9" y="0"/>
                      </a:cubicBezTo>
                      <a:cubicBezTo>
                        <a:pt x="6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6" name="Freeform 1171"/>
                <p:cNvSpPr>
                  <a:spLocks/>
                </p:cNvSpPr>
                <p:nvPr/>
              </p:nvSpPr>
              <p:spPr bwMode="auto">
                <a:xfrm>
                  <a:off x="2546" y="2168"/>
                  <a:ext cx="24" cy="18"/>
                </a:xfrm>
                <a:custGeom>
                  <a:avLst/>
                  <a:gdLst>
                    <a:gd name="T0" fmla="*/ 1 w 13"/>
                    <a:gd name="T1" fmla="*/ 5 h 10"/>
                    <a:gd name="T2" fmla="*/ 3 w 13"/>
                    <a:gd name="T3" fmla="*/ 9 h 10"/>
                    <a:gd name="T4" fmla="*/ 11 w 13"/>
                    <a:gd name="T5" fmla="*/ 5 h 10"/>
                    <a:gd name="T6" fmla="*/ 9 w 13"/>
                    <a:gd name="T7" fmla="*/ 0 h 10"/>
                    <a:gd name="T8" fmla="*/ 1 w 1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1" y="5"/>
                      </a:moveTo>
                      <a:cubicBezTo>
                        <a:pt x="0" y="7"/>
                        <a:pt x="1" y="10"/>
                        <a:pt x="3" y="9"/>
                      </a:cubicBezTo>
                      <a:cubicBezTo>
                        <a:pt x="6" y="9"/>
                        <a:pt x="10" y="7"/>
                        <a:pt x="11" y="5"/>
                      </a:cubicBezTo>
                      <a:cubicBezTo>
                        <a:pt x="13" y="2"/>
                        <a:pt x="12" y="0"/>
                        <a:pt x="9" y="0"/>
                      </a:cubicBezTo>
                      <a:cubicBezTo>
                        <a:pt x="6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7" name="Freeform 1172"/>
                <p:cNvSpPr>
                  <a:spLocks/>
                </p:cNvSpPr>
                <p:nvPr/>
              </p:nvSpPr>
              <p:spPr bwMode="auto">
                <a:xfrm>
                  <a:off x="2028" y="2177"/>
                  <a:ext cx="42" cy="17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6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8" name="Freeform 1173"/>
                <p:cNvSpPr>
                  <a:spLocks/>
                </p:cNvSpPr>
                <p:nvPr/>
              </p:nvSpPr>
              <p:spPr bwMode="auto">
                <a:xfrm>
                  <a:off x="1998" y="2177"/>
                  <a:ext cx="43" cy="19"/>
                </a:xfrm>
                <a:custGeom>
                  <a:avLst/>
                  <a:gdLst>
                    <a:gd name="T0" fmla="*/ 4 w 23"/>
                    <a:gd name="T1" fmla="*/ 5 h 10"/>
                    <a:gd name="T2" fmla="*/ 5 w 23"/>
                    <a:gd name="T3" fmla="*/ 9 h 10"/>
                    <a:gd name="T4" fmla="*/ 20 w 23"/>
                    <a:gd name="T5" fmla="*/ 5 h 10"/>
                    <a:gd name="T6" fmla="*/ 19 w 23"/>
                    <a:gd name="T7" fmla="*/ 0 h 10"/>
                    <a:gd name="T8" fmla="*/ 4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4" y="5"/>
                      </a:moveTo>
                      <a:cubicBezTo>
                        <a:pt x="0" y="7"/>
                        <a:pt x="1" y="10"/>
                        <a:pt x="5" y="9"/>
                      </a:cubicBezTo>
                      <a:cubicBezTo>
                        <a:pt x="10" y="9"/>
                        <a:pt x="16" y="7"/>
                        <a:pt x="20" y="5"/>
                      </a:cubicBezTo>
                      <a:cubicBezTo>
                        <a:pt x="23" y="2"/>
                        <a:pt x="23" y="0"/>
                        <a:pt x="19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9" name="Freeform 1174"/>
                <p:cNvSpPr>
                  <a:spLocks/>
                </p:cNvSpPr>
                <p:nvPr/>
              </p:nvSpPr>
              <p:spPr bwMode="auto">
                <a:xfrm>
                  <a:off x="1968" y="2177"/>
                  <a:ext cx="45" cy="19"/>
                </a:xfrm>
                <a:custGeom>
                  <a:avLst/>
                  <a:gdLst>
                    <a:gd name="T0" fmla="*/ 4 w 24"/>
                    <a:gd name="T1" fmla="*/ 5 h 10"/>
                    <a:gd name="T2" fmla="*/ 5 w 24"/>
                    <a:gd name="T3" fmla="*/ 10 h 10"/>
                    <a:gd name="T4" fmla="*/ 20 w 24"/>
                    <a:gd name="T5" fmla="*/ 5 h 10"/>
                    <a:gd name="T6" fmla="*/ 19 w 24"/>
                    <a:gd name="T7" fmla="*/ 0 h 10"/>
                    <a:gd name="T8" fmla="*/ 4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10" y="10"/>
                        <a:pt x="16" y="7"/>
                        <a:pt x="20" y="5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0" name="Freeform 1175"/>
                <p:cNvSpPr>
                  <a:spLocks/>
                </p:cNvSpPr>
                <p:nvPr/>
              </p:nvSpPr>
              <p:spPr bwMode="auto">
                <a:xfrm>
                  <a:off x="1936" y="2177"/>
                  <a:ext cx="45" cy="19"/>
                </a:xfrm>
                <a:custGeom>
                  <a:avLst/>
                  <a:gdLst>
                    <a:gd name="T0" fmla="*/ 4 w 24"/>
                    <a:gd name="T1" fmla="*/ 5 h 10"/>
                    <a:gd name="T2" fmla="*/ 6 w 24"/>
                    <a:gd name="T3" fmla="*/ 10 h 10"/>
                    <a:gd name="T4" fmla="*/ 21 w 24"/>
                    <a:gd name="T5" fmla="*/ 5 h 10"/>
                    <a:gd name="T6" fmla="*/ 19 w 24"/>
                    <a:gd name="T7" fmla="*/ 0 h 10"/>
                    <a:gd name="T8" fmla="*/ 4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0" y="10"/>
                        <a:pt x="17" y="8"/>
                        <a:pt x="21" y="5"/>
                      </a:cubicBezTo>
                      <a:cubicBezTo>
                        <a:pt x="24" y="2"/>
                        <a:pt x="24" y="0"/>
                        <a:pt x="19" y="0"/>
                      </a:cubicBezTo>
                      <a:cubicBezTo>
                        <a:pt x="15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1" name="Freeform 1176"/>
                <p:cNvSpPr>
                  <a:spLocks/>
                </p:cNvSpPr>
                <p:nvPr/>
              </p:nvSpPr>
              <p:spPr bwMode="auto">
                <a:xfrm>
                  <a:off x="1905" y="2177"/>
                  <a:ext cx="46" cy="19"/>
                </a:xfrm>
                <a:custGeom>
                  <a:avLst/>
                  <a:gdLst>
                    <a:gd name="T0" fmla="*/ 4 w 25"/>
                    <a:gd name="T1" fmla="*/ 5 h 10"/>
                    <a:gd name="T2" fmla="*/ 6 w 25"/>
                    <a:gd name="T3" fmla="*/ 10 h 10"/>
                    <a:gd name="T4" fmla="*/ 21 w 25"/>
                    <a:gd name="T5" fmla="*/ 5 h 10"/>
                    <a:gd name="T6" fmla="*/ 19 w 25"/>
                    <a:gd name="T7" fmla="*/ 1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0" y="10"/>
                        <a:pt x="17" y="8"/>
                        <a:pt x="21" y="5"/>
                      </a:cubicBezTo>
                      <a:cubicBezTo>
                        <a:pt x="25" y="3"/>
                        <a:pt x="24" y="0"/>
                        <a:pt x="19" y="1"/>
                      </a:cubicBezTo>
                      <a:cubicBezTo>
                        <a:pt x="15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2" name="Freeform 1177"/>
                <p:cNvSpPr>
                  <a:spLocks/>
                </p:cNvSpPr>
                <p:nvPr/>
              </p:nvSpPr>
              <p:spPr bwMode="auto">
                <a:xfrm>
                  <a:off x="1871" y="2179"/>
                  <a:ext cx="48" cy="17"/>
                </a:xfrm>
                <a:custGeom>
                  <a:avLst/>
                  <a:gdLst>
                    <a:gd name="T0" fmla="*/ 4 w 26"/>
                    <a:gd name="T1" fmla="*/ 5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3" name="Freeform 1178"/>
                <p:cNvSpPr>
                  <a:spLocks/>
                </p:cNvSpPr>
                <p:nvPr/>
              </p:nvSpPr>
              <p:spPr bwMode="auto">
                <a:xfrm>
                  <a:off x="1837" y="2179"/>
                  <a:ext cx="49" cy="18"/>
                </a:xfrm>
                <a:custGeom>
                  <a:avLst/>
                  <a:gdLst>
                    <a:gd name="T0" fmla="*/ 4 w 26"/>
                    <a:gd name="T1" fmla="*/ 5 h 10"/>
                    <a:gd name="T2" fmla="*/ 6 w 26"/>
                    <a:gd name="T3" fmla="*/ 10 h 10"/>
                    <a:gd name="T4" fmla="*/ 22 w 26"/>
                    <a:gd name="T5" fmla="*/ 5 h 10"/>
                    <a:gd name="T6" fmla="*/ 21 w 26"/>
                    <a:gd name="T7" fmla="*/ 0 h 10"/>
                    <a:gd name="T8" fmla="*/ 4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4" y="5"/>
                      </a:moveTo>
                      <a:cubicBezTo>
                        <a:pt x="0" y="7"/>
                        <a:pt x="1" y="10"/>
                        <a:pt x="6" y="10"/>
                      </a:cubicBezTo>
                      <a:cubicBezTo>
                        <a:pt x="11" y="9"/>
                        <a:pt x="18" y="7"/>
                        <a:pt x="22" y="5"/>
                      </a:cubicBezTo>
                      <a:cubicBezTo>
                        <a:pt x="26" y="2"/>
                        <a:pt x="25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4" name="Freeform 1179"/>
                <p:cNvSpPr>
                  <a:spLocks/>
                </p:cNvSpPr>
                <p:nvPr/>
              </p:nvSpPr>
              <p:spPr bwMode="auto">
                <a:xfrm>
                  <a:off x="1804" y="2179"/>
                  <a:ext cx="48" cy="18"/>
                </a:xfrm>
                <a:custGeom>
                  <a:avLst/>
                  <a:gdLst>
                    <a:gd name="T0" fmla="*/ 4 w 26"/>
                    <a:gd name="T1" fmla="*/ 5 h 10"/>
                    <a:gd name="T2" fmla="*/ 6 w 26"/>
                    <a:gd name="T3" fmla="*/ 10 h 10"/>
                    <a:gd name="T4" fmla="*/ 22 w 26"/>
                    <a:gd name="T5" fmla="*/ 5 h 10"/>
                    <a:gd name="T6" fmla="*/ 20 w 26"/>
                    <a:gd name="T7" fmla="*/ 0 h 10"/>
                    <a:gd name="T8" fmla="*/ 4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8" y="7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5" name="Freeform 1180"/>
                <p:cNvSpPr>
                  <a:spLocks/>
                </p:cNvSpPr>
                <p:nvPr/>
              </p:nvSpPr>
              <p:spPr bwMode="auto">
                <a:xfrm>
                  <a:off x="1768" y="2179"/>
                  <a:ext cx="51" cy="18"/>
                </a:xfrm>
                <a:custGeom>
                  <a:avLst/>
                  <a:gdLst>
                    <a:gd name="T0" fmla="*/ 4 w 27"/>
                    <a:gd name="T1" fmla="*/ 5 h 10"/>
                    <a:gd name="T2" fmla="*/ 6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9" y="8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6" name="Freeform 1181"/>
                <p:cNvSpPr>
                  <a:spLocks/>
                </p:cNvSpPr>
                <p:nvPr/>
              </p:nvSpPr>
              <p:spPr bwMode="auto">
                <a:xfrm>
                  <a:off x="1733" y="2181"/>
                  <a:ext cx="50" cy="16"/>
                </a:xfrm>
                <a:custGeom>
                  <a:avLst/>
                  <a:gdLst>
                    <a:gd name="T0" fmla="*/ 4 w 27"/>
                    <a:gd name="T1" fmla="*/ 4 h 9"/>
                    <a:gd name="T2" fmla="*/ 6 w 27"/>
                    <a:gd name="T3" fmla="*/ 9 h 9"/>
                    <a:gd name="T4" fmla="*/ 23 w 27"/>
                    <a:gd name="T5" fmla="*/ 4 h 9"/>
                    <a:gd name="T6" fmla="*/ 21 w 27"/>
                    <a:gd name="T7" fmla="*/ 0 h 9"/>
                    <a:gd name="T8" fmla="*/ 4 w 2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7" name="Freeform 1182"/>
                <p:cNvSpPr>
                  <a:spLocks/>
                </p:cNvSpPr>
                <p:nvPr/>
              </p:nvSpPr>
              <p:spPr bwMode="auto">
                <a:xfrm>
                  <a:off x="1696" y="2181"/>
                  <a:ext cx="52" cy="18"/>
                </a:xfrm>
                <a:custGeom>
                  <a:avLst/>
                  <a:gdLst>
                    <a:gd name="T0" fmla="*/ 4 w 28"/>
                    <a:gd name="T1" fmla="*/ 5 h 10"/>
                    <a:gd name="T2" fmla="*/ 6 w 28"/>
                    <a:gd name="T3" fmla="*/ 9 h 10"/>
                    <a:gd name="T4" fmla="*/ 24 w 28"/>
                    <a:gd name="T5" fmla="*/ 4 h 10"/>
                    <a:gd name="T6" fmla="*/ 21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7"/>
                        <a:pt x="1" y="10"/>
                        <a:pt x="6" y="9"/>
                      </a:cubicBezTo>
                      <a:cubicBezTo>
                        <a:pt x="12" y="9"/>
                        <a:pt x="20" y="7"/>
                        <a:pt x="24" y="4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8" name="Freeform 1183"/>
                <p:cNvSpPr>
                  <a:spLocks/>
                </p:cNvSpPr>
                <p:nvPr/>
              </p:nvSpPr>
              <p:spPr bwMode="auto">
                <a:xfrm>
                  <a:off x="1657" y="2181"/>
                  <a:ext cx="54" cy="18"/>
                </a:xfrm>
                <a:custGeom>
                  <a:avLst/>
                  <a:gdLst>
                    <a:gd name="T0" fmla="*/ 4 w 29"/>
                    <a:gd name="T1" fmla="*/ 5 h 10"/>
                    <a:gd name="T2" fmla="*/ 7 w 29"/>
                    <a:gd name="T3" fmla="*/ 10 h 10"/>
                    <a:gd name="T4" fmla="*/ 25 w 29"/>
                    <a:gd name="T5" fmla="*/ 5 h 10"/>
                    <a:gd name="T6" fmla="*/ 22 w 29"/>
                    <a:gd name="T7" fmla="*/ 0 h 10"/>
                    <a:gd name="T8" fmla="*/ 4 w 2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4" y="5"/>
                      </a:moveTo>
                      <a:cubicBezTo>
                        <a:pt x="0" y="8"/>
                        <a:pt x="2" y="10"/>
                        <a:pt x="7" y="10"/>
                      </a:cubicBezTo>
                      <a:cubicBezTo>
                        <a:pt x="13" y="10"/>
                        <a:pt x="21" y="7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9" name="Freeform 1184"/>
                <p:cNvSpPr>
                  <a:spLocks/>
                </p:cNvSpPr>
                <p:nvPr/>
              </p:nvSpPr>
              <p:spPr bwMode="auto">
                <a:xfrm>
                  <a:off x="1617" y="2181"/>
                  <a:ext cx="56" cy="18"/>
                </a:xfrm>
                <a:custGeom>
                  <a:avLst/>
                  <a:gdLst>
                    <a:gd name="T0" fmla="*/ 5 w 30"/>
                    <a:gd name="T1" fmla="*/ 5 h 10"/>
                    <a:gd name="T2" fmla="*/ 7 w 30"/>
                    <a:gd name="T3" fmla="*/ 10 h 10"/>
                    <a:gd name="T4" fmla="*/ 25 w 30"/>
                    <a:gd name="T5" fmla="*/ 5 h 10"/>
                    <a:gd name="T6" fmla="*/ 23 w 30"/>
                    <a:gd name="T7" fmla="*/ 0 h 10"/>
                    <a:gd name="T8" fmla="*/ 5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5" y="5"/>
                      </a:moveTo>
                      <a:cubicBezTo>
                        <a:pt x="0" y="8"/>
                        <a:pt x="2" y="10"/>
                        <a:pt x="7" y="10"/>
                      </a:cubicBezTo>
                      <a:cubicBezTo>
                        <a:pt x="13" y="10"/>
                        <a:pt x="21" y="8"/>
                        <a:pt x="25" y="5"/>
                      </a:cubicBezTo>
                      <a:cubicBezTo>
                        <a:pt x="30" y="2"/>
                        <a:pt x="28" y="0"/>
                        <a:pt x="23" y="0"/>
                      </a:cubicBezTo>
                      <a:cubicBezTo>
                        <a:pt x="17" y="0"/>
                        <a:pt x="9" y="2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0" name="Freeform 1185"/>
                <p:cNvSpPr>
                  <a:spLocks/>
                </p:cNvSpPr>
                <p:nvPr/>
              </p:nvSpPr>
              <p:spPr bwMode="auto">
                <a:xfrm>
                  <a:off x="1578" y="2181"/>
                  <a:ext cx="56" cy="18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1" y="8"/>
                        <a:pt x="26" y="5"/>
                      </a:cubicBezTo>
                      <a:cubicBezTo>
                        <a:pt x="30" y="2"/>
                        <a:pt x="28" y="0"/>
                        <a:pt x="23" y="0"/>
                      </a:cubicBezTo>
                      <a:cubicBezTo>
                        <a:pt x="17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1" name="Freeform 1186"/>
                <p:cNvSpPr>
                  <a:spLocks/>
                </p:cNvSpPr>
                <p:nvPr/>
              </p:nvSpPr>
              <p:spPr bwMode="auto">
                <a:xfrm>
                  <a:off x="1537" y="2183"/>
                  <a:ext cx="56" cy="16"/>
                </a:xfrm>
                <a:custGeom>
                  <a:avLst/>
                  <a:gdLst>
                    <a:gd name="T0" fmla="*/ 4 w 30"/>
                    <a:gd name="T1" fmla="*/ 5 h 9"/>
                    <a:gd name="T2" fmla="*/ 8 w 30"/>
                    <a:gd name="T3" fmla="*/ 9 h 9"/>
                    <a:gd name="T4" fmla="*/ 26 w 30"/>
                    <a:gd name="T5" fmla="*/ 4 h 9"/>
                    <a:gd name="T6" fmla="*/ 23 w 30"/>
                    <a:gd name="T7" fmla="*/ 0 h 9"/>
                    <a:gd name="T8" fmla="*/ 4 w 3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5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2" name="Freeform 1187"/>
                <p:cNvSpPr>
                  <a:spLocks/>
                </p:cNvSpPr>
                <p:nvPr/>
              </p:nvSpPr>
              <p:spPr bwMode="auto">
                <a:xfrm>
                  <a:off x="1496" y="2183"/>
                  <a:ext cx="56" cy="18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7"/>
                        <a:pt x="1" y="10"/>
                        <a:pt x="7" y="10"/>
                      </a:cubicBezTo>
                      <a:cubicBezTo>
                        <a:pt x="14" y="9"/>
                        <a:pt x="22" y="7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3" name="Freeform 1188"/>
                <p:cNvSpPr>
                  <a:spLocks/>
                </p:cNvSpPr>
                <p:nvPr/>
              </p:nvSpPr>
              <p:spPr bwMode="auto">
                <a:xfrm>
                  <a:off x="1453" y="2183"/>
                  <a:ext cx="58" cy="18"/>
                </a:xfrm>
                <a:custGeom>
                  <a:avLst/>
                  <a:gdLst>
                    <a:gd name="T0" fmla="*/ 4 w 31"/>
                    <a:gd name="T1" fmla="*/ 5 h 10"/>
                    <a:gd name="T2" fmla="*/ 8 w 31"/>
                    <a:gd name="T3" fmla="*/ 10 h 10"/>
                    <a:gd name="T4" fmla="*/ 27 w 31"/>
                    <a:gd name="T5" fmla="*/ 5 h 10"/>
                    <a:gd name="T6" fmla="*/ 23 w 31"/>
                    <a:gd name="T7" fmla="*/ 0 h 10"/>
                    <a:gd name="T8" fmla="*/ 4 w 3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8" y="10"/>
                      </a:cubicBezTo>
                      <a:cubicBezTo>
                        <a:pt x="14" y="10"/>
                        <a:pt x="22" y="7"/>
                        <a:pt x="27" y="5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4" name="Freeform 1189"/>
                <p:cNvSpPr>
                  <a:spLocks/>
                </p:cNvSpPr>
                <p:nvPr/>
              </p:nvSpPr>
              <p:spPr bwMode="auto">
                <a:xfrm>
                  <a:off x="3646" y="2132"/>
                  <a:ext cx="46" cy="17"/>
                </a:xfrm>
                <a:custGeom>
                  <a:avLst/>
                  <a:gdLst>
                    <a:gd name="T0" fmla="*/ 3 w 25"/>
                    <a:gd name="T1" fmla="*/ 5 h 9"/>
                    <a:gd name="T2" fmla="*/ 18 w 25"/>
                    <a:gd name="T3" fmla="*/ 9 h 9"/>
                    <a:gd name="T4" fmla="*/ 22 w 25"/>
                    <a:gd name="T5" fmla="*/ 4 h 9"/>
                    <a:gd name="T6" fmla="*/ 7 w 25"/>
                    <a:gd name="T7" fmla="*/ 0 h 9"/>
                    <a:gd name="T8" fmla="*/ 3 w 2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3" y="5"/>
                      </a:moveTo>
                      <a:cubicBezTo>
                        <a:pt x="6" y="7"/>
                        <a:pt x="13" y="9"/>
                        <a:pt x="18" y="9"/>
                      </a:cubicBezTo>
                      <a:cubicBezTo>
                        <a:pt x="23" y="9"/>
                        <a:pt x="25" y="7"/>
                        <a:pt x="22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5" name="Freeform 1190"/>
                <p:cNvSpPr>
                  <a:spLocks/>
                </p:cNvSpPr>
                <p:nvPr/>
              </p:nvSpPr>
              <p:spPr bwMode="auto">
                <a:xfrm>
                  <a:off x="3511" y="2134"/>
                  <a:ext cx="43" cy="17"/>
                </a:xfrm>
                <a:custGeom>
                  <a:avLst/>
                  <a:gdLst>
                    <a:gd name="T0" fmla="*/ 3 w 23"/>
                    <a:gd name="T1" fmla="*/ 4 h 9"/>
                    <a:gd name="T2" fmla="*/ 16 w 23"/>
                    <a:gd name="T3" fmla="*/ 9 h 9"/>
                    <a:gd name="T4" fmla="*/ 20 w 23"/>
                    <a:gd name="T5" fmla="*/ 4 h 9"/>
                    <a:gd name="T6" fmla="*/ 6 w 23"/>
                    <a:gd name="T7" fmla="*/ 0 h 9"/>
                    <a:gd name="T8" fmla="*/ 3 w 2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4"/>
                      </a:moveTo>
                      <a:cubicBezTo>
                        <a:pt x="6" y="7"/>
                        <a:pt x="12" y="9"/>
                        <a:pt x="16" y="9"/>
                      </a:cubicBezTo>
                      <a:cubicBezTo>
                        <a:pt x="21" y="9"/>
                        <a:pt x="23" y="7"/>
                        <a:pt x="20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6" name="Freeform 1191"/>
                <p:cNvSpPr>
                  <a:spLocks/>
                </p:cNvSpPr>
                <p:nvPr/>
              </p:nvSpPr>
              <p:spPr bwMode="auto">
                <a:xfrm>
                  <a:off x="3480" y="2134"/>
                  <a:ext cx="43" cy="17"/>
                </a:xfrm>
                <a:custGeom>
                  <a:avLst/>
                  <a:gdLst>
                    <a:gd name="T0" fmla="*/ 3 w 23"/>
                    <a:gd name="T1" fmla="*/ 5 h 9"/>
                    <a:gd name="T2" fmla="*/ 16 w 23"/>
                    <a:gd name="T3" fmla="*/ 9 h 9"/>
                    <a:gd name="T4" fmla="*/ 20 w 23"/>
                    <a:gd name="T5" fmla="*/ 4 h 9"/>
                    <a:gd name="T6" fmla="*/ 6 w 23"/>
                    <a:gd name="T7" fmla="*/ 0 h 9"/>
                    <a:gd name="T8" fmla="*/ 3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5"/>
                      </a:moveTo>
                      <a:cubicBezTo>
                        <a:pt x="6" y="7"/>
                        <a:pt x="12" y="9"/>
                        <a:pt x="16" y="9"/>
                      </a:cubicBezTo>
                      <a:cubicBezTo>
                        <a:pt x="21" y="9"/>
                        <a:pt x="23" y="7"/>
                        <a:pt x="20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7" name="Freeform 1192"/>
                <p:cNvSpPr>
                  <a:spLocks/>
                </p:cNvSpPr>
                <p:nvPr/>
              </p:nvSpPr>
              <p:spPr bwMode="auto">
                <a:xfrm>
                  <a:off x="3450" y="2134"/>
                  <a:ext cx="41" cy="17"/>
                </a:xfrm>
                <a:custGeom>
                  <a:avLst/>
                  <a:gdLst>
                    <a:gd name="T0" fmla="*/ 2 w 22"/>
                    <a:gd name="T1" fmla="*/ 5 h 9"/>
                    <a:gd name="T2" fmla="*/ 15 w 22"/>
                    <a:gd name="T3" fmla="*/ 9 h 9"/>
                    <a:gd name="T4" fmla="*/ 19 w 22"/>
                    <a:gd name="T5" fmla="*/ 5 h 9"/>
                    <a:gd name="T6" fmla="*/ 6 w 22"/>
                    <a:gd name="T7" fmla="*/ 0 h 9"/>
                    <a:gd name="T8" fmla="*/ 2 w 2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2" y="5"/>
                      </a:moveTo>
                      <a:cubicBezTo>
                        <a:pt x="5" y="7"/>
                        <a:pt x="11" y="9"/>
                        <a:pt x="15" y="9"/>
                      </a:cubicBezTo>
                      <a:cubicBezTo>
                        <a:pt x="20" y="9"/>
                        <a:pt x="22" y="7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8" name="Freeform 1193"/>
                <p:cNvSpPr>
                  <a:spLocks/>
                </p:cNvSpPr>
                <p:nvPr/>
              </p:nvSpPr>
              <p:spPr bwMode="auto">
                <a:xfrm>
                  <a:off x="3420" y="2136"/>
                  <a:ext cx="39" cy="15"/>
                </a:xfrm>
                <a:custGeom>
                  <a:avLst/>
                  <a:gdLst>
                    <a:gd name="T0" fmla="*/ 2 w 21"/>
                    <a:gd name="T1" fmla="*/ 4 h 8"/>
                    <a:gd name="T2" fmla="*/ 15 w 21"/>
                    <a:gd name="T3" fmla="*/ 8 h 8"/>
                    <a:gd name="T4" fmla="*/ 18 w 21"/>
                    <a:gd name="T5" fmla="*/ 4 h 8"/>
                    <a:gd name="T6" fmla="*/ 6 w 21"/>
                    <a:gd name="T7" fmla="*/ 0 h 8"/>
                    <a:gd name="T8" fmla="*/ 2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2" y="4"/>
                      </a:moveTo>
                      <a:cubicBezTo>
                        <a:pt x="5" y="7"/>
                        <a:pt x="11" y="8"/>
                        <a:pt x="15" y="8"/>
                      </a:cubicBezTo>
                      <a:cubicBezTo>
                        <a:pt x="20" y="8"/>
                        <a:pt x="21" y="6"/>
                        <a:pt x="18" y="4"/>
                      </a:cubicBezTo>
                      <a:cubicBezTo>
                        <a:pt x="16" y="1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9" name="Freeform 1194"/>
                <p:cNvSpPr>
                  <a:spLocks/>
                </p:cNvSpPr>
                <p:nvPr/>
              </p:nvSpPr>
              <p:spPr bwMode="auto">
                <a:xfrm>
                  <a:off x="3390" y="2136"/>
                  <a:ext cx="39" cy="17"/>
                </a:xfrm>
                <a:custGeom>
                  <a:avLst/>
                  <a:gdLst>
                    <a:gd name="T0" fmla="*/ 3 w 21"/>
                    <a:gd name="T1" fmla="*/ 4 h 9"/>
                    <a:gd name="T2" fmla="*/ 15 w 21"/>
                    <a:gd name="T3" fmla="*/ 9 h 9"/>
                    <a:gd name="T4" fmla="*/ 18 w 21"/>
                    <a:gd name="T5" fmla="*/ 4 h 9"/>
                    <a:gd name="T6" fmla="*/ 6 w 21"/>
                    <a:gd name="T7" fmla="*/ 0 h 9"/>
                    <a:gd name="T8" fmla="*/ 3 w 2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4"/>
                      </a:moveTo>
                      <a:cubicBezTo>
                        <a:pt x="5" y="7"/>
                        <a:pt x="11" y="9"/>
                        <a:pt x="15" y="9"/>
                      </a:cubicBezTo>
                      <a:cubicBezTo>
                        <a:pt x="19" y="9"/>
                        <a:pt x="21" y="7"/>
                        <a:pt x="18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0" name="Freeform 1195"/>
                <p:cNvSpPr>
                  <a:spLocks/>
                </p:cNvSpPr>
                <p:nvPr/>
              </p:nvSpPr>
              <p:spPr bwMode="auto">
                <a:xfrm>
                  <a:off x="3362" y="2136"/>
                  <a:ext cx="38" cy="17"/>
                </a:xfrm>
                <a:custGeom>
                  <a:avLst/>
                  <a:gdLst>
                    <a:gd name="T0" fmla="*/ 2 w 20"/>
                    <a:gd name="T1" fmla="*/ 4 h 9"/>
                    <a:gd name="T2" fmla="*/ 15 w 20"/>
                    <a:gd name="T3" fmla="*/ 9 h 9"/>
                    <a:gd name="T4" fmla="*/ 18 w 20"/>
                    <a:gd name="T5" fmla="*/ 4 h 9"/>
                    <a:gd name="T6" fmla="*/ 6 w 20"/>
                    <a:gd name="T7" fmla="*/ 0 h 9"/>
                    <a:gd name="T8" fmla="*/ 2 w 2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2" y="4"/>
                      </a:moveTo>
                      <a:cubicBezTo>
                        <a:pt x="5" y="7"/>
                        <a:pt x="10" y="9"/>
                        <a:pt x="15" y="9"/>
                      </a:cubicBezTo>
                      <a:cubicBezTo>
                        <a:pt x="19" y="9"/>
                        <a:pt x="20" y="7"/>
                        <a:pt x="18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1" name="Freeform 1196"/>
                <p:cNvSpPr>
                  <a:spLocks/>
                </p:cNvSpPr>
                <p:nvPr/>
              </p:nvSpPr>
              <p:spPr bwMode="auto">
                <a:xfrm>
                  <a:off x="3334" y="2136"/>
                  <a:ext cx="38" cy="17"/>
                </a:xfrm>
                <a:custGeom>
                  <a:avLst/>
                  <a:gdLst>
                    <a:gd name="T0" fmla="*/ 3 w 20"/>
                    <a:gd name="T1" fmla="*/ 5 h 9"/>
                    <a:gd name="T2" fmla="*/ 14 w 20"/>
                    <a:gd name="T3" fmla="*/ 9 h 9"/>
                    <a:gd name="T4" fmla="*/ 17 w 20"/>
                    <a:gd name="T5" fmla="*/ 4 h 9"/>
                    <a:gd name="T6" fmla="*/ 6 w 20"/>
                    <a:gd name="T7" fmla="*/ 0 h 9"/>
                    <a:gd name="T8" fmla="*/ 3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5"/>
                      </a:moveTo>
                      <a:cubicBezTo>
                        <a:pt x="5" y="7"/>
                        <a:pt x="10" y="9"/>
                        <a:pt x="14" y="9"/>
                      </a:cubicBezTo>
                      <a:cubicBezTo>
                        <a:pt x="18" y="9"/>
                        <a:pt x="20" y="7"/>
                        <a:pt x="17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2" name="Freeform 1197"/>
                <p:cNvSpPr>
                  <a:spLocks/>
                </p:cNvSpPr>
                <p:nvPr/>
              </p:nvSpPr>
              <p:spPr bwMode="auto">
                <a:xfrm>
                  <a:off x="3308" y="2136"/>
                  <a:ext cx="36" cy="17"/>
                </a:xfrm>
                <a:custGeom>
                  <a:avLst/>
                  <a:gdLst>
                    <a:gd name="T0" fmla="*/ 2 w 19"/>
                    <a:gd name="T1" fmla="*/ 5 h 9"/>
                    <a:gd name="T2" fmla="*/ 13 w 19"/>
                    <a:gd name="T3" fmla="*/ 9 h 9"/>
                    <a:gd name="T4" fmla="*/ 17 w 19"/>
                    <a:gd name="T5" fmla="*/ 5 h 9"/>
                    <a:gd name="T6" fmla="*/ 5 w 19"/>
                    <a:gd name="T7" fmla="*/ 0 h 9"/>
                    <a:gd name="T8" fmla="*/ 2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2" y="5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9"/>
                        <a:pt x="19" y="7"/>
                        <a:pt x="17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3" name="Freeform 1198"/>
                <p:cNvSpPr>
                  <a:spLocks/>
                </p:cNvSpPr>
                <p:nvPr/>
              </p:nvSpPr>
              <p:spPr bwMode="auto">
                <a:xfrm>
                  <a:off x="3282" y="2138"/>
                  <a:ext cx="34" cy="17"/>
                </a:xfrm>
                <a:custGeom>
                  <a:avLst/>
                  <a:gdLst>
                    <a:gd name="T0" fmla="*/ 2 w 18"/>
                    <a:gd name="T1" fmla="*/ 4 h 9"/>
                    <a:gd name="T2" fmla="*/ 13 w 18"/>
                    <a:gd name="T3" fmla="*/ 8 h 9"/>
                    <a:gd name="T4" fmla="*/ 16 w 18"/>
                    <a:gd name="T5" fmla="*/ 4 h 9"/>
                    <a:gd name="T6" fmla="*/ 5 w 18"/>
                    <a:gd name="T7" fmla="*/ 0 h 9"/>
                    <a:gd name="T8" fmla="*/ 2 w 1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4"/>
                      </a:moveTo>
                      <a:cubicBezTo>
                        <a:pt x="4" y="7"/>
                        <a:pt x="9" y="9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4" y="1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4" name="Freeform 1199"/>
                <p:cNvSpPr>
                  <a:spLocks/>
                </p:cNvSpPr>
                <p:nvPr/>
              </p:nvSpPr>
              <p:spPr bwMode="auto">
                <a:xfrm>
                  <a:off x="3256" y="2138"/>
                  <a:ext cx="34" cy="17"/>
                </a:xfrm>
                <a:custGeom>
                  <a:avLst/>
                  <a:gdLst>
                    <a:gd name="T0" fmla="*/ 2 w 18"/>
                    <a:gd name="T1" fmla="*/ 4 h 9"/>
                    <a:gd name="T2" fmla="*/ 13 w 18"/>
                    <a:gd name="T3" fmla="*/ 9 h 9"/>
                    <a:gd name="T4" fmla="*/ 16 w 18"/>
                    <a:gd name="T5" fmla="*/ 4 h 9"/>
                    <a:gd name="T6" fmla="*/ 5 w 18"/>
                    <a:gd name="T7" fmla="*/ 0 h 9"/>
                    <a:gd name="T8" fmla="*/ 2 w 1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4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9"/>
                        <a:pt x="18" y="7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5" name="Freeform 1200"/>
                <p:cNvSpPr>
                  <a:spLocks/>
                </p:cNvSpPr>
                <p:nvPr/>
              </p:nvSpPr>
              <p:spPr bwMode="auto">
                <a:xfrm>
                  <a:off x="3230" y="2138"/>
                  <a:ext cx="34" cy="17"/>
                </a:xfrm>
                <a:custGeom>
                  <a:avLst/>
                  <a:gdLst>
                    <a:gd name="T0" fmla="*/ 3 w 18"/>
                    <a:gd name="T1" fmla="*/ 5 h 9"/>
                    <a:gd name="T2" fmla="*/ 13 w 18"/>
                    <a:gd name="T3" fmla="*/ 9 h 9"/>
                    <a:gd name="T4" fmla="*/ 16 w 18"/>
                    <a:gd name="T5" fmla="*/ 4 h 9"/>
                    <a:gd name="T6" fmla="*/ 5 w 18"/>
                    <a:gd name="T7" fmla="*/ 0 h 9"/>
                    <a:gd name="T8" fmla="*/ 3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3" y="5"/>
                      </a:moveTo>
                      <a:cubicBezTo>
                        <a:pt x="5" y="7"/>
                        <a:pt x="9" y="9"/>
                        <a:pt x="13" y="9"/>
                      </a:cubicBezTo>
                      <a:cubicBezTo>
                        <a:pt x="17" y="9"/>
                        <a:pt x="18" y="7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6" name="Freeform 1201"/>
                <p:cNvSpPr>
                  <a:spLocks/>
                </p:cNvSpPr>
                <p:nvPr/>
              </p:nvSpPr>
              <p:spPr bwMode="auto">
                <a:xfrm>
                  <a:off x="3206" y="2138"/>
                  <a:ext cx="33" cy="17"/>
                </a:xfrm>
                <a:custGeom>
                  <a:avLst/>
                  <a:gdLst>
                    <a:gd name="T0" fmla="*/ 2 w 18"/>
                    <a:gd name="T1" fmla="*/ 5 h 9"/>
                    <a:gd name="T2" fmla="*/ 13 w 18"/>
                    <a:gd name="T3" fmla="*/ 9 h 9"/>
                    <a:gd name="T4" fmla="*/ 15 w 18"/>
                    <a:gd name="T5" fmla="*/ 5 h 9"/>
                    <a:gd name="T6" fmla="*/ 5 w 18"/>
                    <a:gd name="T7" fmla="*/ 0 h 9"/>
                    <a:gd name="T8" fmla="*/ 2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5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6" y="9"/>
                        <a:pt x="18" y="7"/>
                        <a:pt x="15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7" name="Freeform 1202"/>
                <p:cNvSpPr>
                  <a:spLocks/>
                </p:cNvSpPr>
                <p:nvPr/>
              </p:nvSpPr>
              <p:spPr bwMode="auto">
                <a:xfrm>
                  <a:off x="3183" y="2138"/>
                  <a:ext cx="30" cy="17"/>
                </a:xfrm>
                <a:custGeom>
                  <a:avLst/>
                  <a:gdLst>
                    <a:gd name="T0" fmla="*/ 1 w 16"/>
                    <a:gd name="T1" fmla="*/ 5 h 9"/>
                    <a:gd name="T2" fmla="*/ 11 w 16"/>
                    <a:gd name="T3" fmla="*/ 9 h 9"/>
                    <a:gd name="T4" fmla="*/ 14 w 16"/>
                    <a:gd name="T5" fmla="*/ 5 h 9"/>
                    <a:gd name="T6" fmla="*/ 4 w 16"/>
                    <a:gd name="T7" fmla="*/ 0 h 9"/>
                    <a:gd name="T8" fmla="*/ 1 w 1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1" y="5"/>
                      </a:moveTo>
                      <a:cubicBezTo>
                        <a:pt x="3" y="7"/>
                        <a:pt x="8" y="9"/>
                        <a:pt x="11" y="9"/>
                      </a:cubicBezTo>
                      <a:cubicBezTo>
                        <a:pt x="15" y="9"/>
                        <a:pt x="16" y="7"/>
                        <a:pt x="14" y="5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8" name="Freeform 1203"/>
                <p:cNvSpPr>
                  <a:spLocks/>
                </p:cNvSpPr>
                <p:nvPr/>
              </p:nvSpPr>
              <p:spPr bwMode="auto">
                <a:xfrm>
                  <a:off x="3159" y="2140"/>
                  <a:ext cx="30" cy="16"/>
                </a:xfrm>
                <a:custGeom>
                  <a:avLst/>
                  <a:gdLst>
                    <a:gd name="T0" fmla="*/ 2 w 16"/>
                    <a:gd name="T1" fmla="*/ 4 h 9"/>
                    <a:gd name="T2" fmla="*/ 11 w 16"/>
                    <a:gd name="T3" fmla="*/ 9 h 9"/>
                    <a:gd name="T4" fmla="*/ 14 w 16"/>
                    <a:gd name="T5" fmla="*/ 4 h 9"/>
                    <a:gd name="T6" fmla="*/ 5 w 16"/>
                    <a:gd name="T7" fmla="*/ 0 h 9"/>
                    <a:gd name="T8" fmla="*/ 2 w 1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2" y="4"/>
                      </a:moveTo>
                      <a:cubicBezTo>
                        <a:pt x="4" y="7"/>
                        <a:pt x="8" y="9"/>
                        <a:pt x="11" y="9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1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9" name="Freeform 1204"/>
                <p:cNvSpPr>
                  <a:spLocks/>
                </p:cNvSpPr>
                <p:nvPr/>
              </p:nvSpPr>
              <p:spPr bwMode="auto">
                <a:xfrm>
                  <a:off x="3137" y="2140"/>
                  <a:ext cx="30" cy="16"/>
                </a:xfrm>
                <a:custGeom>
                  <a:avLst/>
                  <a:gdLst>
                    <a:gd name="T0" fmla="*/ 1 w 16"/>
                    <a:gd name="T1" fmla="*/ 4 h 9"/>
                    <a:gd name="T2" fmla="*/ 11 w 16"/>
                    <a:gd name="T3" fmla="*/ 9 h 9"/>
                    <a:gd name="T4" fmla="*/ 14 w 16"/>
                    <a:gd name="T5" fmla="*/ 4 h 9"/>
                    <a:gd name="T6" fmla="*/ 4 w 16"/>
                    <a:gd name="T7" fmla="*/ 0 h 9"/>
                    <a:gd name="T8" fmla="*/ 1 w 1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1" y="4"/>
                      </a:moveTo>
                      <a:cubicBezTo>
                        <a:pt x="3" y="7"/>
                        <a:pt x="7" y="9"/>
                        <a:pt x="11" y="9"/>
                      </a:cubicBezTo>
                      <a:cubicBezTo>
                        <a:pt x="14" y="9"/>
                        <a:pt x="16" y="7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0" name="Freeform 1205"/>
                <p:cNvSpPr>
                  <a:spLocks/>
                </p:cNvSpPr>
                <p:nvPr/>
              </p:nvSpPr>
              <p:spPr bwMode="auto">
                <a:xfrm>
                  <a:off x="3114" y="2140"/>
                  <a:ext cx="28" cy="16"/>
                </a:xfrm>
                <a:custGeom>
                  <a:avLst/>
                  <a:gdLst>
                    <a:gd name="T0" fmla="*/ 1 w 15"/>
                    <a:gd name="T1" fmla="*/ 5 h 9"/>
                    <a:gd name="T2" fmla="*/ 10 w 15"/>
                    <a:gd name="T3" fmla="*/ 9 h 9"/>
                    <a:gd name="T4" fmla="*/ 13 w 15"/>
                    <a:gd name="T5" fmla="*/ 4 h 9"/>
                    <a:gd name="T6" fmla="*/ 4 w 15"/>
                    <a:gd name="T7" fmla="*/ 0 h 9"/>
                    <a:gd name="T8" fmla="*/ 1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4" y="9"/>
                        <a:pt x="15" y="7"/>
                        <a:pt x="13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1" name="Freeform 1206"/>
                <p:cNvSpPr>
                  <a:spLocks/>
                </p:cNvSpPr>
                <p:nvPr/>
              </p:nvSpPr>
              <p:spPr bwMode="auto">
                <a:xfrm>
                  <a:off x="3092" y="2140"/>
                  <a:ext cx="28" cy="16"/>
                </a:xfrm>
                <a:custGeom>
                  <a:avLst/>
                  <a:gdLst>
                    <a:gd name="T0" fmla="*/ 2 w 15"/>
                    <a:gd name="T1" fmla="*/ 5 h 9"/>
                    <a:gd name="T2" fmla="*/ 10 w 15"/>
                    <a:gd name="T3" fmla="*/ 9 h 9"/>
                    <a:gd name="T4" fmla="*/ 13 w 15"/>
                    <a:gd name="T5" fmla="*/ 5 h 9"/>
                    <a:gd name="T6" fmla="*/ 5 w 15"/>
                    <a:gd name="T7" fmla="*/ 0 h 9"/>
                    <a:gd name="T8" fmla="*/ 2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2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4" y="9"/>
                        <a:pt x="15" y="7"/>
                        <a:pt x="13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2" name="Freeform 1207"/>
                <p:cNvSpPr>
                  <a:spLocks/>
                </p:cNvSpPr>
                <p:nvPr/>
              </p:nvSpPr>
              <p:spPr bwMode="auto">
                <a:xfrm>
                  <a:off x="3072" y="2140"/>
                  <a:ext cx="26" cy="16"/>
                </a:xfrm>
                <a:custGeom>
                  <a:avLst/>
                  <a:gdLst>
                    <a:gd name="T0" fmla="*/ 1 w 14"/>
                    <a:gd name="T1" fmla="*/ 5 h 9"/>
                    <a:gd name="T2" fmla="*/ 9 w 14"/>
                    <a:gd name="T3" fmla="*/ 9 h 9"/>
                    <a:gd name="T4" fmla="*/ 13 w 14"/>
                    <a:gd name="T5" fmla="*/ 5 h 9"/>
                    <a:gd name="T6" fmla="*/ 4 w 14"/>
                    <a:gd name="T7" fmla="*/ 0 h 9"/>
                    <a:gd name="T8" fmla="*/ 1 w 1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1" y="5"/>
                      </a:moveTo>
                      <a:cubicBezTo>
                        <a:pt x="2" y="7"/>
                        <a:pt x="6" y="9"/>
                        <a:pt x="9" y="9"/>
                      </a:cubicBezTo>
                      <a:cubicBezTo>
                        <a:pt x="13" y="9"/>
                        <a:pt x="14" y="7"/>
                        <a:pt x="13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3" name="Freeform 1208"/>
                <p:cNvSpPr>
                  <a:spLocks/>
                </p:cNvSpPr>
                <p:nvPr/>
              </p:nvSpPr>
              <p:spPr bwMode="auto">
                <a:xfrm>
                  <a:off x="3049" y="2140"/>
                  <a:ext cx="26" cy="18"/>
                </a:xfrm>
                <a:custGeom>
                  <a:avLst/>
                  <a:gdLst>
                    <a:gd name="T0" fmla="*/ 2 w 14"/>
                    <a:gd name="T1" fmla="*/ 5 h 10"/>
                    <a:gd name="T2" fmla="*/ 10 w 14"/>
                    <a:gd name="T3" fmla="*/ 10 h 10"/>
                    <a:gd name="T4" fmla="*/ 13 w 14"/>
                    <a:gd name="T5" fmla="*/ 5 h 10"/>
                    <a:gd name="T6" fmla="*/ 5 w 14"/>
                    <a:gd name="T7" fmla="*/ 1 h 10"/>
                    <a:gd name="T8" fmla="*/ 2 w 1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2" y="5"/>
                      </a:moveTo>
                      <a:cubicBezTo>
                        <a:pt x="3" y="8"/>
                        <a:pt x="7" y="10"/>
                        <a:pt x="10" y="10"/>
                      </a:cubicBezTo>
                      <a:cubicBezTo>
                        <a:pt x="13" y="9"/>
                        <a:pt x="14" y="7"/>
                        <a:pt x="13" y="5"/>
                      </a:cubicBezTo>
                      <a:cubicBezTo>
                        <a:pt x="12" y="2"/>
                        <a:pt x="8" y="0"/>
                        <a:pt x="5" y="1"/>
                      </a:cubicBezTo>
                      <a:cubicBezTo>
                        <a:pt x="2" y="1"/>
                        <a:pt x="0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4" name="Freeform 1209"/>
                <p:cNvSpPr>
                  <a:spLocks/>
                </p:cNvSpPr>
                <p:nvPr/>
              </p:nvSpPr>
              <p:spPr bwMode="auto">
                <a:xfrm>
                  <a:off x="3029" y="2142"/>
                  <a:ext cx="26" cy="16"/>
                </a:xfrm>
                <a:custGeom>
                  <a:avLst/>
                  <a:gdLst>
                    <a:gd name="T0" fmla="*/ 2 w 14"/>
                    <a:gd name="T1" fmla="*/ 4 h 9"/>
                    <a:gd name="T2" fmla="*/ 9 w 14"/>
                    <a:gd name="T3" fmla="*/ 9 h 9"/>
                    <a:gd name="T4" fmla="*/ 13 w 14"/>
                    <a:gd name="T5" fmla="*/ 4 h 9"/>
                    <a:gd name="T6" fmla="*/ 5 w 14"/>
                    <a:gd name="T7" fmla="*/ 0 h 9"/>
                    <a:gd name="T8" fmla="*/ 2 w 1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2" y="4"/>
                      </a:moveTo>
                      <a:cubicBezTo>
                        <a:pt x="3" y="7"/>
                        <a:pt x="6" y="9"/>
                        <a:pt x="9" y="9"/>
                      </a:cubicBezTo>
                      <a:cubicBezTo>
                        <a:pt x="13" y="9"/>
                        <a:pt x="14" y="7"/>
                        <a:pt x="13" y="4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1" name="Group 1411"/>
              <p:cNvGrpSpPr>
                <a:grpSpLocks/>
              </p:cNvGrpSpPr>
              <p:nvPr/>
            </p:nvGrpSpPr>
            <p:grpSpPr bwMode="auto">
              <a:xfrm>
                <a:off x="2351088" y="3311525"/>
                <a:ext cx="3563938" cy="153987"/>
                <a:chOff x="1481" y="2086"/>
                <a:chExt cx="2245" cy="97"/>
              </a:xfrm>
              <a:grpFill/>
            </p:grpSpPr>
            <p:sp>
              <p:nvSpPr>
                <p:cNvPr id="675" name="Freeform 1211"/>
                <p:cNvSpPr>
                  <a:spLocks/>
                </p:cNvSpPr>
                <p:nvPr/>
              </p:nvSpPr>
              <p:spPr bwMode="auto">
                <a:xfrm>
                  <a:off x="3010" y="2142"/>
                  <a:ext cx="24" cy="16"/>
                </a:xfrm>
                <a:custGeom>
                  <a:avLst/>
                  <a:gdLst>
                    <a:gd name="T0" fmla="*/ 1 w 13"/>
                    <a:gd name="T1" fmla="*/ 5 h 9"/>
                    <a:gd name="T2" fmla="*/ 8 w 13"/>
                    <a:gd name="T3" fmla="*/ 9 h 9"/>
                    <a:gd name="T4" fmla="*/ 12 w 13"/>
                    <a:gd name="T5" fmla="*/ 4 h 9"/>
                    <a:gd name="T6" fmla="*/ 4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3" y="7"/>
                        <a:pt x="12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76" name="Freeform 1212"/>
                <p:cNvSpPr>
                  <a:spLocks/>
                </p:cNvSpPr>
                <p:nvPr/>
              </p:nvSpPr>
              <p:spPr bwMode="auto">
                <a:xfrm>
                  <a:off x="2989" y="2142"/>
                  <a:ext cx="25" cy="16"/>
                </a:xfrm>
                <a:custGeom>
                  <a:avLst/>
                  <a:gdLst>
                    <a:gd name="T0" fmla="*/ 1 w 13"/>
                    <a:gd name="T1" fmla="*/ 5 h 9"/>
                    <a:gd name="T2" fmla="*/ 8 w 13"/>
                    <a:gd name="T3" fmla="*/ 9 h 9"/>
                    <a:gd name="T4" fmla="*/ 12 w 13"/>
                    <a:gd name="T5" fmla="*/ 5 h 9"/>
                    <a:gd name="T6" fmla="*/ 4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3" y="7"/>
                        <a:pt x="12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77" name="Freeform 1213"/>
                <p:cNvSpPr>
                  <a:spLocks/>
                </p:cNvSpPr>
                <p:nvPr/>
              </p:nvSpPr>
              <p:spPr bwMode="auto">
                <a:xfrm>
                  <a:off x="2969" y="2142"/>
                  <a:ext cx="24" cy="16"/>
                </a:xfrm>
                <a:custGeom>
                  <a:avLst/>
                  <a:gdLst>
                    <a:gd name="T0" fmla="*/ 1 w 13"/>
                    <a:gd name="T1" fmla="*/ 5 h 9"/>
                    <a:gd name="T2" fmla="*/ 8 w 13"/>
                    <a:gd name="T3" fmla="*/ 9 h 9"/>
                    <a:gd name="T4" fmla="*/ 12 w 13"/>
                    <a:gd name="T5" fmla="*/ 5 h 9"/>
                    <a:gd name="T6" fmla="*/ 5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3" y="7"/>
                        <a:pt x="12" y="5"/>
                      </a:cubicBezTo>
                      <a:cubicBezTo>
                        <a:pt x="11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78" name="Freeform 1214"/>
                <p:cNvSpPr>
                  <a:spLocks/>
                </p:cNvSpPr>
                <p:nvPr/>
              </p:nvSpPr>
              <p:spPr bwMode="auto">
                <a:xfrm>
                  <a:off x="2950" y="2142"/>
                  <a:ext cx="23" cy="18"/>
                </a:xfrm>
                <a:custGeom>
                  <a:avLst/>
                  <a:gdLst>
                    <a:gd name="T0" fmla="*/ 1 w 12"/>
                    <a:gd name="T1" fmla="*/ 5 h 10"/>
                    <a:gd name="T2" fmla="*/ 8 w 12"/>
                    <a:gd name="T3" fmla="*/ 10 h 10"/>
                    <a:gd name="T4" fmla="*/ 11 w 12"/>
                    <a:gd name="T5" fmla="*/ 5 h 10"/>
                    <a:gd name="T6" fmla="*/ 5 w 12"/>
                    <a:gd name="T7" fmla="*/ 1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2" y="8"/>
                        <a:pt x="5" y="10"/>
                        <a:pt x="8" y="10"/>
                      </a:cubicBezTo>
                      <a:cubicBezTo>
                        <a:pt x="11" y="10"/>
                        <a:pt x="12" y="7"/>
                        <a:pt x="11" y="5"/>
                      </a:cubicBezTo>
                      <a:cubicBezTo>
                        <a:pt x="10" y="2"/>
                        <a:pt x="7" y="0"/>
                        <a:pt x="5" y="1"/>
                      </a:cubicBezTo>
                      <a:cubicBezTo>
                        <a:pt x="2" y="1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79" name="Freeform 1215"/>
                <p:cNvSpPr>
                  <a:spLocks/>
                </p:cNvSpPr>
                <p:nvPr/>
              </p:nvSpPr>
              <p:spPr bwMode="auto">
                <a:xfrm>
                  <a:off x="2932" y="2143"/>
                  <a:ext cx="22" cy="17"/>
                </a:xfrm>
                <a:custGeom>
                  <a:avLst/>
                  <a:gdLst>
                    <a:gd name="T0" fmla="*/ 1 w 12"/>
                    <a:gd name="T1" fmla="*/ 4 h 9"/>
                    <a:gd name="T2" fmla="*/ 7 w 12"/>
                    <a:gd name="T3" fmla="*/ 9 h 9"/>
                    <a:gd name="T4" fmla="*/ 11 w 12"/>
                    <a:gd name="T5" fmla="*/ 4 h 9"/>
                    <a:gd name="T6" fmla="*/ 5 w 12"/>
                    <a:gd name="T7" fmla="*/ 0 h 9"/>
                    <a:gd name="T8" fmla="*/ 1 w 1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4"/>
                      </a:moveTo>
                      <a:cubicBezTo>
                        <a:pt x="2" y="7"/>
                        <a:pt x="4" y="9"/>
                        <a:pt x="7" y="9"/>
                      </a:cubicBezTo>
                      <a:cubicBezTo>
                        <a:pt x="10" y="9"/>
                        <a:pt x="12" y="7"/>
                        <a:pt x="11" y="4"/>
                      </a:cubicBezTo>
                      <a:cubicBezTo>
                        <a:pt x="10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0" name="Freeform 1216"/>
                <p:cNvSpPr>
                  <a:spLocks/>
                </p:cNvSpPr>
                <p:nvPr/>
              </p:nvSpPr>
              <p:spPr bwMode="auto">
                <a:xfrm>
                  <a:off x="2913" y="2143"/>
                  <a:ext cx="21" cy="17"/>
                </a:xfrm>
                <a:custGeom>
                  <a:avLst/>
                  <a:gdLst>
                    <a:gd name="T0" fmla="*/ 1 w 11"/>
                    <a:gd name="T1" fmla="*/ 5 h 9"/>
                    <a:gd name="T2" fmla="*/ 7 w 11"/>
                    <a:gd name="T3" fmla="*/ 9 h 9"/>
                    <a:gd name="T4" fmla="*/ 11 w 11"/>
                    <a:gd name="T5" fmla="*/ 4 h 9"/>
                    <a:gd name="T6" fmla="*/ 5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10" y="9"/>
                        <a:pt x="11" y="7"/>
                        <a:pt x="11" y="4"/>
                      </a:cubicBezTo>
                      <a:cubicBezTo>
                        <a:pt x="10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1" name="Freeform 1217"/>
                <p:cNvSpPr>
                  <a:spLocks/>
                </p:cNvSpPr>
                <p:nvPr/>
              </p:nvSpPr>
              <p:spPr bwMode="auto">
                <a:xfrm>
                  <a:off x="2894" y="2143"/>
                  <a:ext cx="21" cy="17"/>
                </a:xfrm>
                <a:custGeom>
                  <a:avLst/>
                  <a:gdLst>
                    <a:gd name="T0" fmla="*/ 1 w 11"/>
                    <a:gd name="T1" fmla="*/ 5 h 9"/>
                    <a:gd name="T2" fmla="*/ 7 w 11"/>
                    <a:gd name="T3" fmla="*/ 9 h 9"/>
                    <a:gd name="T4" fmla="*/ 11 w 11"/>
                    <a:gd name="T5" fmla="*/ 5 h 9"/>
                    <a:gd name="T6" fmla="*/ 5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10" y="9"/>
                        <a:pt x="11" y="7"/>
                        <a:pt x="11" y="5"/>
                      </a:cubicBezTo>
                      <a:cubicBezTo>
                        <a:pt x="10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2" name="Freeform 1218"/>
                <p:cNvSpPr>
                  <a:spLocks/>
                </p:cNvSpPr>
                <p:nvPr/>
              </p:nvSpPr>
              <p:spPr bwMode="auto">
                <a:xfrm>
                  <a:off x="2878" y="2143"/>
                  <a:ext cx="18" cy="17"/>
                </a:xfrm>
                <a:custGeom>
                  <a:avLst/>
                  <a:gdLst>
                    <a:gd name="T0" fmla="*/ 0 w 10"/>
                    <a:gd name="T1" fmla="*/ 5 h 9"/>
                    <a:gd name="T2" fmla="*/ 6 w 10"/>
                    <a:gd name="T3" fmla="*/ 9 h 9"/>
                    <a:gd name="T4" fmla="*/ 10 w 10"/>
                    <a:gd name="T5" fmla="*/ 5 h 9"/>
                    <a:gd name="T6" fmla="*/ 4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0" y="7"/>
                        <a:pt x="3" y="9"/>
                        <a:pt x="6" y="9"/>
                      </a:cubicBezTo>
                      <a:cubicBezTo>
                        <a:pt x="8" y="9"/>
                        <a:pt x="10" y="7"/>
                        <a:pt x="10" y="5"/>
                      </a:cubicBezTo>
                      <a:cubicBezTo>
                        <a:pt x="9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3" name="Freeform 1219"/>
                <p:cNvSpPr>
                  <a:spLocks/>
                </p:cNvSpPr>
                <p:nvPr/>
              </p:nvSpPr>
              <p:spPr bwMode="auto">
                <a:xfrm>
                  <a:off x="2859" y="2143"/>
                  <a:ext cx="19" cy="19"/>
                </a:xfrm>
                <a:custGeom>
                  <a:avLst/>
                  <a:gdLst>
                    <a:gd name="T0" fmla="*/ 0 w 10"/>
                    <a:gd name="T1" fmla="*/ 5 h 10"/>
                    <a:gd name="T2" fmla="*/ 6 w 10"/>
                    <a:gd name="T3" fmla="*/ 10 h 10"/>
                    <a:gd name="T4" fmla="*/ 10 w 10"/>
                    <a:gd name="T5" fmla="*/ 5 h 10"/>
                    <a:gd name="T6" fmla="*/ 4 w 10"/>
                    <a:gd name="T7" fmla="*/ 1 h 10"/>
                    <a:gd name="T8" fmla="*/ 0 w 1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0" y="5"/>
                      </a:moveTo>
                      <a:cubicBezTo>
                        <a:pt x="1" y="8"/>
                        <a:pt x="3" y="10"/>
                        <a:pt x="6" y="10"/>
                      </a:cubicBezTo>
                      <a:cubicBezTo>
                        <a:pt x="8" y="10"/>
                        <a:pt x="10" y="7"/>
                        <a:pt x="10" y="5"/>
                      </a:cubicBezTo>
                      <a:cubicBezTo>
                        <a:pt x="10" y="2"/>
                        <a:pt x="7" y="0"/>
                        <a:pt x="4" y="1"/>
                      </a:cubicBezTo>
                      <a:cubicBezTo>
                        <a:pt x="2" y="1"/>
                        <a:pt x="0" y="3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4" name="Freeform 1220"/>
                <p:cNvSpPr>
                  <a:spLocks/>
                </p:cNvSpPr>
                <p:nvPr/>
              </p:nvSpPr>
              <p:spPr bwMode="auto">
                <a:xfrm>
                  <a:off x="2824" y="2145"/>
                  <a:ext cx="18" cy="17"/>
                </a:xfrm>
                <a:custGeom>
                  <a:avLst/>
                  <a:gdLst>
                    <a:gd name="T0" fmla="*/ 0 w 10"/>
                    <a:gd name="T1" fmla="*/ 5 h 9"/>
                    <a:gd name="T2" fmla="*/ 5 w 10"/>
                    <a:gd name="T3" fmla="*/ 9 h 9"/>
                    <a:gd name="T4" fmla="*/ 10 w 10"/>
                    <a:gd name="T5" fmla="*/ 4 h 9"/>
                    <a:gd name="T6" fmla="*/ 5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0" y="7"/>
                        <a:pt x="2" y="9"/>
                        <a:pt x="5" y="9"/>
                      </a:cubicBezTo>
                      <a:cubicBezTo>
                        <a:pt x="8" y="9"/>
                        <a:pt x="10" y="7"/>
                        <a:pt x="10" y="4"/>
                      </a:cubicBezTo>
                      <a:cubicBezTo>
                        <a:pt x="9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5" name="Freeform 1221"/>
                <p:cNvSpPr>
                  <a:spLocks/>
                </p:cNvSpPr>
                <p:nvPr/>
              </p:nvSpPr>
              <p:spPr bwMode="auto">
                <a:xfrm>
                  <a:off x="2805" y="2145"/>
                  <a:ext cx="19" cy="17"/>
                </a:xfrm>
                <a:custGeom>
                  <a:avLst/>
                  <a:gdLst>
                    <a:gd name="T0" fmla="*/ 1 w 10"/>
                    <a:gd name="T1" fmla="*/ 5 h 9"/>
                    <a:gd name="T2" fmla="*/ 5 w 10"/>
                    <a:gd name="T3" fmla="*/ 9 h 9"/>
                    <a:gd name="T4" fmla="*/ 10 w 10"/>
                    <a:gd name="T5" fmla="*/ 5 h 9"/>
                    <a:gd name="T6" fmla="*/ 5 w 10"/>
                    <a:gd name="T7" fmla="*/ 0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0" y="7"/>
                        <a:pt x="3" y="9"/>
                        <a:pt x="5" y="9"/>
                      </a:cubicBezTo>
                      <a:cubicBezTo>
                        <a:pt x="8" y="9"/>
                        <a:pt x="10" y="7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3" y="0"/>
                        <a:pt x="1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6" name="Freeform 1222"/>
                <p:cNvSpPr>
                  <a:spLocks/>
                </p:cNvSpPr>
                <p:nvPr/>
              </p:nvSpPr>
              <p:spPr bwMode="auto">
                <a:xfrm>
                  <a:off x="2788" y="2145"/>
                  <a:ext cx="19" cy="17"/>
                </a:xfrm>
                <a:custGeom>
                  <a:avLst/>
                  <a:gdLst>
                    <a:gd name="T0" fmla="*/ 0 w 10"/>
                    <a:gd name="T1" fmla="*/ 5 h 9"/>
                    <a:gd name="T2" fmla="*/ 5 w 10"/>
                    <a:gd name="T3" fmla="*/ 9 h 9"/>
                    <a:gd name="T4" fmla="*/ 10 w 10"/>
                    <a:gd name="T5" fmla="*/ 5 h 9"/>
                    <a:gd name="T6" fmla="*/ 5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0" y="7"/>
                        <a:pt x="2" y="9"/>
                        <a:pt x="5" y="9"/>
                      </a:cubicBezTo>
                      <a:cubicBezTo>
                        <a:pt x="7" y="9"/>
                        <a:pt x="9" y="7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7" name="Freeform 1223"/>
                <p:cNvSpPr>
                  <a:spLocks/>
                </p:cNvSpPr>
                <p:nvPr/>
              </p:nvSpPr>
              <p:spPr bwMode="auto">
                <a:xfrm>
                  <a:off x="2770" y="2145"/>
                  <a:ext cx="18" cy="19"/>
                </a:xfrm>
                <a:custGeom>
                  <a:avLst/>
                  <a:gdLst>
                    <a:gd name="T0" fmla="*/ 1 w 10"/>
                    <a:gd name="T1" fmla="*/ 5 h 10"/>
                    <a:gd name="T2" fmla="*/ 5 w 10"/>
                    <a:gd name="T3" fmla="*/ 10 h 10"/>
                    <a:gd name="T4" fmla="*/ 10 w 10"/>
                    <a:gd name="T5" fmla="*/ 5 h 10"/>
                    <a:gd name="T6" fmla="*/ 6 w 10"/>
                    <a:gd name="T7" fmla="*/ 1 h 10"/>
                    <a:gd name="T8" fmla="*/ 1 w 1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10"/>
                      </a:cubicBezTo>
                      <a:cubicBezTo>
                        <a:pt x="8" y="10"/>
                        <a:pt x="10" y="7"/>
                        <a:pt x="10" y="5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3" y="1"/>
                        <a:pt x="1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8" name="Freeform 1224"/>
                <p:cNvSpPr>
                  <a:spLocks/>
                </p:cNvSpPr>
                <p:nvPr/>
              </p:nvSpPr>
              <p:spPr bwMode="auto">
                <a:xfrm>
                  <a:off x="2753" y="2147"/>
                  <a:ext cx="18" cy="17"/>
                </a:xfrm>
                <a:custGeom>
                  <a:avLst/>
                  <a:gdLst>
                    <a:gd name="T0" fmla="*/ 0 w 10"/>
                    <a:gd name="T1" fmla="*/ 4 h 9"/>
                    <a:gd name="T2" fmla="*/ 4 w 10"/>
                    <a:gd name="T3" fmla="*/ 9 h 9"/>
                    <a:gd name="T4" fmla="*/ 10 w 10"/>
                    <a:gd name="T5" fmla="*/ 4 h 9"/>
                    <a:gd name="T6" fmla="*/ 6 w 10"/>
                    <a:gd name="T7" fmla="*/ 0 h 9"/>
                    <a:gd name="T8" fmla="*/ 0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4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9" y="7"/>
                        <a:pt x="10" y="4"/>
                      </a:cubicBezTo>
                      <a:cubicBezTo>
                        <a:pt x="10" y="2"/>
                        <a:pt x="8" y="0"/>
                        <a:pt x="6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89" name="Freeform 1225"/>
                <p:cNvSpPr>
                  <a:spLocks/>
                </p:cNvSpPr>
                <p:nvPr/>
              </p:nvSpPr>
              <p:spPr bwMode="auto">
                <a:xfrm>
                  <a:off x="2736" y="2147"/>
                  <a:ext cx="19" cy="17"/>
                </a:xfrm>
                <a:custGeom>
                  <a:avLst/>
                  <a:gdLst>
                    <a:gd name="T0" fmla="*/ 0 w 10"/>
                    <a:gd name="T1" fmla="*/ 5 h 9"/>
                    <a:gd name="T2" fmla="*/ 4 w 10"/>
                    <a:gd name="T3" fmla="*/ 9 h 9"/>
                    <a:gd name="T4" fmla="*/ 9 w 10"/>
                    <a:gd name="T5" fmla="*/ 4 h 9"/>
                    <a:gd name="T6" fmla="*/ 5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9"/>
                        <a:pt x="9" y="7"/>
                        <a:pt x="9" y="4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0" name="Freeform 1226"/>
                <p:cNvSpPr>
                  <a:spLocks/>
                </p:cNvSpPr>
                <p:nvPr/>
              </p:nvSpPr>
              <p:spPr bwMode="auto">
                <a:xfrm>
                  <a:off x="2701" y="2147"/>
                  <a:ext cx="18" cy="17"/>
                </a:xfrm>
                <a:custGeom>
                  <a:avLst/>
                  <a:gdLst>
                    <a:gd name="T0" fmla="*/ 0 w 10"/>
                    <a:gd name="T1" fmla="*/ 5 h 9"/>
                    <a:gd name="T2" fmla="*/ 4 w 10"/>
                    <a:gd name="T3" fmla="*/ 9 h 9"/>
                    <a:gd name="T4" fmla="*/ 10 w 10"/>
                    <a:gd name="T5" fmla="*/ 5 h 9"/>
                    <a:gd name="T6" fmla="*/ 6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9" y="7"/>
                        <a:pt x="10" y="5"/>
                      </a:cubicBezTo>
                      <a:cubicBezTo>
                        <a:pt x="10" y="2"/>
                        <a:pt x="9" y="0"/>
                        <a:pt x="6" y="0"/>
                      </a:cubicBezTo>
                      <a:cubicBezTo>
                        <a:pt x="4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1" name="Freeform 1227"/>
                <p:cNvSpPr>
                  <a:spLocks/>
                </p:cNvSpPr>
                <p:nvPr/>
              </p:nvSpPr>
              <p:spPr bwMode="auto">
                <a:xfrm>
                  <a:off x="2682" y="2147"/>
                  <a:ext cx="20" cy="19"/>
                </a:xfrm>
                <a:custGeom>
                  <a:avLst/>
                  <a:gdLst>
                    <a:gd name="T0" fmla="*/ 1 w 11"/>
                    <a:gd name="T1" fmla="*/ 5 h 10"/>
                    <a:gd name="T2" fmla="*/ 4 w 11"/>
                    <a:gd name="T3" fmla="*/ 10 h 10"/>
                    <a:gd name="T4" fmla="*/ 10 w 11"/>
                    <a:gd name="T5" fmla="*/ 5 h 10"/>
                    <a:gd name="T6" fmla="*/ 7 w 11"/>
                    <a:gd name="T7" fmla="*/ 0 h 10"/>
                    <a:gd name="T8" fmla="*/ 1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4" y="10"/>
                      </a:cubicBezTo>
                      <a:cubicBezTo>
                        <a:pt x="7" y="10"/>
                        <a:pt x="10" y="7"/>
                        <a:pt x="10" y="5"/>
                      </a:cubicBezTo>
                      <a:cubicBezTo>
                        <a:pt x="11" y="2"/>
                        <a:pt x="10" y="0"/>
                        <a:pt x="7" y="0"/>
                      </a:cubicBezTo>
                      <a:cubicBezTo>
                        <a:pt x="5" y="1"/>
                        <a:pt x="2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2" name="Freeform 1228"/>
                <p:cNvSpPr>
                  <a:spLocks/>
                </p:cNvSpPr>
                <p:nvPr/>
              </p:nvSpPr>
              <p:spPr bwMode="auto">
                <a:xfrm>
                  <a:off x="2630" y="2149"/>
                  <a:ext cx="20" cy="17"/>
                </a:xfrm>
                <a:custGeom>
                  <a:avLst/>
                  <a:gdLst>
                    <a:gd name="T0" fmla="*/ 1 w 11"/>
                    <a:gd name="T1" fmla="*/ 5 h 9"/>
                    <a:gd name="T2" fmla="*/ 3 w 11"/>
                    <a:gd name="T3" fmla="*/ 9 h 9"/>
                    <a:gd name="T4" fmla="*/ 10 w 11"/>
                    <a:gd name="T5" fmla="*/ 5 h 9"/>
                    <a:gd name="T6" fmla="*/ 7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9" y="7"/>
                        <a:pt x="10" y="5"/>
                      </a:cubicBezTo>
                      <a:cubicBezTo>
                        <a:pt x="11" y="2"/>
                        <a:pt x="10" y="0"/>
                        <a:pt x="7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3" name="Freeform 1229"/>
                <p:cNvSpPr>
                  <a:spLocks/>
                </p:cNvSpPr>
                <p:nvPr/>
              </p:nvSpPr>
              <p:spPr bwMode="auto">
                <a:xfrm>
                  <a:off x="2611" y="2149"/>
                  <a:ext cx="22" cy="19"/>
                </a:xfrm>
                <a:custGeom>
                  <a:avLst/>
                  <a:gdLst>
                    <a:gd name="T0" fmla="*/ 1 w 12"/>
                    <a:gd name="T1" fmla="*/ 5 h 10"/>
                    <a:gd name="T2" fmla="*/ 4 w 12"/>
                    <a:gd name="T3" fmla="*/ 9 h 10"/>
                    <a:gd name="T4" fmla="*/ 11 w 12"/>
                    <a:gd name="T5" fmla="*/ 5 h 10"/>
                    <a:gd name="T6" fmla="*/ 8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4" y="9"/>
                      </a:cubicBezTo>
                      <a:cubicBezTo>
                        <a:pt x="6" y="9"/>
                        <a:pt x="9" y="7"/>
                        <a:pt x="11" y="5"/>
                      </a:cubicBezTo>
                      <a:cubicBezTo>
                        <a:pt x="12" y="2"/>
                        <a:pt x="11" y="0"/>
                        <a:pt x="8" y="0"/>
                      </a:cubicBezTo>
                      <a:cubicBezTo>
                        <a:pt x="6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4" name="Freeform 1230"/>
                <p:cNvSpPr>
                  <a:spLocks/>
                </p:cNvSpPr>
                <p:nvPr/>
              </p:nvSpPr>
              <p:spPr bwMode="auto">
                <a:xfrm>
                  <a:off x="2592" y="2149"/>
                  <a:ext cx="23" cy="19"/>
                </a:xfrm>
                <a:custGeom>
                  <a:avLst/>
                  <a:gdLst>
                    <a:gd name="T0" fmla="*/ 1 w 12"/>
                    <a:gd name="T1" fmla="*/ 5 h 10"/>
                    <a:gd name="T2" fmla="*/ 4 w 12"/>
                    <a:gd name="T3" fmla="*/ 10 h 10"/>
                    <a:gd name="T4" fmla="*/ 11 w 12"/>
                    <a:gd name="T5" fmla="*/ 5 h 10"/>
                    <a:gd name="T6" fmla="*/ 9 w 12"/>
                    <a:gd name="T7" fmla="*/ 0 h 10"/>
                    <a:gd name="T8" fmla="*/ 1 w 1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1" y="5"/>
                      </a:moveTo>
                      <a:cubicBezTo>
                        <a:pt x="0" y="8"/>
                        <a:pt x="1" y="10"/>
                        <a:pt x="4" y="10"/>
                      </a:cubicBezTo>
                      <a:cubicBezTo>
                        <a:pt x="7" y="10"/>
                        <a:pt x="10" y="8"/>
                        <a:pt x="11" y="5"/>
                      </a:cubicBezTo>
                      <a:cubicBezTo>
                        <a:pt x="12" y="2"/>
                        <a:pt x="11" y="0"/>
                        <a:pt x="9" y="0"/>
                      </a:cubicBezTo>
                      <a:cubicBezTo>
                        <a:pt x="6" y="1"/>
                        <a:pt x="3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5" name="Freeform 1231"/>
                <p:cNvSpPr>
                  <a:spLocks/>
                </p:cNvSpPr>
                <p:nvPr/>
              </p:nvSpPr>
              <p:spPr bwMode="auto">
                <a:xfrm>
                  <a:off x="2574" y="2151"/>
                  <a:ext cx="24" cy="17"/>
                </a:xfrm>
                <a:custGeom>
                  <a:avLst/>
                  <a:gdLst>
                    <a:gd name="T0" fmla="*/ 2 w 13"/>
                    <a:gd name="T1" fmla="*/ 4 h 9"/>
                    <a:gd name="T2" fmla="*/ 4 w 13"/>
                    <a:gd name="T3" fmla="*/ 9 h 9"/>
                    <a:gd name="T4" fmla="*/ 11 w 13"/>
                    <a:gd name="T5" fmla="*/ 4 h 9"/>
                    <a:gd name="T6" fmla="*/ 9 w 13"/>
                    <a:gd name="T7" fmla="*/ 0 h 9"/>
                    <a:gd name="T8" fmla="*/ 2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2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9"/>
                        <a:pt x="10" y="7"/>
                        <a:pt x="11" y="4"/>
                      </a:cubicBezTo>
                      <a:cubicBezTo>
                        <a:pt x="13" y="2"/>
                        <a:pt x="12" y="0"/>
                        <a:pt x="9" y="0"/>
                      </a:cubicBezTo>
                      <a:cubicBezTo>
                        <a:pt x="7" y="0"/>
                        <a:pt x="3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6" name="Freeform 1232"/>
                <p:cNvSpPr>
                  <a:spLocks/>
                </p:cNvSpPr>
                <p:nvPr/>
              </p:nvSpPr>
              <p:spPr bwMode="auto">
                <a:xfrm>
                  <a:off x="2555" y="2151"/>
                  <a:ext cx="24" cy="17"/>
                </a:xfrm>
                <a:custGeom>
                  <a:avLst/>
                  <a:gdLst>
                    <a:gd name="T0" fmla="*/ 2 w 13"/>
                    <a:gd name="T1" fmla="*/ 5 h 9"/>
                    <a:gd name="T2" fmla="*/ 4 w 13"/>
                    <a:gd name="T3" fmla="*/ 9 h 9"/>
                    <a:gd name="T4" fmla="*/ 12 w 13"/>
                    <a:gd name="T5" fmla="*/ 4 h 9"/>
                    <a:gd name="T6" fmla="*/ 10 w 13"/>
                    <a:gd name="T7" fmla="*/ 0 h 9"/>
                    <a:gd name="T8" fmla="*/ 2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2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9"/>
                        <a:pt x="10" y="7"/>
                        <a:pt x="12" y="4"/>
                      </a:cubicBezTo>
                      <a:cubicBezTo>
                        <a:pt x="13" y="2"/>
                        <a:pt x="12" y="0"/>
                        <a:pt x="10" y="0"/>
                      </a:cubicBezTo>
                      <a:cubicBezTo>
                        <a:pt x="7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7" name="Freeform 1233"/>
                <p:cNvSpPr>
                  <a:spLocks/>
                </p:cNvSpPr>
                <p:nvPr/>
              </p:nvSpPr>
              <p:spPr bwMode="auto">
                <a:xfrm>
                  <a:off x="2082" y="2158"/>
                  <a:ext cx="41" cy="19"/>
                </a:xfrm>
                <a:custGeom>
                  <a:avLst/>
                  <a:gdLst>
                    <a:gd name="T0" fmla="*/ 3 w 22"/>
                    <a:gd name="T1" fmla="*/ 5 h 10"/>
                    <a:gd name="T2" fmla="*/ 4 w 22"/>
                    <a:gd name="T3" fmla="*/ 9 h 10"/>
                    <a:gd name="T4" fmla="*/ 18 w 22"/>
                    <a:gd name="T5" fmla="*/ 5 h 10"/>
                    <a:gd name="T6" fmla="*/ 17 w 22"/>
                    <a:gd name="T7" fmla="*/ 0 h 10"/>
                    <a:gd name="T8" fmla="*/ 3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3" y="5"/>
                      </a:moveTo>
                      <a:cubicBezTo>
                        <a:pt x="0" y="7"/>
                        <a:pt x="0" y="10"/>
                        <a:pt x="4" y="9"/>
                      </a:cubicBezTo>
                      <a:cubicBezTo>
                        <a:pt x="9" y="9"/>
                        <a:pt x="15" y="7"/>
                        <a:pt x="18" y="5"/>
                      </a:cubicBezTo>
                      <a:cubicBezTo>
                        <a:pt x="22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8" name="Freeform 1234"/>
                <p:cNvSpPr>
                  <a:spLocks/>
                </p:cNvSpPr>
                <p:nvPr/>
              </p:nvSpPr>
              <p:spPr bwMode="auto">
                <a:xfrm>
                  <a:off x="2052" y="2158"/>
                  <a:ext cx="43" cy="19"/>
                </a:xfrm>
                <a:custGeom>
                  <a:avLst/>
                  <a:gdLst>
                    <a:gd name="T0" fmla="*/ 4 w 23"/>
                    <a:gd name="T1" fmla="*/ 5 h 10"/>
                    <a:gd name="T2" fmla="*/ 5 w 23"/>
                    <a:gd name="T3" fmla="*/ 10 h 10"/>
                    <a:gd name="T4" fmla="*/ 19 w 23"/>
                    <a:gd name="T5" fmla="*/ 5 h 10"/>
                    <a:gd name="T6" fmla="*/ 18 w 23"/>
                    <a:gd name="T7" fmla="*/ 0 h 10"/>
                    <a:gd name="T8" fmla="*/ 4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10"/>
                        <a:pt x="16" y="7"/>
                        <a:pt x="19" y="5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99" name="Freeform 1235"/>
                <p:cNvSpPr>
                  <a:spLocks/>
                </p:cNvSpPr>
                <p:nvPr/>
              </p:nvSpPr>
              <p:spPr bwMode="auto">
                <a:xfrm>
                  <a:off x="2024" y="2158"/>
                  <a:ext cx="43" cy="19"/>
                </a:xfrm>
                <a:custGeom>
                  <a:avLst/>
                  <a:gdLst>
                    <a:gd name="T0" fmla="*/ 3 w 23"/>
                    <a:gd name="T1" fmla="*/ 5 h 10"/>
                    <a:gd name="T2" fmla="*/ 5 w 23"/>
                    <a:gd name="T3" fmla="*/ 10 h 10"/>
                    <a:gd name="T4" fmla="*/ 19 w 23"/>
                    <a:gd name="T5" fmla="*/ 5 h 10"/>
                    <a:gd name="T6" fmla="*/ 18 w 23"/>
                    <a:gd name="T7" fmla="*/ 0 h 10"/>
                    <a:gd name="T8" fmla="*/ 3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3" y="5"/>
                      </a:moveTo>
                      <a:cubicBezTo>
                        <a:pt x="0" y="8"/>
                        <a:pt x="0" y="10"/>
                        <a:pt x="5" y="10"/>
                      </a:cubicBezTo>
                      <a:cubicBezTo>
                        <a:pt x="9" y="10"/>
                        <a:pt x="15" y="8"/>
                        <a:pt x="19" y="5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7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0" name="Freeform 1236"/>
                <p:cNvSpPr>
                  <a:spLocks/>
                </p:cNvSpPr>
                <p:nvPr/>
              </p:nvSpPr>
              <p:spPr bwMode="auto">
                <a:xfrm>
                  <a:off x="1994" y="2160"/>
                  <a:ext cx="43" cy="17"/>
                </a:xfrm>
                <a:custGeom>
                  <a:avLst/>
                  <a:gdLst>
                    <a:gd name="T0" fmla="*/ 3 w 23"/>
                    <a:gd name="T1" fmla="*/ 4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3 w 2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4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9" y="9"/>
                        <a:pt x="16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1" name="Freeform 1237"/>
                <p:cNvSpPr>
                  <a:spLocks/>
                </p:cNvSpPr>
                <p:nvPr/>
              </p:nvSpPr>
              <p:spPr bwMode="auto">
                <a:xfrm>
                  <a:off x="1962" y="2160"/>
                  <a:ext cx="45" cy="17"/>
                </a:xfrm>
                <a:custGeom>
                  <a:avLst/>
                  <a:gdLst>
                    <a:gd name="T0" fmla="*/ 4 w 24"/>
                    <a:gd name="T1" fmla="*/ 5 h 9"/>
                    <a:gd name="T2" fmla="*/ 5 w 24"/>
                    <a:gd name="T3" fmla="*/ 9 h 9"/>
                    <a:gd name="T4" fmla="*/ 20 w 24"/>
                    <a:gd name="T5" fmla="*/ 4 h 9"/>
                    <a:gd name="T6" fmla="*/ 19 w 24"/>
                    <a:gd name="T7" fmla="*/ 0 h 9"/>
                    <a:gd name="T8" fmla="*/ 4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7" y="7"/>
                        <a:pt x="20" y="4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2" name="Freeform 1238"/>
                <p:cNvSpPr>
                  <a:spLocks/>
                </p:cNvSpPr>
                <p:nvPr/>
              </p:nvSpPr>
              <p:spPr bwMode="auto">
                <a:xfrm>
                  <a:off x="1931" y="2160"/>
                  <a:ext cx="46" cy="19"/>
                </a:xfrm>
                <a:custGeom>
                  <a:avLst/>
                  <a:gdLst>
                    <a:gd name="T0" fmla="*/ 4 w 25"/>
                    <a:gd name="T1" fmla="*/ 5 h 10"/>
                    <a:gd name="T2" fmla="*/ 5 w 25"/>
                    <a:gd name="T3" fmla="*/ 9 h 10"/>
                    <a:gd name="T4" fmla="*/ 21 w 25"/>
                    <a:gd name="T5" fmla="*/ 5 h 10"/>
                    <a:gd name="T6" fmla="*/ 19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7"/>
                        <a:pt x="1" y="10"/>
                        <a:pt x="5" y="9"/>
                      </a:cubicBezTo>
                      <a:cubicBezTo>
                        <a:pt x="10" y="9"/>
                        <a:pt x="17" y="7"/>
                        <a:pt x="21" y="5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3" name="Freeform 1239"/>
                <p:cNvSpPr>
                  <a:spLocks/>
                </p:cNvSpPr>
                <p:nvPr/>
              </p:nvSpPr>
              <p:spPr bwMode="auto">
                <a:xfrm>
                  <a:off x="1899" y="2160"/>
                  <a:ext cx="47" cy="19"/>
                </a:xfrm>
                <a:custGeom>
                  <a:avLst/>
                  <a:gdLst>
                    <a:gd name="T0" fmla="*/ 4 w 25"/>
                    <a:gd name="T1" fmla="*/ 5 h 10"/>
                    <a:gd name="T2" fmla="*/ 5 w 25"/>
                    <a:gd name="T3" fmla="*/ 10 h 10"/>
                    <a:gd name="T4" fmla="*/ 21 w 25"/>
                    <a:gd name="T5" fmla="*/ 5 h 10"/>
                    <a:gd name="T6" fmla="*/ 19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8"/>
                        <a:pt x="0" y="10"/>
                        <a:pt x="5" y="10"/>
                      </a:cubicBezTo>
                      <a:cubicBezTo>
                        <a:pt x="10" y="10"/>
                        <a:pt x="17" y="7"/>
                        <a:pt x="21" y="5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4" name="Freeform 1240"/>
                <p:cNvSpPr>
                  <a:spLocks/>
                </p:cNvSpPr>
                <p:nvPr/>
              </p:nvSpPr>
              <p:spPr bwMode="auto">
                <a:xfrm>
                  <a:off x="1865" y="2160"/>
                  <a:ext cx="47" cy="19"/>
                </a:xfrm>
                <a:custGeom>
                  <a:avLst/>
                  <a:gdLst>
                    <a:gd name="T0" fmla="*/ 4 w 25"/>
                    <a:gd name="T1" fmla="*/ 5 h 10"/>
                    <a:gd name="T2" fmla="*/ 6 w 25"/>
                    <a:gd name="T3" fmla="*/ 10 h 10"/>
                    <a:gd name="T4" fmla="*/ 22 w 25"/>
                    <a:gd name="T5" fmla="*/ 5 h 10"/>
                    <a:gd name="T6" fmla="*/ 20 w 25"/>
                    <a:gd name="T7" fmla="*/ 0 h 10"/>
                    <a:gd name="T8" fmla="*/ 4 w 2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8" y="8"/>
                        <a:pt x="22" y="5"/>
                      </a:cubicBezTo>
                      <a:cubicBezTo>
                        <a:pt x="25" y="2"/>
                        <a:pt x="25" y="0"/>
                        <a:pt x="20" y="0"/>
                      </a:cubicBezTo>
                      <a:cubicBezTo>
                        <a:pt x="15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5" name="Freeform 1241"/>
                <p:cNvSpPr>
                  <a:spLocks/>
                </p:cNvSpPr>
                <p:nvPr/>
              </p:nvSpPr>
              <p:spPr bwMode="auto">
                <a:xfrm>
                  <a:off x="1832" y="2162"/>
                  <a:ext cx="48" cy="17"/>
                </a:xfrm>
                <a:custGeom>
                  <a:avLst/>
                  <a:gdLst>
                    <a:gd name="T0" fmla="*/ 4 w 26"/>
                    <a:gd name="T1" fmla="*/ 4 h 9"/>
                    <a:gd name="T2" fmla="*/ 5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4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6" name="Freeform 1242"/>
                <p:cNvSpPr>
                  <a:spLocks/>
                </p:cNvSpPr>
                <p:nvPr/>
              </p:nvSpPr>
              <p:spPr bwMode="auto">
                <a:xfrm>
                  <a:off x="1796" y="2162"/>
                  <a:ext cx="49" cy="17"/>
                </a:xfrm>
                <a:custGeom>
                  <a:avLst/>
                  <a:gdLst>
                    <a:gd name="T0" fmla="*/ 4 w 26"/>
                    <a:gd name="T1" fmla="*/ 5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6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7" name="Freeform 1243"/>
                <p:cNvSpPr>
                  <a:spLocks/>
                </p:cNvSpPr>
                <p:nvPr/>
              </p:nvSpPr>
              <p:spPr bwMode="auto">
                <a:xfrm>
                  <a:off x="1761" y="2162"/>
                  <a:ext cx="50" cy="19"/>
                </a:xfrm>
                <a:custGeom>
                  <a:avLst/>
                  <a:gdLst>
                    <a:gd name="T0" fmla="*/ 4 w 27"/>
                    <a:gd name="T1" fmla="*/ 5 h 10"/>
                    <a:gd name="T2" fmla="*/ 6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9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8" name="Freeform 1244"/>
                <p:cNvSpPr>
                  <a:spLocks/>
                </p:cNvSpPr>
                <p:nvPr/>
              </p:nvSpPr>
              <p:spPr bwMode="auto">
                <a:xfrm>
                  <a:off x="1724" y="2162"/>
                  <a:ext cx="52" cy="19"/>
                </a:xfrm>
                <a:custGeom>
                  <a:avLst/>
                  <a:gdLst>
                    <a:gd name="T0" fmla="*/ 4 w 28"/>
                    <a:gd name="T1" fmla="*/ 5 h 10"/>
                    <a:gd name="T2" fmla="*/ 6 w 28"/>
                    <a:gd name="T3" fmla="*/ 10 h 10"/>
                    <a:gd name="T4" fmla="*/ 24 w 28"/>
                    <a:gd name="T5" fmla="*/ 5 h 10"/>
                    <a:gd name="T6" fmla="*/ 21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2" y="10"/>
                        <a:pt x="19" y="8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09" name="Freeform 1245"/>
                <p:cNvSpPr>
                  <a:spLocks/>
                </p:cNvSpPr>
                <p:nvPr/>
              </p:nvSpPr>
              <p:spPr bwMode="auto">
                <a:xfrm>
                  <a:off x="1685" y="2162"/>
                  <a:ext cx="54" cy="19"/>
                </a:xfrm>
                <a:custGeom>
                  <a:avLst/>
                  <a:gdLst>
                    <a:gd name="T0" fmla="*/ 5 w 29"/>
                    <a:gd name="T1" fmla="*/ 5 h 10"/>
                    <a:gd name="T2" fmla="*/ 7 w 29"/>
                    <a:gd name="T3" fmla="*/ 10 h 10"/>
                    <a:gd name="T4" fmla="*/ 25 w 29"/>
                    <a:gd name="T5" fmla="*/ 5 h 10"/>
                    <a:gd name="T6" fmla="*/ 22 w 29"/>
                    <a:gd name="T7" fmla="*/ 0 h 10"/>
                    <a:gd name="T8" fmla="*/ 5 w 2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5" y="5"/>
                      </a:moveTo>
                      <a:cubicBezTo>
                        <a:pt x="0" y="8"/>
                        <a:pt x="2" y="10"/>
                        <a:pt x="7" y="10"/>
                      </a:cubicBezTo>
                      <a:cubicBezTo>
                        <a:pt x="13" y="10"/>
                        <a:pt x="21" y="8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7" y="0"/>
                        <a:pt x="9" y="3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0" name="Freeform 1246"/>
                <p:cNvSpPr>
                  <a:spLocks/>
                </p:cNvSpPr>
                <p:nvPr/>
              </p:nvSpPr>
              <p:spPr bwMode="auto">
                <a:xfrm>
                  <a:off x="1647" y="2164"/>
                  <a:ext cx="54" cy="17"/>
                </a:xfrm>
                <a:custGeom>
                  <a:avLst/>
                  <a:gdLst>
                    <a:gd name="T0" fmla="*/ 4 w 29"/>
                    <a:gd name="T1" fmla="*/ 5 h 9"/>
                    <a:gd name="T2" fmla="*/ 7 w 29"/>
                    <a:gd name="T3" fmla="*/ 9 h 9"/>
                    <a:gd name="T4" fmla="*/ 25 w 29"/>
                    <a:gd name="T5" fmla="*/ 4 h 9"/>
                    <a:gd name="T6" fmla="*/ 22 w 29"/>
                    <a:gd name="T7" fmla="*/ 0 h 9"/>
                    <a:gd name="T8" fmla="*/ 4 w 2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20" y="7"/>
                        <a:pt x="25" y="4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1" name="Freeform 1247"/>
                <p:cNvSpPr>
                  <a:spLocks/>
                </p:cNvSpPr>
                <p:nvPr/>
              </p:nvSpPr>
              <p:spPr bwMode="auto">
                <a:xfrm>
                  <a:off x="1606" y="2164"/>
                  <a:ext cx="56" cy="17"/>
                </a:xfrm>
                <a:custGeom>
                  <a:avLst/>
                  <a:gdLst>
                    <a:gd name="T0" fmla="*/ 5 w 30"/>
                    <a:gd name="T1" fmla="*/ 5 h 9"/>
                    <a:gd name="T2" fmla="*/ 8 w 30"/>
                    <a:gd name="T3" fmla="*/ 9 h 9"/>
                    <a:gd name="T4" fmla="*/ 26 w 30"/>
                    <a:gd name="T5" fmla="*/ 5 h 9"/>
                    <a:gd name="T6" fmla="*/ 23 w 30"/>
                    <a:gd name="T7" fmla="*/ 0 h 9"/>
                    <a:gd name="T8" fmla="*/ 5 w 3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5" y="5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2" name="Freeform 1248"/>
                <p:cNvSpPr>
                  <a:spLocks/>
                </p:cNvSpPr>
                <p:nvPr/>
              </p:nvSpPr>
              <p:spPr bwMode="auto">
                <a:xfrm>
                  <a:off x="1567" y="2164"/>
                  <a:ext cx="56" cy="19"/>
                </a:xfrm>
                <a:custGeom>
                  <a:avLst/>
                  <a:gdLst>
                    <a:gd name="T0" fmla="*/ 4 w 30"/>
                    <a:gd name="T1" fmla="*/ 5 h 10"/>
                    <a:gd name="T2" fmla="*/ 7 w 30"/>
                    <a:gd name="T3" fmla="*/ 10 h 10"/>
                    <a:gd name="T4" fmla="*/ 26 w 30"/>
                    <a:gd name="T5" fmla="*/ 5 h 10"/>
                    <a:gd name="T6" fmla="*/ 22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1" y="7"/>
                        <a:pt x="26" y="5"/>
                      </a:cubicBezTo>
                      <a:cubicBezTo>
                        <a:pt x="30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3" name="Freeform 1249"/>
                <p:cNvSpPr>
                  <a:spLocks/>
                </p:cNvSpPr>
                <p:nvPr/>
              </p:nvSpPr>
              <p:spPr bwMode="auto">
                <a:xfrm>
                  <a:off x="1524" y="2164"/>
                  <a:ext cx="58" cy="19"/>
                </a:xfrm>
                <a:custGeom>
                  <a:avLst/>
                  <a:gdLst>
                    <a:gd name="T0" fmla="*/ 4 w 31"/>
                    <a:gd name="T1" fmla="*/ 5 h 10"/>
                    <a:gd name="T2" fmla="*/ 8 w 31"/>
                    <a:gd name="T3" fmla="*/ 10 h 10"/>
                    <a:gd name="T4" fmla="*/ 27 w 31"/>
                    <a:gd name="T5" fmla="*/ 5 h 10"/>
                    <a:gd name="T6" fmla="*/ 23 w 31"/>
                    <a:gd name="T7" fmla="*/ 0 h 10"/>
                    <a:gd name="T8" fmla="*/ 4 w 3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0">
                      <a:moveTo>
                        <a:pt x="4" y="5"/>
                      </a:moveTo>
                      <a:cubicBezTo>
                        <a:pt x="0" y="8"/>
                        <a:pt x="2" y="10"/>
                        <a:pt x="8" y="10"/>
                      </a:cubicBezTo>
                      <a:cubicBezTo>
                        <a:pt x="14" y="10"/>
                        <a:pt x="22" y="8"/>
                        <a:pt x="27" y="5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7" y="0"/>
                        <a:pt x="9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4" name="Freeform 1250"/>
                <p:cNvSpPr>
                  <a:spLocks/>
                </p:cNvSpPr>
                <p:nvPr/>
              </p:nvSpPr>
              <p:spPr bwMode="auto">
                <a:xfrm>
                  <a:off x="1481" y="2164"/>
                  <a:ext cx="60" cy="19"/>
                </a:xfrm>
                <a:custGeom>
                  <a:avLst/>
                  <a:gdLst>
                    <a:gd name="T0" fmla="*/ 4 w 32"/>
                    <a:gd name="T1" fmla="*/ 5 h 10"/>
                    <a:gd name="T2" fmla="*/ 8 w 32"/>
                    <a:gd name="T3" fmla="*/ 10 h 10"/>
                    <a:gd name="T4" fmla="*/ 27 w 32"/>
                    <a:gd name="T5" fmla="*/ 5 h 10"/>
                    <a:gd name="T6" fmla="*/ 24 w 32"/>
                    <a:gd name="T7" fmla="*/ 0 h 10"/>
                    <a:gd name="T8" fmla="*/ 4 w 3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0">
                      <a:moveTo>
                        <a:pt x="4" y="5"/>
                      </a:moveTo>
                      <a:cubicBezTo>
                        <a:pt x="0" y="8"/>
                        <a:pt x="2" y="10"/>
                        <a:pt x="8" y="10"/>
                      </a:cubicBezTo>
                      <a:cubicBezTo>
                        <a:pt x="14" y="10"/>
                        <a:pt x="23" y="8"/>
                        <a:pt x="27" y="5"/>
                      </a:cubicBezTo>
                      <a:cubicBezTo>
                        <a:pt x="32" y="2"/>
                        <a:pt x="30" y="0"/>
                        <a:pt x="24" y="0"/>
                      </a:cubicBezTo>
                      <a:cubicBezTo>
                        <a:pt x="17" y="1"/>
                        <a:pt x="9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5" name="Freeform 1251"/>
                <p:cNvSpPr>
                  <a:spLocks/>
                </p:cNvSpPr>
                <p:nvPr/>
              </p:nvSpPr>
              <p:spPr bwMode="auto">
                <a:xfrm>
                  <a:off x="3661" y="2115"/>
                  <a:ext cx="48" cy="17"/>
                </a:xfrm>
                <a:custGeom>
                  <a:avLst/>
                  <a:gdLst>
                    <a:gd name="T0" fmla="*/ 3 w 26"/>
                    <a:gd name="T1" fmla="*/ 5 h 9"/>
                    <a:gd name="T2" fmla="*/ 18 w 26"/>
                    <a:gd name="T3" fmla="*/ 9 h 9"/>
                    <a:gd name="T4" fmla="*/ 23 w 26"/>
                    <a:gd name="T5" fmla="*/ 5 h 9"/>
                    <a:gd name="T6" fmla="*/ 8 w 26"/>
                    <a:gd name="T7" fmla="*/ 0 h 9"/>
                    <a:gd name="T8" fmla="*/ 3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3" y="5"/>
                      </a:moveTo>
                      <a:cubicBezTo>
                        <a:pt x="6" y="7"/>
                        <a:pt x="13" y="9"/>
                        <a:pt x="18" y="9"/>
                      </a:cubicBezTo>
                      <a:cubicBezTo>
                        <a:pt x="24" y="9"/>
                        <a:pt x="26" y="7"/>
                        <a:pt x="23" y="5"/>
                      </a:cubicBezTo>
                      <a:cubicBezTo>
                        <a:pt x="20" y="2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6" name="Freeform 1252"/>
                <p:cNvSpPr>
                  <a:spLocks/>
                </p:cNvSpPr>
                <p:nvPr/>
              </p:nvSpPr>
              <p:spPr bwMode="auto">
                <a:xfrm>
                  <a:off x="3625" y="2115"/>
                  <a:ext cx="47" cy="17"/>
                </a:xfrm>
                <a:custGeom>
                  <a:avLst/>
                  <a:gdLst>
                    <a:gd name="T0" fmla="*/ 3 w 25"/>
                    <a:gd name="T1" fmla="*/ 5 h 9"/>
                    <a:gd name="T2" fmla="*/ 18 w 25"/>
                    <a:gd name="T3" fmla="*/ 9 h 9"/>
                    <a:gd name="T4" fmla="*/ 22 w 25"/>
                    <a:gd name="T5" fmla="*/ 5 h 9"/>
                    <a:gd name="T6" fmla="*/ 7 w 25"/>
                    <a:gd name="T7" fmla="*/ 1 h 9"/>
                    <a:gd name="T8" fmla="*/ 3 w 2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3" y="5"/>
                      </a:moveTo>
                      <a:cubicBezTo>
                        <a:pt x="6" y="7"/>
                        <a:pt x="13" y="9"/>
                        <a:pt x="18" y="9"/>
                      </a:cubicBezTo>
                      <a:cubicBezTo>
                        <a:pt x="23" y="9"/>
                        <a:pt x="25" y="7"/>
                        <a:pt x="22" y="5"/>
                      </a:cubicBezTo>
                      <a:cubicBezTo>
                        <a:pt x="19" y="2"/>
                        <a:pt x="13" y="0"/>
                        <a:pt x="7" y="1"/>
                      </a:cubicBezTo>
                      <a:cubicBezTo>
                        <a:pt x="2" y="1"/>
                        <a:pt x="0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7" name="Freeform 1253"/>
                <p:cNvSpPr>
                  <a:spLocks/>
                </p:cNvSpPr>
                <p:nvPr/>
              </p:nvSpPr>
              <p:spPr bwMode="auto">
                <a:xfrm>
                  <a:off x="3558" y="2117"/>
                  <a:ext cx="45" cy="17"/>
                </a:xfrm>
                <a:custGeom>
                  <a:avLst/>
                  <a:gdLst>
                    <a:gd name="T0" fmla="*/ 3 w 24"/>
                    <a:gd name="T1" fmla="*/ 4 h 9"/>
                    <a:gd name="T2" fmla="*/ 17 w 24"/>
                    <a:gd name="T3" fmla="*/ 9 h 9"/>
                    <a:gd name="T4" fmla="*/ 21 w 24"/>
                    <a:gd name="T5" fmla="*/ 4 h 9"/>
                    <a:gd name="T6" fmla="*/ 7 w 24"/>
                    <a:gd name="T7" fmla="*/ 0 h 9"/>
                    <a:gd name="T8" fmla="*/ 3 w 2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3" y="4"/>
                      </a:moveTo>
                      <a:cubicBezTo>
                        <a:pt x="5" y="7"/>
                        <a:pt x="12" y="9"/>
                        <a:pt x="17" y="9"/>
                      </a:cubicBezTo>
                      <a:cubicBezTo>
                        <a:pt x="22" y="8"/>
                        <a:pt x="24" y="6"/>
                        <a:pt x="21" y="4"/>
                      </a:cubicBezTo>
                      <a:cubicBezTo>
                        <a:pt x="18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8" name="Freeform 1254"/>
                <p:cNvSpPr>
                  <a:spLocks/>
                </p:cNvSpPr>
                <p:nvPr/>
              </p:nvSpPr>
              <p:spPr bwMode="auto">
                <a:xfrm>
                  <a:off x="3525" y="2117"/>
                  <a:ext cx="42" cy="17"/>
                </a:xfrm>
                <a:custGeom>
                  <a:avLst/>
                  <a:gdLst>
                    <a:gd name="T0" fmla="*/ 3 w 23"/>
                    <a:gd name="T1" fmla="*/ 5 h 9"/>
                    <a:gd name="T2" fmla="*/ 17 w 23"/>
                    <a:gd name="T3" fmla="*/ 9 h 9"/>
                    <a:gd name="T4" fmla="*/ 21 w 23"/>
                    <a:gd name="T5" fmla="*/ 4 h 9"/>
                    <a:gd name="T6" fmla="*/ 7 w 23"/>
                    <a:gd name="T7" fmla="*/ 0 h 9"/>
                    <a:gd name="T8" fmla="*/ 3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5"/>
                      </a:moveTo>
                      <a:cubicBezTo>
                        <a:pt x="6" y="7"/>
                        <a:pt x="12" y="9"/>
                        <a:pt x="17" y="9"/>
                      </a:cubicBezTo>
                      <a:cubicBezTo>
                        <a:pt x="22" y="9"/>
                        <a:pt x="23" y="7"/>
                        <a:pt x="21" y="4"/>
                      </a:cubicBezTo>
                      <a:cubicBezTo>
                        <a:pt x="18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19" name="Freeform 1255"/>
                <p:cNvSpPr>
                  <a:spLocks/>
                </p:cNvSpPr>
                <p:nvPr/>
              </p:nvSpPr>
              <p:spPr bwMode="auto">
                <a:xfrm>
                  <a:off x="3493" y="2117"/>
                  <a:ext cx="43" cy="17"/>
                </a:xfrm>
                <a:custGeom>
                  <a:avLst/>
                  <a:gdLst>
                    <a:gd name="T0" fmla="*/ 3 w 23"/>
                    <a:gd name="T1" fmla="*/ 5 h 9"/>
                    <a:gd name="T2" fmla="*/ 16 w 23"/>
                    <a:gd name="T3" fmla="*/ 9 h 9"/>
                    <a:gd name="T4" fmla="*/ 20 w 23"/>
                    <a:gd name="T5" fmla="*/ 5 h 9"/>
                    <a:gd name="T6" fmla="*/ 6 w 23"/>
                    <a:gd name="T7" fmla="*/ 0 h 9"/>
                    <a:gd name="T8" fmla="*/ 3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5"/>
                      </a:moveTo>
                      <a:cubicBezTo>
                        <a:pt x="6" y="7"/>
                        <a:pt x="12" y="9"/>
                        <a:pt x="16" y="9"/>
                      </a:cubicBezTo>
                      <a:cubicBezTo>
                        <a:pt x="21" y="9"/>
                        <a:pt x="23" y="7"/>
                        <a:pt x="20" y="5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0" name="Freeform 1256"/>
                <p:cNvSpPr>
                  <a:spLocks/>
                </p:cNvSpPr>
                <p:nvPr/>
              </p:nvSpPr>
              <p:spPr bwMode="auto">
                <a:xfrm>
                  <a:off x="3463" y="2117"/>
                  <a:ext cx="41" cy="17"/>
                </a:xfrm>
                <a:custGeom>
                  <a:avLst/>
                  <a:gdLst>
                    <a:gd name="T0" fmla="*/ 2 w 22"/>
                    <a:gd name="T1" fmla="*/ 5 h 9"/>
                    <a:gd name="T2" fmla="*/ 15 w 22"/>
                    <a:gd name="T3" fmla="*/ 9 h 9"/>
                    <a:gd name="T4" fmla="*/ 19 w 22"/>
                    <a:gd name="T5" fmla="*/ 5 h 9"/>
                    <a:gd name="T6" fmla="*/ 6 w 22"/>
                    <a:gd name="T7" fmla="*/ 0 h 9"/>
                    <a:gd name="T8" fmla="*/ 2 w 2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2" y="5"/>
                      </a:moveTo>
                      <a:cubicBezTo>
                        <a:pt x="5" y="7"/>
                        <a:pt x="11" y="9"/>
                        <a:pt x="15" y="9"/>
                      </a:cubicBezTo>
                      <a:cubicBezTo>
                        <a:pt x="20" y="9"/>
                        <a:pt x="22" y="7"/>
                        <a:pt x="19" y="5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1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1" name="Freeform 1257"/>
                <p:cNvSpPr>
                  <a:spLocks/>
                </p:cNvSpPr>
                <p:nvPr/>
              </p:nvSpPr>
              <p:spPr bwMode="auto">
                <a:xfrm>
                  <a:off x="3431" y="2119"/>
                  <a:ext cx="41" cy="15"/>
                </a:xfrm>
                <a:custGeom>
                  <a:avLst/>
                  <a:gdLst>
                    <a:gd name="T0" fmla="*/ 3 w 22"/>
                    <a:gd name="T1" fmla="*/ 4 h 8"/>
                    <a:gd name="T2" fmla="*/ 16 w 22"/>
                    <a:gd name="T3" fmla="*/ 8 h 8"/>
                    <a:gd name="T4" fmla="*/ 19 w 22"/>
                    <a:gd name="T5" fmla="*/ 4 h 8"/>
                    <a:gd name="T6" fmla="*/ 6 w 22"/>
                    <a:gd name="T7" fmla="*/ 0 h 8"/>
                    <a:gd name="T8" fmla="*/ 3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3" y="4"/>
                      </a:moveTo>
                      <a:cubicBezTo>
                        <a:pt x="6" y="6"/>
                        <a:pt x="11" y="8"/>
                        <a:pt x="16" y="8"/>
                      </a:cubicBezTo>
                      <a:cubicBezTo>
                        <a:pt x="20" y="8"/>
                        <a:pt x="22" y="6"/>
                        <a:pt x="19" y="4"/>
                      </a:cubicBezTo>
                      <a:cubicBezTo>
                        <a:pt x="16" y="1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2" name="Freeform 1258"/>
                <p:cNvSpPr>
                  <a:spLocks/>
                </p:cNvSpPr>
                <p:nvPr/>
              </p:nvSpPr>
              <p:spPr bwMode="auto">
                <a:xfrm>
                  <a:off x="3403" y="2119"/>
                  <a:ext cx="38" cy="17"/>
                </a:xfrm>
                <a:custGeom>
                  <a:avLst/>
                  <a:gdLst>
                    <a:gd name="T0" fmla="*/ 2 w 20"/>
                    <a:gd name="T1" fmla="*/ 4 h 9"/>
                    <a:gd name="T2" fmla="*/ 15 w 20"/>
                    <a:gd name="T3" fmla="*/ 9 h 9"/>
                    <a:gd name="T4" fmla="*/ 18 w 20"/>
                    <a:gd name="T5" fmla="*/ 4 h 9"/>
                    <a:gd name="T6" fmla="*/ 5 w 20"/>
                    <a:gd name="T7" fmla="*/ 0 h 9"/>
                    <a:gd name="T8" fmla="*/ 2 w 2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2" y="4"/>
                      </a:moveTo>
                      <a:cubicBezTo>
                        <a:pt x="5" y="7"/>
                        <a:pt x="10" y="9"/>
                        <a:pt x="15" y="9"/>
                      </a:cubicBezTo>
                      <a:cubicBezTo>
                        <a:pt x="19" y="8"/>
                        <a:pt x="20" y="6"/>
                        <a:pt x="18" y="4"/>
                      </a:cubicBezTo>
                      <a:cubicBezTo>
                        <a:pt x="15" y="2"/>
                        <a:pt x="10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3" name="Freeform 1259"/>
                <p:cNvSpPr>
                  <a:spLocks/>
                </p:cNvSpPr>
                <p:nvPr/>
              </p:nvSpPr>
              <p:spPr bwMode="auto">
                <a:xfrm>
                  <a:off x="3374" y="2119"/>
                  <a:ext cx="39" cy="17"/>
                </a:xfrm>
                <a:custGeom>
                  <a:avLst/>
                  <a:gdLst>
                    <a:gd name="T0" fmla="*/ 3 w 21"/>
                    <a:gd name="T1" fmla="*/ 4 h 9"/>
                    <a:gd name="T2" fmla="*/ 15 w 21"/>
                    <a:gd name="T3" fmla="*/ 9 h 9"/>
                    <a:gd name="T4" fmla="*/ 18 w 21"/>
                    <a:gd name="T5" fmla="*/ 4 h 9"/>
                    <a:gd name="T6" fmla="*/ 6 w 21"/>
                    <a:gd name="T7" fmla="*/ 0 h 9"/>
                    <a:gd name="T8" fmla="*/ 3 w 2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4"/>
                      </a:moveTo>
                      <a:cubicBezTo>
                        <a:pt x="5" y="7"/>
                        <a:pt x="11" y="9"/>
                        <a:pt x="15" y="9"/>
                      </a:cubicBezTo>
                      <a:cubicBezTo>
                        <a:pt x="19" y="9"/>
                        <a:pt x="21" y="7"/>
                        <a:pt x="18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4" name="Freeform 1260"/>
                <p:cNvSpPr>
                  <a:spLocks/>
                </p:cNvSpPr>
                <p:nvPr/>
              </p:nvSpPr>
              <p:spPr bwMode="auto">
                <a:xfrm>
                  <a:off x="3346" y="2119"/>
                  <a:ext cx="37" cy="17"/>
                </a:xfrm>
                <a:custGeom>
                  <a:avLst/>
                  <a:gdLst>
                    <a:gd name="T0" fmla="*/ 3 w 20"/>
                    <a:gd name="T1" fmla="*/ 5 h 9"/>
                    <a:gd name="T2" fmla="*/ 15 w 20"/>
                    <a:gd name="T3" fmla="*/ 9 h 9"/>
                    <a:gd name="T4" fmla="*/ 18 w 20"/>
                    <a:gd name="T5" fmla="*/ 4 h 9"/>
                    <a:gd name="T6" fmla="*/ 6 w 20"/>
                    <a:gd name="T7" fmla="*/ 0 h 9"/>
                    <a:gd name="T8" fmla="*/ 3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5"/>
                      </a:moveTo>
                      <a:cubicBezTo>
                        <a:pt x="5" y="7"/>
                        <a:pt x="10" y="9"/>
                        <a:pt x="15" y="9"/>
                      </a:cubicBezTo>
                      <a:cubicBezTo>
                        <a:pt x="19" y="9"/>
                        <a:pt x="20" y="7"/>
                        <a:pt x="18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5" name="Freeform 1261"/>
                <p:cNvSpPr>
                  <a:spLocks/>
                </p:cNvSpPr>
                <p:nvPr/>
              </p:nvSpPr>
              <p:spPr bwMode="auto">
                <a:xfrm>
                  <a:off x="3319" y="2119"/>
                  <a:ext cx="36" cy="17"/>
                </a:xfrm>
                <a:custGeom>
                  <a:avLst/>
                  <a:gdLst>
                    <a:gd name="T0" fmla="*/ 2 w 19"/>
                    <a:gd name="T1" fmla="*/ 5 h 9"/>
                    <a:gd name="T2" fmla="*/ 14 w 19"/>
                    <a:gd name="T3" fmla="*/ 9 h 9"/>
                    <a:gd name="T4" fmla="*/ 17 w 19"/>
                    <a:gd name="T5" fmla="*/ 5 h 9"/>
                    <a:gd name="T6" fmla="*/ 5 w 19"/>
                    <a:gd name="T7" fmla="*/ 0 h 9"/>
                    <a:gd name="T8" fmla="*/ 2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2" y="5"/>
                      </a:moveTo>
                      <a:cubicBezTo>
                        <a:pt x="4" y="7"/>
                        <a:pt x="10" y="9"/>
                        <a:pt x="14" y="9"/>
                      </a:cubicBezTo>
                      <a:cubicBezTo>
                        <a:pt x="18" y="9"/>
                        <a:pt x="19" y="7"/>
                        <a:pt x="17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6" name="Freeform 1262"/>
                <p:cNvSpPr>
                  <a:spLocks/>
                </p:cNvSpPr>
                <p:nvPr/>
              </p:nvSpPr>
              <p:spPr bwMode="auto">
                <a:xfrm>
                  <a:off x="3293" y="2121"/>
                  <a:ext cx="34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4" y="1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7" name="Freeform 1263"/>
                <p:cNvSpPr>
                  <a:spLocks/>
                </p:cNvSpPr>
                <p:nvPr/>
              </p:nvSpPr>
              <p:spPr bwMode="auto">
                <a:xfrm>
                  <a:off x="3267" y="2121"/>
                  <a:ext cx="34" cy="17"/>
                </a:xfrm>
                <a:custGeom>
                  <a:avLst/>
                  <a:gdLst>
                    <a:gd name="T0" fmla="*/ 2 w 18"/>
                    <a:gd name="T1" fmla="*/ 4 h 9"/>
                    <a:gd name="T2" fmla="*/ 13 w 18"/>
                    <a:gd name="T3" fmla="*/ 9 h 9"/>
                    <a:gd name="T4" fmla="*/ 16 w 18"/>
                    <a:gd name="T5" fmla="*/ 4 h 9"/>
                    <a:gd name="T6" fmla="*/ 5 w 18"/>
                    <a:gd name="T7" fmla="*/ 0 h 9"/>
                    <a:gd name="T8" fmla="*/ 2 w 1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4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8" name="Freeform 1264"/>
                <p:cNvSpPr>
                  <a:spLocks/>
                </p:cNvSpPr>
                <p:nvPr/>
              </p:nvSpPr>
              <p:spPr bwMode="auto">
                <a:xfrm>
                  <a:off x="3241" y="2121"/>
                  <a:ext cx="34" cy="17"/>
                </a:xfrm>
                <a:custGeom>
                  <a:avLst/>
                  <a:gdLst>
                    <a:gd name="T0" fmla="*/ 2 w 18"/>
                    <a:gd name="T1" fmla="*/ 4 h 9"/>
                    <a:gd name="T2" fmla="*/ 13 w 18"/>
                    <a:gd name="T3" fmla="*/ 9 h 9"/>
                    <a:gd name="T4" fmla="*/ 16 w 18"/>
                    <a:gd name="T5" fmla="*/ 4 h 9"/>
                    <a:gd name="T6" fmla="*/ 5 w 18"/>
                    <a:gd name="T7" fmla="*/ 0 h 9"/>
                    <a:gd name="T8" fmla="*/ 2 w 1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4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9"/>
                        <a:pt x="18" y="7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29" name="Freeform 1265"/>
                <p:cNvSpPr>
                  <a:spLocks/>
                </p:cNvSpPr>
                <p:nvPr/>
              </p:nvSpPr>
              <p:spPr bwMode="auto">
                <a:xfrm>
                  <a:off x="3217" y="2121"/>
                  <a:ext cx="32" cy="17"/>
                </a:xfrm>
                <a:custGeom>
                  <a:avLst/>
                  <a:gdLst>
                    <a:gd name="T0" fmla="*/ 2 w 17"/>
                    <a:gd name="T1" fmla="*/ 5 h 9"/>
                    <a:gd name="T2" fmla="*/ 12 w 17"/>
                    <a:gd name="T3" fmla="*/ 9 h 9"/>
                    <a:gd name="T4" fmla="*/ 15 w 17"/>
                    <a:gd name="T5" fmla="*/ 4 h 9"/>
                    <a:gd name="T6" fmla="*/ 5 w 17"/>
                    <a:gd name="T7" fmla="*/ 0 h 9"/>
                    <a:gd name="T8" fmla="*/ 2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5"/>
                      </a:moveTo>
                      <a:cubicBezTo>
                        <a:pt x="4" y="7"/>
                        <a:pt x="9" y="9"/>
                        <a:pt x="12" y="9"/>
                      </a:cubicBezTo>
                      <a:cubicBezTo>
                        <a:pt x="16" y="9"/>
                        <a:pt x="17" y="7"/>
                        <a:pt x="15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0" name="Freeform 1266"/>
                <p:cNvSpPr>
                  <a:spLocks/>
                </p:cNvSpPr>
                <p:nvPr/>
              </p:nvSpPr>
              <p:spPr bwMode="auto">
                <a:xfrm>
                  <a:off x="3193" y="2121"/>
                  <a:ext cx="31" cy="17"/>
                </a:xfrm>
                <a:custGeom>
                  <a:avLst/>
                  <a:gdLst>
                    <a:gd name="T0" fmla="*/ 2 w 17"/>
                    <a:gd name="T1" fmla="*/ 5 h 9"/>
                    <a:gd name="T2" fmla="*/ 12 w 17"/>
                    <a:gd name="T3" fmla="*/ 9 h 9"/>
                    <a:gd name="T4" fmla="*/ 15 w 17"/>
                    <a:gd name="T5" fmla="*/ 5 h 9"/>
                    <a:gd name="T6" fmla="*/ 5 w 17"/>
                    <a:gd name="T7" fmla="*/ 0 h 9"/>
                    <a:gd name="T8" fmla="*/ 2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5"/>
                      </a:moveTo>
                      <a:cubicBezTo>
                        <a:pt x="4" y="7"/>
                        <a:pt x="9" y="9"/>
                        <a:pt x="12" y="9"/>
                      </a:cubicBezTo>
                      <a:cubicBezTo>
                        <a:pt x="16" y="9"/>
                        <a:pt x="17" y="7"/>
                        <a:pt x="15" y="5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1" name="Freeform 1267"/>
                <p:cNvSpPr>
                  <a:spLocks/>
                </p:cNvSpPr>
                <p:nvPr/>
              </p:nvSpPr>
              <p:spPr bwMode="auto">
                <a:xfrm>
                  <a:off x="3170" y="2123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3" y="6"/>
                        <a:pt x="8" y="8"/>
                        <a:pt x="11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1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2" name="Freeform 1268"/>
                <p:cNvSpPr>
                  <a:spLocks/>
                </p:cNvSpPr>
                <p:nvPr/>
              </p:nvSpPr>
              <p:spPr bwMode="auto">
                <a:xfrm>
                  <a:off x="3148" y="2123"/>
                  <a:ext cx="28" cy="17"/>
                </a:xfrm>
                <a:custGeom>
                  <a:avLst/>
                  <a:gdLst>
                    <a:gd name="T0" fmla="*/ 1 w 15"/>
                    <a:gd name="T1" fmla="*/ 4 h 9"/>
                    <a:gd name="T2" fmla="*/ 11 w 15"/>
                    <a:gd name="T3" fmla="*/ 9 h 9"/>
                    <a:gd name="T4" fmla="*/ 14 w 15"/>
                    <a:gd name="T5" fmla="*/ 4 h 9"/>
                    <a:gd name="T6" fmla="*/ 4 w 15"/>
                    <a:gd name="T7" fmla="*/ 0 h 9"/>
                    <a:gd name="T8" fmla="*/ 1 w 1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" y="4"/>
                      </a:moveTo>
                      <a:cubicBezTo>
                        <a:pt x="3" y="7"/>
                        <a:pt x="7" y="9"/>
                        <a:pt x="11" y="9"/>
                      </a:cubicBezTo>
                      <a:cubicBezTo>
                        <a:pt x="14" y="8"/>
                        <a:pt x="15" y="6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3" name="Freeform 1269"/>
                <p:cNvSpPr>
                  <a:spLocks/>
                </p:cNvSpPr>
                <p:nvPr/>
              </p:nvSpPr>
              <p:spPr bwMode="auto">
                <a:xfrm>
                  <a:off x="3126" y="2123"/>
                  <a:ext cx="28" cy="17"/>
                </a:xfrm>
                <a:custGeom>
                  <a:avLst/>
                  <a:gdLst>
                    <a:gd name="T0" fmla="*/ 1 w 15"/>
                    <a:gd name="T1" fmla="*/ 4 h 9"/>
                    <a:gd name="T2" fmla="*/ 10 w 15"/>
                    <a:gd name="T3" fmla="*/ 9 h 9"/>
                    <a:gd name="T4" fmla="*/ 13 w 15"/>
                    <a:gd name="T5" fmla="*/ 4 h 9"/>
                    <a:gd name="T6" fmla="*/ 4 w 15"/>
                    <a:gd name="T7" fmla="*/ 0 h 9"/>
                    <a:gd name="T8" fmla="*/ 1 w 1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" y="4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4" y="9"/>
                        <a:pt x="15" y="7"/>
                        <a:pt x="13" y="4"/>
                      </a:cubicBezTo>
                      <a:cubicBezTo>
                        <a:pt x="12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4" name="Freeform 1270"/>
                <p:cNvSpPr>
                  <a:spLocks/>
                </p:cNvSpPr>
                <p:nvPr/>
              </p:nvSpPr>
              <p:spPr bwMode="auto">
                <a:xfrm>
                  <a:off x="3103" y="2123"/>
                  <a:ext cx="28" cy="17"/>
                </a:xfrm>
                <a:custGeom>
                  <a:avLst/>
                  <a:gdLst>
                    <a:gd name="T0" fmla="*/ 2 w 15"/>
                    <a:gd name="T1" fmla="*/ 5 h 9"/>
                    <a:gd name="T2" fmla="*/ 10 w 15"/>
                    <a:gd name="T3" fmla="*/ 9 h 9"/>
                    <a:gd name="T4" fmla="*/ 13 w 15"/>
                    <a:gd name="T5" fmla="*/ 4 h 9"/>
                    <a:gd name="T6" fmla="*/ 5 w 15"/>
                    <a:gd name="T7" fmla="*/ 0 h 9"/>
                    <a:gd name="T8" fmla="*/ 2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2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4" y="9"/>
                        <a:pt x="15" y="7"/>
                        <a:pt x="13" y="4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5" name="Freeform 1271"/>
                <p:cNvSpPr>
                  <a:spLocks/>
                </p:cNvSpPr>
                <p:nvPr/>
              </p:nvSpPr>
              <p:spPr bwMode="auto">
                <a:xfrm>
                  <a:off x="3083" y="2123"/>
                  <a:ext cx="26" cy="17"/>
                </a:xfrm>
                <a:custGeom>
                  <a:avLst/>
                  <a:gdLst>
                    <a:gd name="T0" fmla="*/ 1 w 14"/>
                    <a:gd name="T1" fmla="*/ 5 h 9"/>
                    <a:gd name="T2" fmla="*/ 10 w 14"/>
                    <a:gd name="T3" fmla="*/ 9 h 9"/>
                    <a:gd name="T4" fmla="*/ 13 w 14"/>
                    <a:gd name="T5" fmla="*/ 5 h 9"/>
                    <a:gd name="T6" fmla="*/ 4 w 14"/>
                    <a:gd name="T7" fmla="*/ 0 h 9"/>
                    <a:gd name="T8" fmla="*/ 1 w 1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1" y="5"/>
                      </a:moveTo>
                      <a:cubicBezTo>
                        <a:pt x="3" y="7"/>
                        <a:pt x="6" y="9"/>
                        <a:pt x="10" y="9"/>
                      </a:cubicBezTo>
                      <a:cubicBezTo>
                        <a:pt x="13" y="9"/>
                        <a:pt x="14" y="7"/>
                        <a:pt x="13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6" name="Freeform 1272"/>
                <p:cNvSpPr>
                  <a:spLocks/>
                </p:cNvSpPr>
                <p:nvPr/>
              </p:nvSpPr>
              <p:spPr bwMode="auto">
                <a:xfrm>
                  <a:off x="3062" y="2123"/>
                  <a:ext cx="26" cy="17"/>
                </a:xfrm>
                <a:custGeom>
                  <a:avLst/>
                  <a:gdLst>
                    <a:gd name="T0" fmla="*/ 1 w 14"/>
                    <a:gd name="T1" fmla="*/ 5 h 9"/>
                    <a:gd name="T2" fmla="*/ 9 w 14"/>
                    <a:gd name="T3" fmla="*/ 9 h 9"/>
                    <a:gd name="T4" fmla="*/ 12 w 14"/>
                    <a:gd name="T5" fmla="*/ 5 h 9"/>
                    <a:gd name="T6" fmla="*/ 4 w 14"/>
                    <a:gd name="T7" fmla="*/ 1 h 9"/>
                    <a:gd name="T8" fmla="*/ 1 w 1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1" y="5"/>
                      </a:moveTo>
                      <a:cubicBezTo>
                        <a:pt x="2" y="7"/>
                        <a:pt x="6" y="9"/>
                        <a:pt x="9" y="9"/>
                      </a:cubicBezTo>
                      <a:cubicBezTo>
                        <a:pt x="12" y="9"/>
                        <a:pt x="14" y="7"/>
                        <a:pt x="12" y="5"/>
                      </a:cubicBezTo>
                      <a:cubicBezTo>
                        <a:pt x="11" y="2"/>
                        <a:pt x="7" y="0"/>
                        <a:pt x="4" y="1"/>
                      </a:cubicBezTo>
                      <a:cubicBezTo>
                        <a:pt x="1" y="1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7" name="Freeform 1273"/>
                <p:cNvSpPr>
                  <a:spLocks/>
                </p:cNvSpPr>
                <p:nvPr/>
              </p:nvSpPr>
              <p:spPr bwMode="auto">
                <a:xfrm>
                  <a:off x="3042" y="2125"/>
                  <a:ext cx="24" cy="17"/>
                </a:xfrm>
                <a:custGeom>
                  <a:avLst/>
                  <a:gdLst>
                    <a:gd name="T0" fmla="*/ 1 w 13"/>
                    <a:gd name="T1" fmla="*/ 4 h 9"/>
                    <a:gd name="T2" fmla="*/ 9 w 13"/>
                    <a:gd name="T3" fmla="*/ 9 h 9"/>
                    <a:gd name="T4" fmla="*/ 12 w 13"/>
                    <a:gd name="T5" fmla="*/ 4 h 9"/>
                    <a:gd name="T6" fmla="*/ 4 w 13"/>
                    <a:gd name="T7" fmla="*/ 0 h 9"/>
                    <a:gd name="T8" fmla="*/ 1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4"/>
                      </a:moveTo>
                      <a:cubicBezTo>
                        <a:pt x="2" y="7"/>
                        <a:pt x="6" y="9"/>
                        <a:pt x="9" y="9"/>
                      </a:cubicBezTo>
                      <a:cubicBezTo>
                        <a:pt x="12" y="8"/>
                        <a:pt x="13" y="6"/>
                        <a:pt x="12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8" name="Freeform 1274"/>
                <p:cNvSpPr>
                  <a:spLocks/>
                </p:cNvSpPr>
                <p:nvPr/>
              </p:nvSpPr>
              <p:spPr bwMode="auto">
                <a:xfrm>
                  <a:off x="3021" y="2125"/>
                  <a:ext cx="24" cy="17"/>
                </a:xfrm>
                <a:custGeom>
                  <a:avLst/>
                  <a:gdLst>
                    <a:gd name="T0" fmla="*/ 1 w 13"/>
                    <a:gd name="T1" fmla="*/ 4 h 9"/>
                    <a:gd name="T2" fmla="*/ 9 w 13"/>
                    <a:gd name="T3" fmla="*/ 9 h 9"/>
                    <a:gd name="T4" fmla="*/ 12 w 13"/>
                    <a:gd name="T5" fmla="*/ 4 h 9"/>
                    <a:gd name="T6" fmla="*/ 4 w 13"/>
                    <a:gd name="T7" fmla="*/ 0 h 9"/>
                    <a:gd name="T8" fmla="*/ 1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4"/>
                      </a:moveTo>
                      <a:cubicBezTo>
                        <a:pt x="2" y="7"/>
                        <a:pt x="6" y="9"/>
                        <a:pt x="9" y="9"/>
                      </a:cubicBezTo>
                      <a:cubicBezTo>
                        <a:pt x="12" y="9"/>
                        <a:pt x="13" y="7"/>
                        <a:pt x="12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39" name="Freeform 1275"/>
                <p:cNvSpPr>
                  <a:spLocks/>
                </p:cNvSpPr>
                <p:nvPr/>
              </p:nvSpPr>
              <p:spPr bwMode="auto">
                <a:xfrm>
                  <a:off x="3003" y="2125"/>
                  <a:ext cx="22" cy="17"/>
                </a:xfrm>
                <a:custGeom>
                  <a:avLst/>
                  <a:gdLst>
                    <a:gd name="T0" fmla="*/ 1 w 12"/>
                    <a:gd name="T1" fmla="*/ 5 h 9"/>
                    <a:gd name="T2" fmla="*/ 8 w 12"/>
                    <a:gd name="T3" fmla="*/ 9 h 9"/>
                    <a:gd name="T4" fmla="*/ 11 w 12"/>
                    <a:gd name="T5" fmla="*/ 4 h 9"/>
                    <a:gd name="T6" fmla="*/ 4 w 12"/>
                    <a:gd name="T7" fmla="*/ 0 h 9"/>
                    <a:gd name="T8" fmla="*/ 1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2" y="7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0" name="Freeform 1276"/>
                <p:cNvSpPr>
                  <a:spLocks/>
                </p:cNvSpPr>
                <p:nvPr/>
              </p:nvSpPr>
              <p:spPr bwMode="auto">
                <a:xfrm>
                  <a:off x="2982" y="2125"/>
                  <a:ext cx="24" cy="17"/>
                </a:xfrm>
                <a:custGeom>
                  <a:avLst/>
                  <a:gdLst>
                    <a:gd name="T0" fmla="*/ 1 w 13"/>
                    <a:gd name="T1" fmla="*/ 5 h 9"/>
                    <a:gd name="T2" fmla="*/ 8 w 13"/>
                    <a:gd name="T3" fmla="*/ 9 h 9"/>
                    <a:gd name="T4" fmla="*/ 12 w 13"/>
                    <a:gd name="T5" fmla="*/ 5 h 9"/>
                    <a:gd name="T6" fmla="*/ 5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3" y="7"/>
                        <a:pt x="12" y="5"/>
                      </a:cubicBezTo>
                      <a:cubicBezTo>
                        <a:pt x="10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1" name="Freeform 1277"/>
                <p:cNvSpPr>
                  <a:spLocks/>
                </p:cNvSpPr>
                <p:nvPr/>
              </p:nvSpPr>
              <p:spPr bwMode="auto">
                <a:xfrm>
                  <a:off x="2963" y="2125"/>
                  <a:ext cx="23" cy="17"/>
                </a:xfrm>
                <a:custGeom>
                  <a:avLst/>
                  <a:gdLst>
                    <a:gd name="T0" fmla="*/ 1 w 12"/>
                    <a:gd name="T1" fmla="*/ 5 h 9"/>
                    <a:gd name="T2" fmla="*/ 8 w 12"/>
                    <a:gd name="T3" fmla="*/ 9 h 9"/>
                    <a:gd name="T4" fmla="*/ 11 w 12"/>
                    <a:gd name="T5" fmla="*/ 5 h 9"/>
                    <a:gd name="T6" fmla="*/ 4 w 12"/>
                    <a:gd name="T7" fmla="*/ 0 h 9"/>
                    <a:gd name="T8" fmla="*/ 1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2" y="7"/>
                        <a:pt x="11" y="5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2" y="0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2" name="Freeform 1278"/>
                <p:cNvSpPr>
                  <a:spLocks/>
                </p:cNvSpPr>
                <p:nvPr/>
              </p:nvSpPr>
              <p:spPr bwMode="auto">
                <a:xfrm>
                  <a:off x="2945" y="2127"/>
                  <a:ext cx="22" cy="16"/>
                </a:xfrm>
                <a:custGeom>
                  <a:avLst/>
                  <a:gdLst>
                    <a:gd name="T0" fmla="*/ 1 w 12"/>
                    <a:gd name="T1" fmla="*/ 4 h 9"/>
                    <a:gd name="T2" fmla="*/ 8 w 12"/>
                    <a:gd name="T3" fmla="*/ 9 h 9"/>
                    <a:gd name="T4" fmla="*/ 11 w 12"/>
                    <a:gd name="T5" fmla="*/ 4 h 9"/>
                    <a:gd name="T6" fmla="*/ 5 w 12"/>
                    <a:gd name="T7" fmla="*/ 0 h 9"/>
                    <a:gd name="T8" fmla="*/ 1 w 1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4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0" y="8"/>
                        <a:pt x="12" y="6"/>
                        <a:pt x="11" y="4"/>
                      </a:cubicBezTo>
                      <a:cubicBezTo>
                        <a:pt x="10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3" name="Freeform 1279"/>
                <p:cNvSpPr>
                  <a:spLocks/>
                </p:cNvSpPr>
                <p:nvPr/>
              </p:nvSpPr>
              <p:spPr bwMode="auto">
                <a:xfrm>
                  <a:off x="2928" y="2127"/>
                  <a:ext cx="20" cy="16"/>
                </a:xfrm>
                <a:custGeom>
                  <a:avLst/>
                  <a:gdLst>
                    <a:gd name="T0" fmla="*/ 0 w 11"/>
                    <a:gd name="T1" fmla="*/ 4 h 9"/>
                    <a:gd name="T2" fmla="*/ 7 w 11"/>
                    <a:gd name="T3" fmla="*/ 9 h 9"/>
                    <a:gd name="T4" fmla="*/ 10 w 11"/>
                    <a:gd name="T5" fmla="*/ 4 h 9"/>
                    <a:gd name="T6" fmla="*/ 4 w 11"/>
                    <a:gd name="T7" fmla="*/ 0 h 9"/>
                    <a:gd name="T8" fmla="*/ 0 w 1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9" y="9"/>
                        <a:pt x="11" y="7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4" name="Freeform 1280"/>
                <p:cNvSpPr>
                  <a:spLocks/>
                </p:cNvSpPr>
                <p:nvPr/>
              </p:nvSpPr>
              <p:spPr bwMode="auto">
                <a:xfrm>
                  <a:off x="2909" y="2127"/>
                  <a:ext cx="21" cy="16"/>
                </a:xfrm>
                <a:custGeom>
                  <a:avLst/>
                  <a:gdLst>
                    <a:gd name="T0" fmla="*/ 1 w 11"/>
                    <a:gd name="T1" fmla="*/ 5 h 9"/>
                    <a:gd name="T2" fmla="*/ 7 w 11"/>
                    <a:gd name="T3" fmla="*/ 9 h 9"/>
                    <a:gd name="T4" fmla="*/ 10 w 11"/>
                    <a:gd name="T5" fmla="*/ 4 h 9"/>
                    <a:gd name="T6" fmla="*/ 4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9" y="9"/>
                        <a:pt x="11" y="7"/>
                        <a:pt x="10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5" name="Freeform 1281"/>
                <p:cNvSpPr>
                  <a:spLocks/>
                </p:cNvSpPr>
                <p:nvPr/>
              </p:nvSpPr>
              <p:spPr bwMode="auto">
                <a:xfrm>
                  <a:off x="2874" y="2127"/>
                  <a:ext cx="19" cy="16"/>
                </a:xfrm>
                <a:custGeom>
                  <a:avLst/>
                  <a:gdLst>
                    <a:gd name="T0" fmla="*/ 1 w 10"/>
                    <a:gd name="T1" fmla="*/ 5 h 9"/>
                    <a:gd name="T2" fmla="*/ 6 w 10"/>
                    <a:gd name="T3" fmla="*/ 9 h 9"/>
                    <a:gd name="T4" fmla="*/ 10 w 10"/>
                    <a:gd name="T5" fmla="*/ 5 h 9"/>
                    <a:gd name="T6" fmla="*/ 4 w 10"/>
                    <a:gd name="T7" fmla="*/ 0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1" y="7"/>
                        <a:pt x="3" y="9"/>
                        <a:pt x="6" y="9"/>
                      </a:cubicBezTo>
                      <a:cubicBezTo>
                        <a:pt x="9" y="9"/>
                        <a:pt x="10" y="7"/>
                        <a:pt x="10" y="5"/>
                      </a:cubicBezTo>
                      <a:cubicBezTo>
                        <a:pt x="9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6" name="Freeform 1282"/>
                <p:cNvSpPr>
                  <a:spLocks/>
                </p:cNvSpPr>
                <p:nvPr/>
              </p:nvSpPr>
              <p:spPr bwMode="auto">
                <a:xfrm>
                  <a:off x="2857" y="2129"/>
                  <a:ext cx="19" cy="16"/>
                </a:xfrm>
                <a:custGeom>
                  <a:avLst/>
                  <a:gdLst>
                    <a:gd name="T0" fmla="*/ 0 w 10"/>
                    <a:gd name="T1" fmla="*/ 4 h 9"/>
                    <a:gd name="T2" fmla="*/ 5 w 10"/>
                    <a:gd name="T3" fmla="*/ 9 h 9"/>
                    <a:gd name="T4" fmla="*/ 10 w 10"/>
                    <a:gd name="T5" fmla="*/ 4 h 9"/>
                    <a:gd name="T6" fmla="*/ 4 w 10"/>
                    <a:gd name="T7" fmla="*/ 0 h 9"/>
                    <a:gd name="T8" fmla="*/ 0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4"/>
                      </a:moveTo>
                      <a:cubicBezTo>
                        <a:pt x="0" y="7"/>
                        <a:pt x="3" y="9"/>
                        <a:pt x="5" y="9"/>
                      </a:cubicBezTo>
                      <a:cubicBezTo>
                        <a:pt x="8" y="8"/>
                        <a:pt x="10" y="6"/>
                        <a:pt x="10" y="4"/>
                      </a:cubicBezTo>
                      <a:cubicBezTo>
                        <a:pt x="9" y="1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7" name="Freeform 1283"/>
                <p:cNvSpPr>
                  <a:spLocks/>
                </p:cNvSpPr>
                <p:nvPr/>
              </p:nvSpPr>
              <p:spPr bwMode="auto">
                <a:xfrm>
                  <a:off x="2840" y="2129"/>
                  <a:ext cx="17" cy="16"/>
                </a:xfrm>
                <a:custGeom>
                  <a:avLst/>
                  <a:gdLst>
                    <a:gd name="T0" fmla="*/ 0 w 9"/>
                    <a:gd name="T1" fmla="*/ 4 h 9"/>
                    <a:gd name="T2" fmla="*/ 5 w 9"/>
                    <a:gd name="T3" fmla="*/ 9 h 9"/>
                    <a:gd name="T4" fmla="*/ 9 w 9"/>
                    <a:gd name="T5" fmla="*/ 4 h 9"/>
                    <a:gd name="T6" fmla="*/ 4 w 9"/>
                    <a:gd name="T7" fmla="*/ 0 h 9"/>
                    <a:gd name="T8" fmla="*/ 0 w 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0" y="4"/>
                      </a:moveTo>
                      <a:cubicBezTo>
                        <a:pt x="0" y="7"/>
                        <a:pt x="2" y="9"/>
                        <a:pt x="5" y="9"/>
                      </a:cubicBezTo>
                      <a:cubicBezTo>
                        <a:pt x="8" y="9"/>
                        <a:pt x="9" y="7"/>
                        <a:pt x="9" y="4"/>
                      </a:cubicBezTo>
                      <a:cubicBezTo>
                        <a:pt x="9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8" name="Freeform 1284"/>
                <p:cNvSpPr>
                  <a:spLocks/>
                </p:cNvSpPr>
                <p:nvPr/>
              </p:nvSpPr>
              <p:spPr bwMode="auto">
                <a:xfrm>
                  <a:off x="2771" y="2129"/>
                  <a:ext cx="19" cy="18"/>
                </a:xfrm>
                <a:custGeom>
                  <a:avLst/>
                  <a:gdLst>
                    <a:gd name="T0" fmla="*/ 1 w 10"/>
                    <a:gd name="T1" fmla="*/ 5 h 10"/>
                    <a:gd name="T2" fmla="*/ 5 w 10"/>
                    <a:gd name="T3" fmla="*/ 9 h 10"/>
                    <a:gd name="T4" fmla="*/ 10 w 10"/>
                    <a:gd name="T5" fmla="*/ 5 h 10"/>
                    <a:gd name="T6" fmla="*/ 6 w 10"/>
                    <a:gd name="T7" fmla="*/ 1 h 10"/>
                    <a:gd name="T8" fmla="*/ 1 w 1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5" y="9"/>
                      </a:cubicBezTo>
                      <a:cubicBezTo>
                        <a:pt x="7" y="9"/>
                        <a:pt x="9" y="7"/>
                        <a:pt x="10" y="5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3" y="1"/>
                        <a:pt x="1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49" name="Freeform 1285"/>
                <p:cNvSpPr>
                  <a:spLocks/>
                </p:cNvSpPr>
                <p:nvPr/>
              </p:nvSpPr>
              <p:spPr bwMode="auto">
                <a:xfrm>
                  <a:off x="2755" y="2130"/>
                  <a:ext cx="18" cy="17"/>
                </a:xfrm>
                <a:custGeom>
                  <a:avLst/>
                  <a:gdLst>
                    <a:gd name="T0" fmla="*/ 1 w 10"/>
                    <a:gd name="T1" fmla="*/ 4 h 9"/>
                    <a:gd name="T2" fmla="*/ 5 w 10"/>
                    <a:gd name="T3" fmla="*/ 9 h 9"/>
                    <a:gd name="T4" fmla="*/ 10 w 10"/>
                    <a:gd name="T5" fmla="*/ 4 h 9"/>
                    <a:gd name="T6" fmla="*/ 6 w 10"/>
                    <a:gd name="T7" fmla="*/ 0 h 9"/>
                    <a:gd name="T8" fmla="*/ 1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4"/>
                      </a:moveTo>
                      <a:cubicBezTo>
                        <a:pt x="0" y="7"/>
                        <a:pt x="2" y="9"/>
                        <a:pt x="5" y="9"/>
                      </a:cubicBezTo>
                      <a:cubicBezTo>
                        <a:pt x="7" y="9"/>
                        <a:pt x="9" y="7"/>
                        <a:pt x="10" y="4"/>
                      </a:cubicBezTo>
                      <a:cubicBezTo>
                        <a:pt x="10" y="2"/>
                        <a:pt x="8" y="0"/>
                        <a:pt x="6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0" name="Freeform 1286"/>
                <p:cNvSpPr>
                  <a:spLocks/>
                </p:cNvSpPr>
                <p:nvPr/>
              </p:nvSpPr>
              <p:spPr bwMode="auto">
                <a:xfrm>
                  <a:off x="2738" y="2130"/>
                  <a:ext cx="18" cy="17"/>
                </a:xfrm>
                <a:custGeom>
                  <a:avLst/>
                  <a:gdLst>
                    <a:gd name="T0" fmla="*/ 1 w 10"/>
                    <a:gd name="T1" fmla="*/ 4 h 9"/>
                    <a:gd name="T2" fmla="*/ 4 w 10"/>
                    <a:gd name="T3" fmla="*/ 9 h 9"/>
                    <a:gd name="T4" fmla="*/ 10 w 10"/>
                    <a:gd name="T5" fmla="*/ 4 h 9"/>
                    <a:gd name="T6" fmla="*/ 6 w 10"/>
                    <a:gd name="T7" fmla="*/ 0 h 9"/>
                    <a:gd name="T8" fmla="*/ 1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4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9" y="7"/>
                        <a:pt x="10" y="4"/>
                      </a:cubicBezTo>
                      <a:cubicBezTo>
                        <a:pt x="10" y="2"/>
                        <a:pt x="8" y="0"/>
                        <a:pt x="6" y="0"/>
                      </a:cubicBezTo>
                      <a:cubicBezTo>
                        <a:pt x="4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1" name="Freeform 1287"/>
                <p:cNvSpPr>
                  <a:spLocks/>
                </p:cNvSpPr>
                <p:nvPr/>
              </p:nvSpPr>
              <p:spPr bwMode="auto">
                <a:xfrm>
                  <a:off x="2721" y="2130"/>
                  <a:ext cx="19" cy="17"/>
                </a:xfrm>
                <a:custGeom>
                  <a:avLst/>
                  <a:gdLst>
                    <a:gd name="T0" fmla="*/ 1 w 10"/>
                    <a:gd name="T1" fmla="*/ 5 h 9"/>
                    <a:gd name="T2" fmla="*/ 4 w 10"/>
                    <a:gd name="T3" fmla="*/ 9 h 9"/>
                    <a:gd name="T4" fmla="*/ 10 w 10"/>
                    <a:gd name="T5" fmla="*/ 4 h 9"/>
                    <a:gd name="T6" fmla="*/ 6 w 10"/>
                    <a:gd name="T7" fmla="*/ 0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9" y="7"/>
                        <a:pt x="10" y="4"/>
                      </a:cubicBezTo>
                      <a:cubicBezTo>
                        <a:pt x="10" y="2"/>
                        <a:pt x="9" y="0"/>
                        <a:pt x="6" y="0"/>
                      </a:cubicBezTo>
                      <a:cubicBezTo>
                        <a:pt x="4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2" name="Freeform 1288"/>
                <p:cNvSpPr>
                  <a:spLocks/>
                </p:cNvSpPr>
                <p:nvPr/>
              </p:nvSpPr>
              <p:spPr bwMode="auto">
                <a:xfrm>
                  <a:off x="2704" y="2130"/>
                  <a:ext cx="19" cy="17"/>
                </a:xfrm>
                <a:custGeom>
                  <a:avLst/>
                  <a:gdLst>
                    <a:gd name="T0" fmla="*/ 1 w 10"/>
                    <a:gd name="T1" fmla="*/ 5 h 9"/>
                    <a:gd name="T2" fmla="*/ 4 w 10"/>
                    <a:gd name="T3" fmla="*/ 9 h 9"/>
                    <a:gd name="T4" fmla="*/ 10 w 10"/>
                    <a:gd name="T5" fmla="*/ 5 h 9"/>
                    <a:gd name="T6" fmla="*/ 7 w 10"/>
                    <a:gd name="T7" fmla="*/ 0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9" y="7"/>
                        <a:pt x="10" y="5"/>
                      </a:cubicBezTo>
                      <a:cubicBezTo>
                        <a:pt x="10" y="2"/>
                        <a:pt x="9" y="0"/>
                        <a:pt x="7" y="0"/>
                      </a:cubicBezTo>
                      <a:cubicBezTo>
                        <a:pt x="4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3" name="Freeform 1289"/>
                <p:cNvSpPr>
                  <a:spLocks/>
                </p:cNvSpPr>
                <p:nvPr/>
              </p:nvSpPr>
              <p:spPr bwMode="auto">
                <a:xfrm>
                  <a:off x="2687" y="2130"/>
                  <a:ext cx="21" cy="19"/>
                </a:xfrm>
                <a:custGeom>
                  <a:avLst/>
                  <a:gdLst>
                    <a:gd name="T0" fmla="*/ 1 w 11"/>
                    <a:gd name="T1" fmla="*/ 5 h 10"/>
                    <a:gd name="T2" fmla="*/ 4 w 11"/>
                    <a:gd name="T3" fmla="*/ 9 h 10"/>
                    <a:gd name="T4" fmla="*/ 10 w 11"/>
                    <a:gd name="T5" fmla="*/ 5 h 10"/>
                    <a:gd name="T6" fmla="*/ 7 w 11"/>
                    <a:gd name="T7" fmla="*/ 0 h 10"/>
                    <a:gd name="T8" fmla="*/ 1 w 1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" y="5"/>
                      </a:moveTo>
                      <a:cubicBezTo>
                        <a:pt x="0" y="8"/>
                        <a:pt x="2" y="10"/>
                        <a:pt x="4" y="9"/>
                      </a:cubicBezTo>
                      <a:cubicBezTo>
                        <a:pt x="7" y="9"/>
                        <a:pt x="9" y="7"/>
                        <a:pt x="10" y="5"/>
                      </a:cubicBezTo>
                      <a:cubicBezTo>
                        <a:pt x="11" y="2"/>
                        <a:pt x="9" y="0"/>
                        <a:pt x="7" y="0"/>
                      </a:cubicBezTo>
                      <a:cubicBezTo>
                        <a:pt x="4" y="0"/>
                        <a:pt x="2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4" name="Freeform 1290"/>
                <p:cNvSpPr>
                  <a:spLocks/>
                </p:cNvSpPr>
                <p:nvPr/>
              </p:nvSpPr>
              <p:spPr bwMode="auto">
                <a:xfrm>
                  <a:off x="2654" y="2132"/>
                  <a:ext cx="20" cy="17"/>
                </a:xfrm>
                <a:custGeom>
                  <a:avLst/>
                  <a:gdLst>
                    <a:gd name="T0" fmla="*/ 1 w 11"/>
                    <a:gd name="T1" fmla="*/ 4 h 9"/>
                    <a:gd name="T2" fmla="*/ 4 w 11"/>
                    <a:gd name="T3" fmla="*/ 9 h 9"/>
                    <a:gd name="T4" fmla="*/ 10 w 11"/>
                    <a:gd name="T5" fmla="*/ 4 h 9"/>
                    <a:gd name="T6" fmla="*/ 7 w 11"/>
                    <a:gd name="T7" fmla="*/ 0 h 9"/>
                    <a:gd name="T8" fmla="*/ 1 w 1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9" y="7"/>
                        <a:pt x="10" y="4"/>
                      </a:cubicBezTo>
                      <a:cubicBezTo>
                        <a:pt x="11" y="2"/>
                        <a:pt x="10" y="0"/>
                        <a:pt x="7" y="0"/>
                      </a:cubicBezTo>
                      <a:cubicBezTo>
                        <a:pt x="5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5" name="Freeform 1291"/>
                <p:cNvSpPr>
                  <a:spLocks/>
                </p:cNvSpPr>
                <p:nvPr/>
              </p:nvSpPr>
              <p:spPr bwMode="auto">
                <a:xfrm>
                  <a:off x="2637" y="2132"/>
                  <a:ext cx="21" cy="17"/>
                </a:xfrm>
                <a:custGeom>
                  <a:avLst/>
                  <a:gdLst>
                    <a:gd name="T0" fmla="*/ 1 w 11"/>
                    <a:gd name="T1" fmla="*/ 5 h 9"/>
                    <a:gd name="T2" fmla="*/ 3 w 11"/>
                    <a:gd name="T3" fmla="*/ 9 h 9"/>
                    <a:gd name="T4" fmla="*/ 10 w 11"/>
                    <a:gd name="T5" fmla="*/ 4 h 9"/>
                    <a:gd name="T6" fmla="*/ 7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9" y="7"/>
                        <a:pt x="10" y="4"/>
                      </a:cubicBezTo>
                      <a:cubicBezTo>
                        <a:pt x="11" y="2"/>
                        <a:pt x="10" y="0"/>
                        <a:pt x="7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6" name="Freeform 1292"/>
                <p:cNvSpPr>
                  <a:spLocks/>
                </p:cNvSpPr>
                <p:nvPr/>
              </p:nvSpPr>
              <p:spPr bwMode="auto">
                <a:xfrm>
                  <a:off x="2619" y="2132"/>
                  <a:ext cx="22" cy="17"/>
                </a:xfrm>
                <a:custGeom>
                  <a:avLst/>
                  <a:gdLst>
                    <a:gd name="T0" fmla="*/ 2 w 12"/>
                    <a:gd name="T1" fmla="*/ 5 h 9"/>
                    <a:gd name="T2" fmla="*/ 4 w 12"/>
                    <a:gd name="T3" fmla="*/ 9 h 9"/>
                    <a:gd name="T4" fmla="*/ 11 w 12"/>
                    <a:gd name="T5" fmla="*/ 5 h 9"/>
                    <a:gd name="T6" fmla="*/ 9 w 12"/>
                    <a:gd name="T7" fmla="*/ 0 h 9"/>
                    <a:gd name="T8" fmla="*/ 2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10" y="7"/>
                        <a:pt x="11" y="5"/>
                      </a:cubicBezTo>
                      <a:cubicBezTo>
                        <a:pt x="12" y="2"/>
                        <a:pt x="11" y="0"/>
                        <a:pt x="9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7" name="Freeform 1293"/>
                <p:cNvSpPr>
                  <a:spLocks/>
                </p:cNvSpPr>
                <p:nvPr/>
              </p:nvSpPr>
              <p:spPr bwMode="auto">
                <a:xfrm>
                  <a:off x="2602" y="2132"/>
                  <a:ext cx="22" cy="17"/>
                </a:xfrm>
                <a:custGeom>
                  <a:avLst/>
                  <a:gdLst>
                    <a:gd name="T0" fmla="*/ 2 w 12"/>
                    <a:gd name="T1" fmla="*/ 5 h 9"/>
                    <a:gd name="T2" fmla="*/ 4 w 12"/>
                    <a:gd name="T3" fmla="*/ 9 h 9"/>
                    <a:gd name="T4" fmla="*/ 11 w 12"/>
                    <a:gd name="T5" fmla="*/ 5 h 9"/>
                    <a:gd name="T6" fmla="*/ 9 w 12"/>
                    <a:gd name="T7" fmla="*/ 0 h 9"/>
                    <a:gd name="T8" fmla="*/ 2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9" y="7"/>
                        <a:pt x="11" y="5"/>
                      </a:cubicBezTo>
                      <a:cubicBezTo>
                        <a:pt x="12" y="2"/>
                        <a:pt x="11" y="0"/>
                        <a:pt x="9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8" name="Freeform 1294"/>
                <p:cNvSpPr>
                  <a:spLocks/>
                </p:cNvSpPr>
                <p:nvPr/>
              </p:nvSpPr>
              <p:spPr bwMode="auto">
                <a:xfrm>
                  <a:off x="2585" y="2134"/>
                  <a:ext cx="22" cy="17"/>
                </a:xfrm>
                <a:custGeom>
                  <a:avLst/>
                  <a:gdLst>
                    <a:gd name="T0" fmla="*/ 1 w 12"/>
                    <a:gd name="T1" fmla="*/ 4 h 9"/>
                    <a:gd name="T2" fmla="*/ 3 w 12"/>
                    <a:gd name="T3" fmla="*/ 9 h 9"/>
                    <a:gd name="T4" fmla="*/ 10 w 12"/>
                    <a:gd name="T5" fmla="*/ 4 h 9"/>
                    <a:gd name="T6" fmla="*/ 8 w 12"/>
                    <a:gd name="T7" fmla="*/ 0 h 9"/>
                    <a:gd name="T8" fmla="*/ 1 w 1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9" y="6"/>
                        <a:pt x="10" y="4"/>
                      </a:cubicBezTo>
                      <a:cubicBezTo>
                        <a:pt x="12" y="1"/>
                        <a:pt x="11" y="0"/>
                        <a:pt x="8" y="0"/>
                      </a:cubicBezTo>
                      <a:cubicBezTo>
                        <a:pt x="6" y="0"/>
                        <a:pt x="3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59" name="Freeform 1295"/>
                <p:cNvSpPr>
                  <a:spLocks/>
                </p:cNvSpPr>
                <p:nvPr/>
              </p:nvSpPr>
              <p:spPr bwMode="auto">
                <a:xfrm>
                  <a:off x="2566" y="2134"/>
                  <a:ext cx="25" cy="17"/>
                </a:xfrm>
                <a:custGeom>
                  <a:avLst/>
                  <a:gdLst>
                    <a:gd name="T0" fmla="*/ 2 w 13"/>
                    <a:gd name="T1" fmla="*/ 4 h 9"/>
                    <a:gd name="T2" fmla="*/ 4 w 13"/>
                    <a:gd name="T3" fmla="*/ 9 h 9"/>
                    <a:gd name="T4" fmla="*/ 11 w 13"/>
                    <a:gd name="T5" fmla="*/ 4 h 9"/>
                    <a:gd name="T6" fmla="*/ 9 w 13"/>
                    <a:gd name="T7" fmla="*/ 0 h 9"/>
                    <a:gd name="T8" fmla="*/ 2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2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10" y="7"/>
                        <a:pt x="11" y="4"/>
                      </a:cubicBezTo>
                      <a:cubicBezTo>
                        <a:pt x="13" y="2"/>
                        <a:pt x="12" y="0"/>
                        <a:pt x="9" y="0"/>
                      </a:cubicBezTo>
                      <a:cubicBezTo>
                        <a:pt x="7" y="0"/>
                        <a:pt x="3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0" name="Freeform 1296"/>
                <p:cNvSpPr>
                  <a:spLocks/>
                </p:cNvSpPr>
                <p:nvPr/>
              </p:nvSpPr>
              <p:spPr bwMode="auto">
                <a:xfrm>
                  <a:off x="2132" y="2140"/>
                  <a:ext cx="39" cy="18"/>
                </a:xfrm>
                <a:custGeom>
                  <a:avLst/>
                  <a:gdLst>
                    <a:gd name="T0" fmla="*/ 4 w 21"/>
                    <a:gd name="T1" fmla="*/ 5 h 10"/>
                    <a:gd name="T2" fmla="*/ 5 w 21"/>
                    <a:gd name="T3" fmla="*/ 10 h 10"/>
                    <a:gd name="T4" fmla="*/ 18 w 21"/>
                    <a:gd name="T5" fmla="*/ 5 h 10"/>
                    <a:gd name="T6" fmla="*/ 17 w 21"/>
                    <a:gd name="T7" fmla="*/ 1 h 10"/>
                    <a:gd name="T8" fmla="*/ 4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10"/>
                        <a:pt x="15" y="8"/>
                        <a:pt x="18" y="5"/>
                      </a:cubicBezTo>
                      <a:cubicBezTo>
                        <a:pt x="21" y="2"/>
                        <a:pt x="21" y="0"/>
                        <a:pt x="17" y="1"/>
                      </a:cubicBezTo>
                      <a:cubicBezTo>
                        <a:pt x="13" y="1"/>
                        <a:pt x="7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1" name="Freeform 1297"/>
                <p:cNvSpPr>
                  <a:spLocks/>
                </p:cNvSpPr>
                <p:nvPr/>
              </p:nvSpPr>
              <p:spPr bwMode="auto">
                <a:xfrm>
                  <a:off x="2106" y="2142"/>
                  <a:ext cx="39" cy="16"/>
                </a:xfrm>
                <a:custGeom>
                  <a:avLst/>
                  <a:gdLst>
                    <a:gd name="T0" fmla="*/ 3 w 21"/>
                    <a:gd name="T1" fmla="*/ 4 h 9"/>
                    <a:gd name="T2" fmla="*/ 4 w 21"/>
                    <a:gd name="T3" fmla="*/ 9 h 9"/>
                    <a:gd name="T4" fmla="*/ 18 w 21"/>
                    <a:gd name="T5" fmla="*/ 4 h 9"/>
                    <a:gd name="T6" fmla="*/ 17 w 21"/>
                    <a:gd name="T7" fmla="*/ 0 h 9"/>
                    <a:gd name="T8" fmla="*/ 3 w 2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4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4" y="7"/>
                        <a:pt x="18" y="4"/>
                      </a:cubicBezTo>
                      <a:cubicBezTo>
                        <a:pt x="21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2" name="Freeform 1298"/>
                <p:cNvSpPr>
                  <a:spLocks/>
                </p:cNvSpPr>
                <p:nvPr/>
              </p:nvSpPr>
              <p:spPr bwMode="auto">
                <a:xfrm>
                  <a:off x="2076" y="2142"/>
                  <a:ext cx="43" cy="16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6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3" name="Freeform 1299"/>
                <p:cNvSpPr>
                  <a:spLocks/>
                </p:cNvSpPr>
                <p:nvPr/>
              </p:nvSpPr>
              <p:spPr bwMode="auto">
                <a:xfrm>
                  <a:off x="2048" y="2142"/>
                  <a:ext cx="43" cy="16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19 w 23"/>
                    <a:gd name="T5" fmla="*/ 5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5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4" name="Freeform 1300"/>
                <p:cNvSpPr>
                  <a:spLocks/>
                </p:cNvSpPr>
                <p:nvPr/>
              </p:nvSpPr>
              <p:spPr bwMode="auto">
                <a:xfrm>
                  <a:off x="2018" y="2142"/>
                  <a:ext cx="43" cy="18"/>
                </a:xfrm>
                <a:custGeom>
                  <a:avLst/>
                  <a:gdLst>
                    <a:gd name="T0" fmla="*/ 4 w 23"/>
                    <a:gd name="T1" fmla="*/ 5 h 10"/>
                    <a:gd name="T2" fmla="*/ 5 w 23"/>
                    <a:gd name="T3" fmla="*/ 10 h 10"/>
                    <a:gd name="T4" fmla="*/ 20 w 23"/>
                    <a:gd name="T5" fmla="*/ 5 h 10"/>
                    <a:gd name="T6" fmla="*/ 18 w 23"/>
                    <a:gd name="T7" fmla="*/ 0 h 10"/>
                    <a:gd name="T8" fmla="*/ 4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10"/>
                        <a:pt x="16" y="7"/>
                        <a:pt x="20" y="5"/>
                      </a:cubicBezTo>
                      <a:cubicBezTo>
                        <a:pt x="23" y="2"/>
                        <a:pt x="23" y="0"/>
                        <a:pt x="18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5" name="Freeform 1301"/>
                <p:cNvSpPr>
                  <a:spLocks/>
                </p:cNvSpPr>
                <p:nvPr/>
              </p:nvSpPr>
              <p:spPr bwMode="auto">
                <a:xfrm>
                  <a:off x="1988" y="2142"/>
                  <a:ext cx="43" cy="18"/>
                </a:xfrm>
                <a:custGeom>
                  <a:avLst/>
                  <a:gdLst>
                    <a:gd name="T0" fmla="*/ 4 w 23"/>
                    <a:gd name="T1" fmla="*/ 5 h 10"/>
                    <a:gd name="T2" fmla="*/ 5 w 23"/>
                    <a:gd name="T3" fmla="*/ 10 h 10"/>
                    <a:gd name="T4" fmla="*/ 20 w 23"/>
                    <a:gd name="T5" fmla="*/ 5 h 10"/>
                    <a:gd name="T6" fmla="*/ 18 w 23"/>
                    <a:gd name="T7" fmla="*/ 0 h 10"/>
                    <a:gd name="T8" fmla="*/ 4 w 23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0">
                      <a:moveTo>
                        <a:pt x="4" y="5"/>
                      </a:moveTo>
                      <a:cubicBezTo>
                        <a:pt x="0" y="8"/>
                        <a:pt x="0" y="10"/>
                        <a:pt x="5" y="10"/>
                      </a:cubicBezTo>
                      <a:cubicBezTo>
                        <a:pt x="9" y="10"/>
                        <a:pt x="16" y="8"/>
                        <a:pt x="20" y="5"/>
                      </a:cubicBezTo>
                      <a:cubicBezTo>
                        <a:pt x="23" y="2"/>
                        <a:pt x="23" y="0"/>
                        <a:pt x="18" y="0"/>
                      </a:cubicBezTo>
                      <a:cubicBezTo>
                        <a:pt x="14" y="1"/>
                        <a:pt x="7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6" name="Freeform 1302"/>
                <p:cNvSpPr>
                  <a:spLocks/>
                </p:cNvSpPr>
                <p:nvPr/>
              </p:nvSpPr>
              <p:spPr bwMode="auto">
                <a:xfrm>
                  <a:off x="1957" y="2143"/>
                  <a:ext cx="44" cy="17"/>
                </a:xfrm>
                <a:custGeom>
                  <a:avLst/>
                  <a:gdLst>
                    <a:gd name="T0" fmla="*/ 4 w 24"/>
                    <a:gd name="T1" fmla="*/ 4 h 9"/>
                    <a:gd name="T2" fmla="*/ 5 w 24"/>
                    <a:gd name="T3" fmla="*/ 9 h 9"/>
                    <a:gd name="T4" fmla="*/ 20 w 24"/>
                    <a:gd name="T5" fmla="*/ 4 h 9"/>
                    <a:gd name="T6" fmla="*/ 19 w 24"/>
                    <a:gd name="T7" fmla="*/ 0 h 9"/>
                    <a:gd name="T8" fmla="*/ 4 w 2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7" y="7"/>
                        <a:pt x="20" y="4"/>
                      </a:cubicBezTo>
                      <a:cubicBezTo>
                        <a:pt x="24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7" name="Freeform 1303"/>
                <p:cNvSpPr>
                  <a:spLocks/>
                </p:cNvSpPr>
                <p:nvPr/>
              </p:nvSpPr>
              <p:spPr bwMode="auto">
                <a:xfrm>
                  <a:off x="1925" y="2143"/>
                  <a:ext cx="47" cy="17"/>
                </a:xfrm>
                <a:custGeom>
                  <a:avLst/>
                  <a:gdLst>
                    <a:gd name="T0" fmla="*/ 4 w 25"/>
                    <a:gd name="T1" fmla="*/ 5 h 9"/>
                    <a:gd name="T2" fmla="*/ 5 w 25"/>
                    <a:gd name="T3" fmla="*/ 9 h 9"/>
                    <a:gd name="T4" fmla="*/ 21 w 25"/>
                    <a:gd name="T5" fmla="*/ 4 h 9"/>
                    <a:gd name="T6" fmla="*/ 19 w 25"/>
                    <a:gd name="T7" fmla="*/ 0 h 9"/>
                    <a:gd name="T8" fmla="*/ 4 w 2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7" y="7"/>
                        <a:pt x="21" y="4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8" name="Freeform 1304"/>
                <p:cNvSpPr>
                  <a:spLocks/>
                </p:cNvSpPr>
                <p:nvPr/>
              </p:nvSpPr>
              <p:spPr bwMode="auto">
                <a:xfrm>
                  <a:off x="1891" y="2143"/>
                  <a:ext cx="49" cy="17"/>
                </a:xfrm>
                <a:custGeom>
                  <a:avLst/>
                  <a:gdLst>
                    <a:gd name="T0" fmla="*/ 4 w 26"/>
                    <a:gd name="T1" fmla="*/ 5 h 9"/>
                    <a:gd name="T2" fmla="*/ 6 w 26"/>
                    <a:gd name="T3" fmla="*/ 9 h 9"/>
                    <a:gd name="T4" fmla="*/ 22 w 26"/>
                    <a:gd name="T5" fmla="*/ 5 h 9"/>
                    <a:gd name="T6" fmla="*/ 20 w 26"/>
                    <a:gd name="T7" fmla="*/ 0 h 9"/>
                    <a:gd name="T8" fmla="*/ 4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9" name="Freeform 1305"/>
                <p:cNvSpPr>
                  <a:spLocks/>
                </p:cNvSpPr>
                <p:nvPr/>
              </p:nvSpPr>
              <p:spPr bwMode="auto">
                <a:xfrm>
                  <a:off x="1858" y="2143"/>
                  <a:ext cx="48" cy="19"/>
                </a:xfrm>
                <a:custGeom>
                  <a:avLst/>
                  <a:gdLst>
                    <a:gd name="T0" fmla="*/ 4 w 26"/>
                    <a:gd name="T1" fmla="*/ 5 h 10"/>
                    <a:gd name="T2" fmla="*/ 6 w 26"/>
                    <a:gd name="T3" fmla="*/ 10 h 10"/>
                    <a:gd name="T4" fmla="*/ 22 w 26"/>
                    <a:gd name="T5" fmla="*/ 5 h 10"/>
                    <a:gd name="T6" fmla="*/ 20 w 26"/>
                    <a:gd name="T7" fmla="*/ 0 h 10"/>
                    <a:gd name="T8" fmla="*/ 4 w 2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8" y="7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0" name="Freeform 1306"/>
                <p:cNvSpPr>
                  <a:spLocks/>
                </p:cNvSpPr>
                <p:nvPr/>
              </p:nvSpPr>
              <p:spPr bwMode="auto">
                <a:xfrm>
                  <a:off x="1822" y="2143"/>
                  <a:ext cx="51" cy="19"/>
                </a:xfrm>
                <a:custGeom>
                  <a:avLst/>
                  <a:gdLst>
                    <a:gd name="T0" fmla="*/ 4 w 27"/>
                    <a:gd name="T1" fmla="*/ 5 h 10"/>
                    <a:gd name="T2" fmla="*/ 7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2" y="10"/>
                        <a:pt x="19" y="8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1" name="Freeform 1307"/>
                <p:cNvSpPr>
                  <a:spLocks/>
                </p:cNvSpPr>
                <p:nvPr/>
              </p:nvSpPr>
              <p:spPr bwMode="auto">
                <a:xfrm>
                  <a:off x="1787" y="2145"/>
                  <a:ext cx="50" cy="17"/>
                </a:xfrm>
                <a:custGeom>
                  <a:avLst/>
                  <a:gdLst>
                    <a:gd name="T0" fmla="*/ 4 w 27"/>
                    <a:gd name="T1" fmla="*/ 4 h 9"/>
                    <a:gd name="T2" fmla="*/ 7 w 27"/>
                    <a:gd name="T3" fmla="*/ 9 h 9"/>
                    <a:gd name="T4" fmla="*/ 23 w 27"/>
                    <a:gd name="T5" fmla="*/ 4 h 9"/>
                    <a:gd name="T6" fmla="*/ 21 w 27"/>
                    <a:gd name="T7" fmla="*/ 0 h 9"/>
                    <a:gd name="T8" fmla="*/ 4 w 2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2" name="Freeform 1308"/>
                <p:cNvSpPr>
                  <a:spLocks/>
                </p:cNvSpPr>
                <p:nvPr/>
              </p:nvSpPr>
              <p:spPr bwMode="auto">
                <a:xfrm>
                  <a:off x="1752" y="2145"/>
                  <a:ext cx="50" cy="17"/>
                </a:xfrm>
                <a:custGeom>
                  <a:avLst/>
                  <a:gdLst>
                    <a:gd name="T0" fmla="*/ 4 w 27"/>
                    <a:gd name="T1" fmla="*/ 5 h 9"/>
                    <a:gd name="T2" fmla="*/ 6 w 27"/>
                    <a:gd name="T3" fmla="*/ 9 h 9"/>
                    <a:gd name="T4" fmla="*/ 23 w 27"/>
                    <a:gd name="T5" fmla="*/ 4 h 9"/>
                    <a:gd name="T6" fmla="*/ 21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2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3" name="Freeform 1309"/>
                <p:cNvSpPr>
                  <a:spLocks/>
                </p:cNvSpPr>
                <p:nvPr/>
              </p:nvSpPr>
              <p:spPr bwMode="auto">
                <a:xfrm>
                  <a:off x="1714" y="2145"/>
                  <a:ext cx="53" cy="17"/>
                </a:xfrm>
                <a:custGeom>
                  <a:avLst/>
                  <a:gdLst>
                    <a:gd name="T0" fmla="*/ 4 w 28"/>
                    <a:gd name="T1" fmla="*/ 5 h 9"/>
                    <a:gd name="T2" fmla="*/ 6 w 28"/>
                    <a:gd name="T3" fmla="*/ 9 h 9"/>
                    <a:gd name="T4" fmla="*/ 24 w 28"/>
                    <a:gd name="T5" fmla="*/ 5 h 9"/>
                    <a:gd name="T6" fmla="*/ 21 w 28"/>
                    <a:gd name="T7" fmla="*/ 0 h 9"/>
                    <a:gd name="T8" fmla="*/ 4 w 2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2" y="9"/>
                        <a:pt x="20" y="7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4" name="Freeform 1310"/>
                <p:cNvSpPr>
                  <a:spLocks/>
                </p:cNvSpPr>
                <p:nvPr/>
              </p:nvSpPr>
              <p:spPr bwMode="auto">
                <a:xfrm>
                  <a:off x="1675" y="2145"/>
                  <a:ext cx="54" cy="19"/>
                </a:xfrm>
                <a:custGeom>
                  <a:avLst/>
                  <a:gdLst>
                    <a:gd name="T0" fmla="*/ 4 w 29"/>
                    <a:gd name="T1" fmla="*/ 5 h 10"/>
                    <a:gd name="T2" fmla="*/ 7 w 29"/>
                    <a:gd name="T3" fmla="*/ 10 h 10"/>
                    <a:gd name="T4" fmla="*/ 25 w 29"/>
                    <a:gd name="T5" fmla="*/ 5 h 10"/>
                    <a:gd name="T6" fmla="*/ 22 w 29"/>
                    <a:gd name="T7" fmla="*/ 0 h 10"/>
                    <a:gd name="T8" fmla="*/ 4 w 2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0" y="7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5" name="Freeform 1311"/>
                <p:cNvSpPr>
                  <a:spLocks/>
                </p:cNvSpPr>
                <p:nvPr/>
              </p:nvSpPr>
              <p:spPr bwMode="auto">
                <a:xfrm>
                  <a:off x="1636" y="2145"/>
                  <a:ext cx="54" cy="19"/>
                </a:xfrm>
                <a:custGeom>
                  <a:avLst/>
                  <a:gdLst>
                    <a:gd name="T0" fmla="*/ 4 w 29"/>
                    <a:gd name="T1" fmla="*/ 5 h 10"/>
                    <a:gd name="T2" fmla="*/ 7 w 29"/>
                    <a:gd name="T3" fmla="*/ 10 h 10"/>
                    <a:gd name="T4" fmla="*/ 25 w 29"/>
                    <a:gd name="T5" fmla="*/ 5 h 10"/>
                    <a:gd name="T6" fmla="*/ 22 w 29"/>
                    <a:gd name="T7" fmla="*/ 0 h 10"/>
                    <a:gd name="T8" fmla="*/ 4 w 29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3" y="10"/>
                        <a:pt x="21" y="8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6" name="Freeform 1312"/>
                <p:cNvSpPr>
                  <a:spLocks/>
                </p:cNvSpPr>
                <p:nvPr/>
              </p:nvSpPr>
              <p:spPr bwMode="auto">
                <a:xfrm>
                  <a:off x="1595" y="2147"/>
                  <a:ext cx="56" cy="17"/>
                </a:xfrm>
                <a:custGeom>
                  <a:avLst/>
                  <a:gdLst>
                    <a:gd name="T0" fmla="*/ 4 w 30"/>
                    <a:gd name="T1" fmla="*/ 4 h 9"/>
                    <a:gd name="T2" fmla="*/ 7 w 30"/>
                    <a:gd name="T3" fmla="*/ 9 h 9"/>
                    <a:gd name="T4" fmla="*/ 26 w 30"/>
                    <a:gd name="T5" fmla="*/ 4 h 9"/>
                    <a:gd name="T6" fmla="*/ 23 w 30"/>
                    <a:gd name="T7" fmla="*/ 0 h 9"/>
                    <a:gd name="T8" fmla="*/ 4 w 3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2" y="7"/>
                        <a:pt x="26" y="4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7" name="Freeform 1313"/>
                <p:cNvSpPr>
                  <a:spLocks/>
                </p:cNvSpPr>
                <p:nvPr/>
              </p:nvSpPr>
              <p:spPr bwMode="auto">
                <a:xfrm>
                  <a:off x="1554" y="2147"/>
                  <a:ext cx="56" cy="17"/>
                </a:xfrm>
                <a:custGeom>
                  <a:avLst/>
                  <a:gdLst>
                    <a:gd name="T0" fmla="*/ 4 w 30"/>
                    <a:gd name="T1" fmla="*/ 5 h 9"/>
                    <a:gd name="T2" fmla="*/ 7 w 30"/>
                    <a:gd name="T3" fmla="*/ 9 h 9"/>
                    <a:gd name="T4" fmla="*/ 26 w 30"/>
                    <a:gd name="T5" fmla="*/ 4 h 9"/>
                    <a:gd name="T6" fmla="*/ 23 w 30"/>
                    <a:gd name="T7" fmla="*/ 0 h 9"/>
                    <a:gd name="T8" fmla="*/ 4 w 3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2" y="7"/>
                        <a:pt x="26" y="4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8" name="Freeform 1314"/>
                <p:cNvSpPr>
                  <a:spLocks/>
                </p:cNvSpPr>
                <p:nvPr/>
              </p:nvSpPr>
              <p:spPr bwMode="auto">
                <a:xfrm>
                  <a:off x="3677" y="2101"/>
                  <a:ext cx="49" cy="14"/>
                </a:xfrm>
                <a:custGeom>
                  <a:avLst/>
                  <a:gdLst>
                    <a:gd name="T0" fmla="*/ 3 w 26"/>
                    <a:gd name="T1" fmla="*/ 4 h 8"/>
                    <a:gd name="T2" fmla="*/ 19 w 26"/>
                    <a:gd name="T3" fmla="*/ 8 h 8"/>
                    <a:gd name="T4" fmla="*/ 23 w 26"/>
                    <a:gd name="T5" fmla="*/ 4 h 8"/>
                    <a:gd name="T6" fmla="*/ 8 w 26"/>
                    <a:gd name="T7" fmla="*/ 0 h 8"/>
                    <a:gd name="T8" fmla="*/ 3 w 2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">
                      <a:moveTo>
                        <a:pt x="3" y="4"/>
                      </a:moveTo>
                      <a:cubicBezTo>
                        <a:pt x="6" y="6"/>
                        <a:pt x="13" y="8"/>
                        <a:pt x="19" y="8"/>
                      </a:cubicBezTo>
                      <a:cubicBezTo>
                        <a:pt x="24" y="8"/>
                        <a:pt x="26" y="6"/>
                        <a:pt x="23" y="4"/>
                      </a:cubicBezTo>
                      <a:cubicBezTo>
                        <a:pt x="20" y="1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9" name="Freeform 1315"/>
                <p:cNvSpPr>
                  <a:spLocks/>
                </p:cNvSpPr>
                <p:nvPr/>
              </p:nvSpPr>
              <p:spPr bwMode="auto">
                <a:xfrm>
                  <a:off x="3607" y="2101"/>
                  <a:ext cx="46" cy="16"/>
                </a:xfrm>
                <a:custGeom>
                  <a:avLst/>
                  <a:gdLst>
                    <a:gd name="T0" fmla="*/ 3 w 25"/>
                    <a:gd name="T1" fmla="*/ 4 h 9"/>
                    <a:gd name="T2" fmla="*/ 17 w 25"/>
                    <a:gd name="T3" fmla="*/ 9 h 9"/>
                    <a:gd name="T4" fmla="*/ 22 w 25"/>
                    <a:gd name="T5" fmla="*/ 4 h 9"/>
                    <a:gd name="T6" fmla="*/ 7 w 25"/>
                    <a:gd name="T7" fmla="*/ 0 h 9"/>
                    <a:gd name="T8" fmla="*/ 3 w 2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3" y="4"/>
                      </a:moveTo>
                      <a:cubicBezTo>
                        <a:pt x="6" y="7"/>
                        <a:pt x="12" y="9"/>
                        <a:pt x="17" y="9"/>
                      </a:cubicBezTo>
                      <a:cubicBezTo>
                        <a:pt x="23" y="8"/>
                        <a:pt x="25" y="6"/>
                        <a:pt x="22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0" name="Freeform 1316"/>
                <p:cNvSpPr>
                  <a:spLocks/>
                </p:cNvSpPr>
                <p:nvPr/>
              </p:nvSpPr>
              <p:spPr bwMode="auto">
                <a:xfrm>
                  <a:off x="3539" y="2101"/>
                  <a:ext cx="43" cy="16"/>
                </a:xfrm>
                <a:custGeom>
                  <a:avLst/>
                  <a:gdLst>
                    <a:gd name="T0" fmla="*/ 3 w 23"/>
                    <a:gd name="T1" fmla="*/ 5 h 9"/>
                    <a:gd name="T2" fmla="*/ 16 w 23"/>
                    <a:gd name="T3" fmla="*/ 9 h 9"/>
                    <a:gd name="T4" fmla="*/ 20 w 23"/>
                    <a:gd name="T5" fmla="*/ 5 h 9"/>
                    <a:gd name="T6" fmla="*/ 6 w 23"/>
                    <a:gd name="T7" fmla="*/ 0 h 9"/>
                    <a:gd name="T8" fmla="*/ 3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5"/>
                      </a:moveTo>
                      <a:cubicBezTo>
                        <a:pt x="5" y="7"/>
                        <a:pt x="12" y="9"/>
                        <a:pt x="16" y="9"/>
                      </a:cubicBezTo>
                      <a:cubicBezTo>
                        <a:pt x="21" y="9"/>
                        <a:pt x="23" y="7"/>
                        <a:pt x="20" y="5"/>
                      </a:cubicBezTo>
                      <a:cubicBezTo>
                        <a:pt x="18" y="2"/>
                        <a:pt x="11" y="0"/>
                        <a:pt x="6" y="0"/>
                      </a:cubicBezTo>
                      <a:cubicBezTo>
                        <a:pt x="1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1" name="Freeform 1317"/>
                <p:cNvSpPr>
                  <a:spLocks/>
                </p:cNvSpPr>
                <p:nvPr/>
              </p:nvSpPr>
              <p:spPr bwMode="auto">
                <a:xfrm>
                  <a:off x="3506" y="2102"/>
                  <a:ext cx="43" cy="15"/>
                </a:xfrm>
                <a:custGeom>
                  <a:avLst/>
                  <a:gdLst>
                    <a:gd name="T0" fmla="*/ 3 w 23"/>
                    <a:gd name="T1" fmla="*/ 4 h 8"/>
                    <a:gd name="T2" fmla="*/ 17 w 23"/>
                    <a:gd name="T3" fmla="*/ 8 h 8"/>
                    <a:gd name="T4" fmla="*/ 20 w 23"/>
                    <a:gd name="T5" fmla="*/ 4 h 8"/>
                    <a:gd name="T6" fmla="*/ 7 w 23"/>
                    <a:gd name="T7" fmla="*/ 0 h 8"/>
                    <a:gd name="T8" fmla="*/ 3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3" y="4"/>
                      </a:moveTo>
                      <a:cubicBezTo>
                        <a:pt x="6" y="6"/>
                        <a:pt x="12" y="8"/>
                        <a:pt x="17" y="8"/>
                      </a:cubicBezTo>
                      <a:cubicBezTo>
                        <a:pt x="22" y="8"/>
                        <a:pt x="23" y="6"/>
                        <a:pt x="20" y="4"/>
                      </a:cubicBezTo>
                      <a:cubicBezTo>
                        <a:pt x="18" y="1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2" name="Freeform 1318"/>
                <p:cNvSpPr>
                  <a:spLocks/>
                </p:cNvSpPr>
                <p:nvPr/>
              </p:nvSpPr>
              <p:spPr bwMode="auto">
                <a:xfrm>
                  <a:off x="3474" y="2102"/>
                  <a:ext cx="43" cy="15"/>
                </a:xfrm>
                <a:custGeom>
                  <a:avLst/>
                  <a:gdLst>
                    <a:gd name="T0" fmla="*/ 3 w 23"/>
                    <a:gd name="T1" fmla="*/ 4 h 8"/>
                    <a:gd name="T2" fmla="*/ 16 w 23"/>
                    <a:gd name="T3" fmla="*/ 8 h 8"/>
                    <a:gd name="T4" fmla="*/ 20 w 23"/>
                    <a:gd name="T5" fmla="*/ 4 h 8"/>
                    <a:gd name="T6" fmla="*/ 7 w 23"/>
                    <a:gd name="T7" fmla="*/ 0 h 8"/>
                    <a:gd name="T8" fmla="*/ 3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3" y="4"/>
                      </a:moveTo>
                      <a:cubicBezTo>
                        <a:pt x="6" y="6"/>
                        <a:pt x="12" y="8"/>
                        <a:pt x="16" y="8"/>
                      </a:cubicBezTo>
                      <a:cubicBezTo>
                        <a:pt x="21" y="8"/>
                        <a:pt x="23" y="6"/>
                        <a:pt x="20" y="4"/>
                      </a:cubicBezTo>
                      <a:cubicBezTo>
                        <a:pt x="17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3" name="Freeform 1319"/>
                <p:cNvSpPr>
                  <a:spLocks/>
                </p:cNvSpPr>
                <p:nvPr/>
              </p:nvSpPr>
              <p:spPr bwMode="auto">
                <a:xfrm>
                  <a:off x="3444" y="2102"/>
                  <a:ext cx="41" cy="17"/>
                </a:xfrm>
                <a:custGeom>
                  <a:avLst/>
                  <a:gdLst>
                    <a:gd name="T0" fmla="*/ 3 w 22"/>
                    <a:gd name="T1" fmla="*/ 4 h 9"/>
                    <a:gd name="T2" fmla="*/ 16 w 22"/>
                    <a:gd name="T3" fmla="*/ 8 h 9"/>
                    <a:gd name="T4" fmla="*/ 19 w 22"/>
                    <a:gd name="T5" fmla="*/ 4 h 9"/>
                    <a:gd name="T6" fmla="*/ 6 w 22"/>
                    <a:gd name="T7" fmla="*/ 0 h 9"/>
                    <a:gd name="T8" fmla="*/ 3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3" y="4"/>
                      </a:moveTo>
                      <a:cubicBezTo>
                        <a:pt x="5" y="7"/>
                        <a:pt x="11" y="9"/>
                        <a:pt x="16" y="8"/>
                      </a:cubicBezTo>
                      <a:cubicBezTo>
                        <a:pt x="20" y="8"/>
                        <a:pt x="22" y="6"/>
                        <a:pt x="19" y="4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4" name="Freeform 1320"/>
                <p:cNvSpPr>
                  <a:spLocks/>
                </p:cNvSpPr>
                <p:nvPr/>
              </p:nvSpPr>
              <p:spPr bwMode="auto">
                <a:xfrm>
                  <a:off x="3415" y="2102"/>
                  <a:ext cx="39" cy="17"/>
                </a:xfrm>
                <a:custGeom>
                  <a:avLst/>
                  <a:gdLst>
                    <a:gd name="T0" fmla="*/ 3 w 21"/>
                    <a:gd name="T1" fmla="*/ 4 h 9"/>
                    <a:gd name="T2" fmla="*/ 15 w 21"/>
                    <a:gd name="T3" fmla="*/ 9 h 9"/>
                    <a:gd name="T4" fmla="*/ 19 w 21"/>
                    <a:gd name="T5" fmla="*/ 4 h 9"/>
                    <a:gd name="T6" fmla="*/ 6 w 21"/>
                    <a:gd name="T7" fmla="*/ 0 h 9"/>
                    <a:gd name="T8" fmla="*/ 3 w 2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4"/>
                      </a:moveTo>
                      <a:cubicBezTo>
                        <a:pt x="5" y="7"/>
                        <a:pt x="11" y="9"/>
                        <a:pt x="15" y="9"/>
                      </a:cubicBezTo>
                      <a:cubicBezTo>
                        <a:pt x="20" y="9"/>
                        <a:pt x="21" y="7"/>
                        <a:pt x="19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5" name="Freeform 1321"/>
                <p:cNvSpPr>
                  <a:spLocks/>
                </p:cNvSpPr>
                <p:nvPr/>
              </p:nvSpPr>
              <p:spPr bwMode="auto">
                <a:xfrm>
                  <a:off x="3387" y="2102"/>
                  <a:ext cx="37" cy="17"/>
                </a:xfrm>
                <a:custGeom>
                  <a:avLst/>
                  <a:gdLst>
                    <a:gd name="T0" fmla="*/ 2 w 20"/>
                    <a:gd name="T1" fmla="*/ 5 h 9"/>
                    <a:gd name="T2" fmla="*/ 14 w 20"/>
                    <a:gd name="T3" fmla="*/ 9 h 9"/>
                    <a:gd name="T4" fmla="*/ 18 w 20"/>
                    <a:gd name="T5" fmla="*/ 4 h 9"/>
                    <a:gd name="T6" fmla="*/ 5 w 20"/>
                    <a:gd name="T7" fmla="*/ 0 h 9"/>
                    <a:gd name="T8" fmla="*/ 2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2" y="5"/>
                      </a:moveTo>
                      <a:cubicBezTo>
                        <a:pt x="4" y="7"/>
                        <a:pt x="10" y="9"/>
                        <a:pt x="14" y="9"/>
                      </a:cubicBezTo>
                      <a:cubicBezTo>
                        <a:pt x="19" y="9"/>
                        <a:pt x="20" y="7"/>
                        <a:pt x="18" y="4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6" name="Freeform 1322"/>
                <p:cNvSpPr>
                  <a:spLocks/>
                </p:cNvSpPr>
                <p:nvPr/>
              </p:nvSpPr>
              <p:spPr bwMode="auto">
                <a:xfrm>
                  <a:off x="3357" y="2102"/>
                  <a:ext cx="37" cy="17"/>
                </a:xfrm>
                <a:custGeom>
                  <a:avLst/>
                  <a:gdLst>
                    <a:gd name="T0" fmla="*/ 3 w 20"/>
                    <a:gd name="T1" fmla="*/ 5 h 9"/>
                    <a:gd name="T2" fmla="*/ 15 w 20"/>
                    <a:gd name="T3" fmla="*/ 9 h 9"/>
                    <a:gd name="T4" fmla="*/ 18 w 20"/>
                    <a:gd name="T5" fmla="*/ 5 h 9"/>
                    <a:gd name="T6" fmla="*/ 6 w 20"/>
                    <a:gd name="T7" fmla="*/ 0 h 9"/>
                    <a:gd name="T8" fmla="*/ 3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5"/>
                      </a:moveTo>
                      <a:cubicBezTo>
                        <a:pt x="5" y="7"/>
                        <a:pt x="11" y="9"/>
                        <a:pt x="15" y="9"/>
                      </a:cubicBezTo>
                      <a:cubicBezTo>
                        <a:pt x="19" y="9"/>
                        <a:pt x="20" y="7"/>
                        <a:pt x="18" y="5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1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7" name="Freeform 1323"/>
                <p:cNvSpPr>
                  <a:spLocks/>
                </p:cNvSpPr>
                <p:nvPr/>
              </p:nvSpPr>
              <p:spPr bwMode="auto">
                <a:xfrm>
                  <a:off x="3331" y="2104"/>
                  <a:ext cx="35" cy="15"/>
                </a:xfrm>
                <a:custGeom>
                  <a:avLst/>
                  <a:gdLst>
                    <a:gd name="T0" fmla="*/ 2 w 19"/>
                    <a:gd name="T1" fmla="*/ 4 h 8"/>
                    <a:gd name="T2" fmla="*/ 14 w 19"/>
                    <a:gd name="T3" fmla="*/ 8 h 8"/>
                    <a:gd name="T4" fmla="*/ 17 w 19"/>
                    <a:gd name="T5" fmla="*/ 4 h 8"/>
                    <a:gd name="T6" fmla="*/ 5 w 19"/>
                    <a:gd name="T7" fmla="*/ 0 h 8"/>
                    <a:gd name="T8" fmla="*/ 2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2" y="4"/>
                      </a:moveTo>
                      <a:cubicBezTo>
                        <a:pt x="4" y="6"/>
                        <a:pt x="10" y="8"/>
                        <a:pt x="14" y="8"/>
                      </a:cubicBezTo>
                      <a:cubicBezTo>
                        <a:pt x="18" y="8"/>
                        <a:pt x="19" y="6"/>
                        <a:pt x="17" y="4"/>
                      </a:cubicBezTo>
                      <a:cubicBezTo>
                        <a:pt x="14" y="1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8" name="Freeform 1324"/>
                <p:cNvSpPr>
                  <a:spLocks/>
                </p:cNvSpPr>
                <p:nvPr/>
              </p:nvSpPr>
              <p:spPr bwMode="auto">
                <a:xfrm>
                  <a:off x="3303" y="2104"/>
                  <a:ext cx="35" cy="15"/>
                </a:xfrm>
                <a:custGeom>
                  <a:avLst/>
                  <a:gdLst>
                    <a:gd name="T0" fmla="*/ 3 w 19"/>
                    <a:gd name="T1" fmla="*/ 4 h 8"/>
                    <a:gd name="T2" fmla="*/ 14 w 19"/>
                    <a:gd name="T3" fmla="*/ 8 h 8"/>
                    <a:gd name="T4" fmla="*/ 17 w 19"/>
                    <a:gd name="T5" fmla="*/ 4 h 8"/>
                    <a:gd name="T6" fmla="*/ 6 w 19"/>
                    <a:gd name="T7" fmla="*/ 0 h 8"/>
                    <a:gd name="T8" fmla="*/ 3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3" y="4"/>
                      </a:moveTo>
                      <a:cubicBezTo>
                        <a:pt x="5" y="7"/>
                        <a:pt x="10" y="8"/>
                        <a:pt x="14" y="8"/>
                      </a:cubicBezTo>
                      <a:cubicBezTo>
                        <a:pt x="18" y="8"/>
                        <a:pt x="19" y="6"/>
                        <a:pt x="17" y="4"/>
                      </a:cubicBezTo>
                      <a:cubicBezTo>
                        <a:pt x="15" y="2"/>
                        <a:pt x="9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9" name="Freeform 1325"/>
                <p:cNvSpPr>
                  <a:spLocks/>
                </p:cNvSpPr>
                <p:nvPr/>
              </p:nvSpPr>
              <p:spPr bwMode="auto">
                <a:xfrm>
                  <a:off x="3277" y="2104"/>
                  <a:ext cx="35" cy="17"/>
                </a:xfrm>
                <a:custGeom>
                  <a:avLst/>
                  <a:gdLst>
                    <a:gd name="T0" fmla="*/ 3 w 19"/>
                    <a:gd name="T1" fmla="*/ 4 h 9"/>
                    <a:gd name="T2" fmla="*/ 14 w 19"/>
                    <a:gd name="T3" fmla="*/ 9 h 9"/>
                    <a:gd name="T4" fmla="*/ 17 w 19"/>
                    <a:gd name="T5" fmla="*/ 4 h 9"/>
                    <a:gd name="T6" fmla="*/ 6 w 19"/>
                    <a:gd name="T7" fmla="*/ 0 h 9"/>
                    <a:gd name="T8" fmla="*/ 3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4"/>
                      </a:moveTo>
                      <a:cubicBezTo>
                        <a:pt x="5" y="7"/>
                        <a:pt x="10" y="9"/>
                        <a:pt x="14" y="9"/>
                      </a:cubicBezTo>
                      <a:cubicBezTo>
                        <a:pt x="18" y="9"/>
                        <a:pt x="19" y="7"/>
                        <a:pt x="17" y="4"/>
                      </a:cubicBezTo>
                      <a:cubicBezTo>
                        <a:pt x="14" y="2"/>
                        <a:pt x="9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0" name="Freeform 1326"/>
                <p:cNvSpPr>
                  <a:spLocks/>
                </p:cNvSpPr>
                <p:nvPr/>
              </p:nvSpPr>
              <p:spPr bwMode="auto">
                <a:xfrm>
                  <a:off x="3252" y="2104"/>
                  <a:ext cx="34" cy="17"/>
                </a:xfrm>
                <a:custGeom>
                  <a:avLst/>
                  <a:gdLst>
                    <a:gd name="T0" fmla="*/ 2 w 18"/>
                    <a:gd name="T1" fmla="*/ 5 h 9"/>
                    <a:gd name="T2" fmla="*/ 13 w 18"/>
                    <a:gd name="T3" fmla="*/ 9 h 9"/>
                    <a:gd name="T4" fmla="*/ 16 w 18"/>
                    <a:gd name="T5" fmla="*/ 4 h 9"/>
                    <a:gd name="T6" fmla="*/ 5 w 18"/>
                    <a:gd name="T7" fmla="*/ 0 h 9"/>
                    <a:gd name="T8" fmla="*/ 2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2" y="5"/>
                      </a:moveTo>
                      <a:cubicBezTo>
                        <a:pt x="4" y="7"/>
                        <a:pt x="9" y="9"/>
                        <a:pt x="13" y="9"/>
                      </a:cubicBezTo>
                      <a:cubicBezTo>
                        <a:pt x="17" y="9"/>
                        <a:pt x="18" y="7"/>
                        <a:pt x="16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1" name="Freeform 1327"/>
                <p:cNvSpPr>
                  <a:spLocks/>
                </p:cNvSpPr>
                <p:nvPr/>
              </p:nvSpPr>
              <p:spPr bwMode="auto">
                <a:xfrm>
                  <a:off x="3228" y="2104"/>
                  <a:ext cx="32" cy="17"/>
                </a:xfrm>
                <a:custGeom>
                  <a:avLst/>
                  <a:gdLst>
                    <a:gd name="T0" fmla="*/ 2 w 17"/>
                    <a:gd name="T1" fmla="*/ 5 h 9"/>
                    <a:gd name="T2" fmla="*/ 12 w 17"/>
                    <a:gd name="T3" fmla="*/ 9 h 9"/>
                    <a:gd name="T4" fmla="*/ 15 w 17"/>
                    <a:gd name="T5" fmla="*/ 5 h 9"/>
                    <a:gd name="T6" fmla="*/ 5 w 17"/>
                    <a:gd name="T7" fmla="*/ 0 h 9"/>
                    <a:gd name="T8" fmla="*/ 2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5"/>
                      </a:moveTo>
                      <a:cubicBezTo>
                        <a:pt x="4" y="7"/>
                        <a:pt x="8" y="9"/>
                        <a:pt x="12" y="9"/>
                      </a:cubicBezTo>
                      <a:cubicBezTo>
                        <a:pt x="16" y="9"/>
                        <a:pt x="17" y="7"/>
                        <a:pt x="15" y="5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2" name="Freeform 1328"/>
                <p:cNvSpPr>
                  <a:spLocks/>
                </p:cNvSpPr>
                <p:nvPr/>
              </p:nvSpPr>
              <p:spPr bwMode="auto">
                <a:xfrm>
                  <a:off x="3204" y="2106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8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1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3" name="Freeform 1329"/>
                <p:cNvSpPr>
                  <a:spLocks/>
                </p:cNvSpPr>
                <p:nvPr/>
              </p:nvSpPr>
              <p:spPr bwMode="auto">
                <a:xfrm>
                  <a:off x="3180" y="2106"/>
                  <a:ext cx="31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7"/>
                        <a:pt x="9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4" name="Freeform 1330"/>
                <p:cNvSpPr>
                  <a:spLocks/>
                </p:cNvSpPr>
                <p:nvPr/>
              </p:nvSpPr>
              <p:spPr bwMode="auto">
                <a:xfrm>
                  <a:off x="3157" y="2106"/>
                  <a:ext cx="30" cy="17"/>
                </a:xfrm>
                <a:custGeom>
                  <a:avLst/>
                  <a:gdLst>
                    <a:gd name="T0" fmla="*/ 2 w 16"/>
                    <a:gd name="T1" fmla="*/ 4 h 9"/>
                    <a:gd name="T2" fmla="*/ 11 w 16"/>
                    <a:gd name="T3" fmla="*/ 9 h 9"/>
                    <a:gd name="T4" fmla="*/ 14 w 16"/>
                    <a:gd name="T5" fmla="*/ 4 h 9"/>
                    <a:gd name="T6" fmla="*/ 5 w 16"/>
                    <a:gd name="T7" fmla="*/ 0 h 9"/>
                    <a:gd name="T8" fmla="*/ 2 w 1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2" y="4"/>
                      </a:moveTo>
                      <a:cubicBezTo>
                        <a:pt x="4" y="7"/>
                        <a:pt x="8" y="9"/>
                        <a:pt x="11" y="9"/>
                      </a:cubicBezTo>
                      <a:cubicBezTo>
                        <a:pt x="15" y="8"/>
                        <a:pt x="16" y="7"/>
                        <a:pt x="14" y="4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5" name="Freeform 1331"/>
                <p:cNvSpPr>
                  <a:spLocks/>
                </p:cNvSpPr>
                <p:nvPr/>
              </p:nvSpPr>
              <p:spPr bwMode="auto">
                <a:xfrm>
                  <a:off x="3135" y="2106"/>
                  <a:ext cx="30" cy="17"/>
                </a:xfrm>
                <a:custGeom>
                  <a:avLst/>
                  <a:gdLst>
                    <a:gd name="T0" fmla="*/ 2 w 16"/>
                    <a:gd name="T1" fmla="*/ 4 h 9"/>
                    <a:gd name="T2" fmla="*/ 11 w 16"/>
                    <a:gd name="T3" fmla="*/ 9 h 9"/>
                    <a:gd name="T4" fmla="*/ 14 w 16"/>
                    <a:gd name="T5" fmla="*/ 4 h 9"/>
                    <a:gd name="T6" fmla="*/ 5 w 16"/>
                    <a:gd name="T7" fmla="*/ 0 h 9"/>
                    <a:gd name="T8" fmla="*/ 2 w 1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2" y="4"/>
                      </a:moveTo>
                      <a:cubicBezTo>
                        <a:pt x="4" y="7"/>
                        <a:pt x="8" y="9"/>
                        <a:pt x="11" y="9"/>
                      </a:cubicBezTo>
                      <a:cubicBezTo>
                        <a:pt x="14" y="9"/>
                        <a:pt x="16" y="7"/>
                        <a:pt x="14" y="4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6" name="Freeform 1332"/>
                <p:cNvSpPr>
                  <a:spLocks/>
                </p:cNvSpPr>
                <p:nvPr/>
              </p:nvSpPr>
              <p:spPr bwMode="auto">
                <a:xfrm>
                  <a:off x="3114" y="2106"/>
                  <a:ext cx="28" cy="17"/>
                </a:xfrm>
                <a:custGeom>
                  <a:avLst/>
                  <a:gdLst>
                    <a:gd name="T0" fmla="*/ 1 w 15"/>
                    <a:gd name="T1" fmla="*/ 5 h 9"/>
                    <a:gd name="T2" fmla="*/ 10 w 15"/>
                    <a:gd name="T3" fmla="*/ 9 h 9"/>
                    <a:gd name="T4" fmla="*/ 13 w 15"/>
                    <a:gd name="T5" fmla="*/ 4 h 9"/>
                    <a:gd name="T6" fmla="*/ 4 w 15"/>
                    <a:gd name="T7" fmla="*/ 0 h 9"/>
                    <a:gd name="T8" fmla="*/ 1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3" y="9"/>
                        <a:pt x="15" y="7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7" name="Freeform 1333"/>
                <p:cNvSpPr>
                  <a:spLocks/>
                </p:cNvSpPr>
                <p:nvPr/>
              </p:nvSpPr>
              <p:spPr bwMode="auto">
                <a:xfrm>
                  <a:off x="3092" y="2106"/>
                  <a:ext cx="28" cy="17"/>
                </a:xfrm>
                <a:custGeom>
                  <a:avLst/>
                  <a:gdLst>
                    <a:gd name="T0" fmla="*/ 2 w 15"/>
                    <a:gd name="T1" fmla="*/ 5 h 9"/>
                    <a:gd name="T2" fmla="*/ 10 w 15"/>
                    <a:gd name="T3" fmla="*/ 9 h 9"/>
                    <a:gd name="T4" fmla="*/ 13 w 15"/>
                    <a:gd name="T5" fmla="*/ 5 h 9"/>
                    <a:gd name="T6" fmla="*/ 5 w 15"/>
                    <a:gd name="T7" fmla="*/ 0 h 9"/>
                    <a:gd name="T8" fmla="*/ 2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2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4" y="9"/>
                        <a:pt x="15" y="7"/>
                        <a:pt x="13" y="5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2" y="1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8" name="Freeform 1334"/>
                <p:cNvSpPr>
                  <a:spLocks/>
                </p:cNvSpPr>
                <p:nvPr/>
              </p:nvSpPr>
              <p:spPr bwMode="auto">
                <a:xfrm>
                  <a:off x="3072" y="2108"/>
                  <a:ext cx="26" cy="15"/>
                </a:xfrm>
                <a:custGeom>
                  <a:avLst/>
                  <a:gdLst>
                    <a:gd name="T0" fmla="*/ 2 w 14"/>
                    <a:gd name="T1" fmla="*/ 4 h 8"/>
                    <a:gd name="T2" fmla="*/ 10 w 14"/>
                    <a:gd name="T3" fmla="*/ 8 h 8"/>
                    <a:gd name="T4" fmla="*/ 13 w 14"/>
                    <a:gd name="T5" fmla="*/ 4 h 8"/>
                    <a:gd name="T6" fmla="*/ 5 w 14"/>
                    <a:gd name="T7" fmla="*/ 0 h 8"/>
                    <a:gd name="T8" fmla="*/ 2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2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3" y="4"/>
                      </a:cubicBezTo>
                      <a:cubicBezTo>
                        <a:pt x="11" y="1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9" name="Freeform 1335"/>
                <p:cNvSpPr>
                  <a:spLocks/>
                </p:cNvSpPr>
                <p:nvPr/>
              </p:nvSpPr>
              <p:spPr bwMode="auto">
                <a:xfrm>
                  <a:off x="3053" y="2108"/>
                  <a:ext cx="24" cy="17"/>
                </a:xfrm>
                <a:custGeom>
                  <a:avLst/>
                  <a:gdLst>
                    <a:gd name="T0" fmla="*/ 1 w 13"/>
                    <a:gd name="T1" fmla="*/ 4 h 9"/>
                    <a:gd name="T2" fmla="*/ 9 w 13"/>
                    <a:gd name="T3" fmla="*/ 8 h 9"/>
                    <a:gd name="T4" fmla="*/ 12 w 13"/>
                    <a:gd name="T5" fmla="*/ 4 h 9"/>
                    <a:gd name="T6" fmla="*/ 4 w 13"/>
                    <a:gd name="T7" fmla="*/ 0 h 9"/>
                    <a:gd name="T8" fmla="*/ 1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4"/>
                      </a:moveTo>
                      <a:cubicBezTo>
                        <a:pt x="2" y="7"/>
                        <a:pt x="6" y="9"/>
                        <a:pt x="9" y="8"/>
                      </a:cubicBezTo>
                      <a:cubicBezTo>
                        <a:pt x="12" y="8"/>
                        <a:pt x="13" y="6"/>
                        <a:pt x="12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0" name="Freeform 1336"/>
                <p:cNvSpPr>
                  <a:spLocks/>
                </p:cNvSpPr>
                <p:nvPr/>
              </p:nvSpPr>
              <p:spPr bwMode="auto">
                <a:xfrm>
                  <a:off x="3032" y="2108"/>
                  <a:ext cx="25" cy="17"/>
                </a:xfrm>
                <a:custGeom>
                  <a:avLst/>
                  <a:gdLst>
                    <a:gd name="T0" fmla="*/ 1 w 13"/>
                    <a:gd name="T1" fmla="*/ 4 h 9"/>
                    <a:gd name="T2" fmla="*/ 9 w 13"/>
                    <a:gd name="T3" fmla="*/ 9 h 9"/>
                    <a:gd name="T4" fmla="*/ 12 w 13"/>
                    <a:gd name="T5" fmla="*/ 4 h 9"/>
                    <a:gd name="T6" fmla="*/ 4 w 13"/>
                    <a:gd name="T7" fmla="*/ 0 h 9"/>
                    <a:gd name="T8" fmla="*/ 1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4"/>
                      </a:moveTo>
                      <a:cubicBezTo>
                        <a:pt x="3" y="7"/>
                        <a:pt x="6" y="9"/>
                        <a:pt x="9" y="9"/>
                      </a:cubicBezTo>
                      <a:cubicBezTo>
                        <a:pt x="12" y="9"/>
                        <a:pt x="13" y="7"/>
                        <a:pt x="12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1" name="Freeform 1337"/>
                <p:cNvSpPr>
                  <a:spLocks/>
                </p:cNvSpPr>
                <p:nvPr/>
              </p:nvSpPr>
              <p:spPr bwMode="auto">
                <a:xfrm>
                  <a:off x="3014" y="2108"/>
                  <a:ext cx="24" cy="17"/>
                </a:xfrm>
                <a:custGeom>
                  <a:avLst/>
                  <a:gdLst>
                    <a:gd name="T0" fmla="*/ 1 w 13"/>
                    <a:gd name="T1" fmla="*/ 5 h 9"/>
                    <a:gd name="T2" fmla="*/ 8 w 13"/>
                    <a:gd name="T3" fmla="*/ 9 h 9"/>
                    <a:gd name="T4" fmla="*/ 11 w 13"/>
                    <a:gd name="T5" fmla="*/ 4 h 9"/>
                    <a:gd name="T6" fmla="*/ 4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3" y="7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2" name="Freeform 1338"/>
                <p:cNvSpPr>
                  <a:spLocks/>
                </p:cNvSpPr>
                <p:nvPr/>
              </p:nvSpPr>
              <p:spPr bwMode="auto">
                <a:xfrm>
                  <a:off x="2995" y="2108"/>
                  <a:ext cx="22" cy="17"/>
                </a:xfrm>
                <a:custGeom>
                  <a:avLst/>
                  <a:gdLst>
                    <a:gd name="T0" fmla="*/ 1 w 12"/>
                    <a:gd name="T1" fmla="*/ 5 h 9"/>
                    <a:gd name="T2" fmla="*/ 8 w 12"/>
                    <a:gd name="T3" fmla="*/ 9 h 9"/>
                    <a:gd name="T4" fmla="*/ 11 w 12"/>
                    <a:gd name="T5" fmla="*/ 5 h 9"/>
                    <a:gd name="T6" fmla="*/ 4 w 12"/>
                    <a:gd name="T7" fmla="*/ 0 h 9"/>
                    <a:gd name="T8" fmla="*/ 1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1" y="9"/>
                        <a:pt x="12" y="7"/>
                        <a:pt x="11" y="5"/>
                      </a:cubicBezTo>
                      <a:cubicBezTo>
                        <a:pt x="10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3" name="Freeform 1339"/>
                <p:cNvSpPr>
                  <a:spLocks/>
                </p:cNvSpPr>
                <p:nvPr/>
              </p:nvSpPr>
              <p:spPr bwMode="auto">
                <a:xfrm>
                  <a:off x="2976" y="2108"/>
                  <a:ext cx="23" cy="17"/>
                </a:xfrm>
                <a:custGeom>
                  <a:avLst/>
                  <a:gdLst>
                    <a:gd name="T0" fmla="*/ 1 w 12"/>
                    <a:gd name="T1" fmla="*/ 5 h 9"/>
                    <a:gd name="T2" fmla="*/ 8 w 12"/>
                    <a:gd name="T3" fmla="*/ 9 h 9"/>
                    <a:gd name="T4" fmla="*/ 11 w 12"/>
                    <a:gd name="T5" fmla="*/ 5 h 9"/>
                    <a:gd name="T6" fmla="*/ 4 w 12"/>
                    <a:gd name="T7" fmla="*/ 1 h 9"/>
                    <a:gd name="T8" fmla="*/ 1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0" y="9"/>
                        <a:pt x="12" y="7"/>
                        <a:pt x="11" y="5"/>
                      </a:cubicBezTo>
                      <a:cubicBezTo>
                        <a:pt x="10" y="2"/>
                        <a:pt x="6" y="0"/>
                        <a:pt x="4" y="1"/>
                      </a:cubicBezTo>
                      <a:cubicBezTo>
                        <a:pt x="1" y="1"/>
                        <a:pt x="0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4" name="Freeform 1340"/>
                <p:cNvSpPr>
                  <a:spLocks/>
                </p:cNvSpPr>
                <p:nvPr/>
              </p:nvSpPr>
              <p:spPr bwMode="auto">
                <a:xfrm>
                  <a:off x="2958" y="2110"/>
                  <a:ext cx="22" cy="15"/>
                </a:xfrm>
                <a:custGeom>
                  <a:avLst/>
                  <a:gdLst>
                    <a:gd name="T0" fmla="*/ 1 w 12"/>
                    <a:gd name="T1" fmla="*/ 4 h 8"/>
                    <a:gd name="T2" fmla="*/ 7 w 12"/>
                    <a:gd name="T3" fmla="*/ 8 h 8"/>
                    <a:gd name="T4" fmla="*/ 11 w 12"/>
                    <a:gd name="T5" fmla="*/ 4 h 8"/>
                    <a:gd name="T6" fmla="*/ 4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2" y="7"/>
                        <a:pt x="5" y="8"/>
                        <a:pt x="7" y="8"/>
                      </a:cubicBezTo>
                      <a:cubicBezTo>
                        <a:pt x="10" y="8"/>
                        <a:pt x="12" y="6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5" name="Freeform 1341"/>
                <p:cNvSpPr>
                  <a:spLocks/>
                </p:cNvSpPr>
                <p:nvPr/>
              </p:nvSpPr>
              <p:spPr bwMode="auto">
                <a:xfrm>
                  <a:off x="2939" y="2110"/>
                  <a:ext cx="23" cy="17"/>
                </a:xfrm>
                <a:custGeom>
                  <a:avLst/>
                  <a:gdLst>
                    <a:gd name="T0" fmla="*/ 1 w 12"/>
                    <a:gd name="T1" fmla="*/ 4 h 9"/>
                    <a:gd name="T2" fmla="*/ 8 w 12"/>
                    <a:gd name="T3" fmla="*/ 9 h 9"/>
                    <a:gd name="T4" fmla="*/ 11 w 12"/>
                    <a:gd name="T5" fmla="*/ 4 h 9"/>
                    <a:gd name="T6" fmla="*/ 5 w 12"/>
                    <a:gd name="T7" fmla="*/ 0 h 9"/>
                    <a:gd name="T8" fmla="*/ 1 w 1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4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0" y="9"/>
                        <a:pt x="12" y="7"/>
                        <a:pt x="11" y="4"/>
                      </a:cubicBezTo>
                      <a:cubicBezTo>
                        <a:pt x="10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6" name="Freeform 1342"/>
                <p:cNvSpPr>
                  <a:spLocks/>
                </p:cNvSpPr>
                <p:nvPr/>
              </p:nvSpPr>
              <p:spPr bwMode="auto">
                <a:xfrm>
                  <a:off x="2922" y="2110"/>
                  <a:ext cx="21" cy="17"/>
                </a:xfrm>
                <a:custGeom>
                  <a:avLst/>
                  <a:gdLst>
                    <a:gd name="T0" fmla="*/ 1 w 11"/>
                    <a:gd name="T1" fmla="*/ 4 h 9"/>
                    <a:gd name="T2" fmla="*/ 7 w 11"/>
                    <a:gd name="T3" fmla="*/ 9 h 9"/>
                    <a:gd name="T4" fmla="*/ 10 w 11"/>
                    <a:gd name="T5" fmla="*/ 4 h 9"/>
                    <a:gd name="T6" fmla="*/ 4 w 11"/>
                    <a:gd name="T7" fmla="*/ 0 h 9"/>
                    <a:gd name="T8" fmla="*/ 1 w 1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4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9" y="9"/>
                        <a:pt x="11" y="7"/>
                        <a:pt x="10" y="4"/>
                      </a:cubicBezTo>
                      <a:cubicBezTo>
                        <a:pt x="9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7" name="Freeform 1343"/>
                <p:cNvSpPr>
                  <a:spLocks/>
                </p:cNvSpPr>
                <p:nvPr/>
              </p:nvSpPr>
              <p:spPr bwMode="auto">
                <a:xfrm>
                  <a:off x="2906" y="2110"/>
                  <a:ext cx="18" cy="17"/>
                </a:xfrm>
                <a:custGeom>
                  <a:avLst/>
                  <a:gdLst>
                    <a:gd name="T0" fmla="*/ 0 w 10"/>
                    <a:gd name="T1" fmla="*/ 5 h 9"/>
                    <a:gd name="T2" fmla="*/ 6 w 10"/>
                    <a:gd name="T3" fmla="*/ 9 h 9"/>
                    <a:gd name="T4" fmla="*/ 10 w 10"/>
                    <a:gd name="T5" fmla="*/ 4 h 9"/>
                    <a:gd name="T6" fmla="*/ 4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1" y="7"/>
                        <a:pt x="4" y="9"/>
                        <a:pt x="6" y="9"/>
                      </a:cubicBezTo>
                      <a:cubicBezTo>
                        <a:pt x="9" y="9"/>
                        <a:pt x="10" y="7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8" name="Freeform 1344"/>
                <p:cNvSpPr>
                  <a:spLocks/>
                </p:cNvSpPr>
                <p:nvPr/>
              </p:nvSpPr>
              <p:spPr bwMode="auto">
                <a:xfrm>
                  <a:off x="2872" y="2112"/>
                  <a:ext cx="19" cy="15"/>
                </a:xfrm>
                <a:custGeom>
                  <a:avLst/>
                  <a:gdLst>
                    <a:gd name="T0" fmla="*/ 0 w 10"/>
                    <a:gd name="T1" fmla="*/ 4 h 8"/>
                    <a:gd name="T2" fmla="*/ 5 w 10"/>
                    <a:gd name="T3" fmla="*/ 8 h 8"/>
                    <a:gd name="T4" fmla="*/ 9 w 10"/>
                    <a:gd name="T5" fmla="*/ 4 h 8"/>
                    <a:gd name="T6" fmla="*/ 4 w 10"/>
                    <a:gd name="T7" fmla="*/ 0 h 8"/>
                    <a:gd name="T8" fmla="*/ 0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0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8" y="8"/>
                        <a:pt x="10" y="6"/>
                        <a:pt x="9" y="4"/>
                      </a:cubicBezTo>
                      <a:cubicBezTo>
                        <a:pt x="9" y="1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9" name="Freeform 1345"/>
                <p:cNvSpPr>
                  <a:spLocks/>
                </p:cNvSpPr>
                <p:nvPr/>
              </p:nvSpPr>
              <p:spPr bwMode="auto">
                <a:xfrm>
                  <a:off x="2855" y="2112"/>
                  <a:ext cx="19" cy="17"/>
                </a:xfrm>
                <a:custGeom>
                  <a:avLst/>
                  <a:gdLst>
                    <a:gd name="T0" fmla="*/ 0 w 10"/>
                    <a:gd name="T1" fmla="*/ 4 h 9"/>
                    <a:gd name="T2" fmla="*/ 5 w 10"/>
                    <a:gd name="T3" fmla="*/ 9 h 9"/>
                    <a:gd name="T4" fmla="*/ 9 w 10"/>
                    <a:gd name="T5" fmla="*/ 4 h 9"/>
                    <a:gd name="T6" fmla="*/ 4 w 10"/>
                    <a:gd name="T7" fmla="*/ 0 h 9"/>
                    <a:gd name="T8" fmla="*/ 0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4"/>
                      </a:moveTo>
                      <a:cubicBezTo>
                        <a:pt x="1" y="7"/>
                        <a:pt x="3" y="9"/>
                        <a:pt x="5" y="9"/>
                      </a:cubicBezTo>
                      <a:cubicBezTo>
                        <a:pt x="8" y="8"/>
                        <a:pt x="10" y="6"/>
                        <a:pt x="9" y="4"/>
                      </a:cubicBezTo>
                      <a:cubicBezTo>
                        <a:pt x="9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0" name="Freeform 1346"/>
                <p:cNvSpPr>
                  <a:spLocks/>
                </p:cNvSpPr>
                <p:nvPr/>
              </p:nvSpPr>
              <p:spPr bwMode="auto">
                <a:xfrm>
                  <a:off x="2838" y="2112"/>
                  <a:ext cx="19" cy="17"/>
                </a:xfrm>
                <a:custGeom>
                  <a:avLst/>
                  <a:gdLst>
                    <a:gd name="T0" fmla="*/ 0 w 10"/>
                    <a:gd name="T1" fmla="*/ 4 h 9"/>
                    <a:gd name="T2" fmla="*/ 5 w 10"/>
                    <a:gd name="T3" fmla="*/ 9 h 9"/>
                    <a:gd name="T4" fmla="*/ 9 w 10"/>
                    <a:gd name="T5" fmla="*/ 4 h 9"/>
                    <a:gd name="T6" fmla="*/ 4 w 10"/>
                    <a:gd name="T7" fmla="*/ 0 h 9"/>
                    <a:gd name="T8" fmla="*/ 0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4"/>
                      </a:moveTo>
                      <a:cubicBezTo>
                        <a:pt x="1" y="7"/>
                        <a:pt x="3" y="9"/>
                        <a:pt x="5" y="9"/>
                      </a:cubicBezTo>
                      <a:cubicBezTo>
                        <a:pt x="8" y="9"/>
                        <a:pt x="10" y="7"/>
                        <a:pt x="9" y="4"/>
                      </a:cubicBezTo>
                      <a:cubicBezTo>
                        <a:pt x="9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1" name="Freeform 1347"/>
                <p:cNvSpPr>
                  <a:spLocks/>
                </p:cNvSpPr>
                <p:nvPr/>
              </p:nvSpPr>
              <p:spPr bwMode="auto">
                <a:xfrm>
                  <a:off x="2824" y="2112"/>
                  <a:ext cx="16" cy="17"/>
                </a:xfrm>
                <a:custGeom>
                  <a:avLst/>
                  <a:gdLst>
                    <a:gd name="T0" fmla="*/ 0 w 9"/>
                    <a:gd name="T1" fmla="*/ 5 h 9"/>
                    <a:gd name="T2" fmla="*/ 4 w 9"/>
                    <a:gd name="T3" fmla="*/ 9 h 9"/>
                    <a:gd name="T4" fmla="*/ 8 w 9"/>
                    <a:gd name="T5" fmla="*/ 4 h 9"/>
                    <a:gd name="T6" fmla="*/ 4 w 9"/>
                    <a:gd name="T7" fmla="*/ 0 h 9"/>
                    <a:gd name="T8" fmla="*/ 0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0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9" y="7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2" name="Oval 1348"/>
                <p:cNvSpPr>
                  <a:spLocks noChangeArrowheads="1"/>
                </p:cNvSpPr>
                <p:nvPr/>
              </p:nvSpPr>
              <p:spPr bwMode="auto">
                <a:xfrm>
                  <a:off x="2807" y="2112"/>
                  <a:ext cx="17" cy="17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3" name="Freeform 1349"/>
                <p:cNvSpPr>
                  <a:spLocks/>
                </p:cNvSpPr>
                <p:nvPr/>
              </p:nvSpPr>
              <p:spPr bwMode="auto">
                <a:xfrm>
                  <a:off x="2773" y="2114"/>
                  <a:ext cx="17" cy="16"/>
                </a:xfrm>
                <a:custGeom>
                  <a:avLst/>
                  <a:gdLst>
                    <a:gd name="T0" fmla="*/ 1 w 9"/>
                    <a:gd name="T1" fmla="*/ 4 h 9"/>
                    <a:gd name="T2" fmla="*/ 5 w 9"/>
                    <a:gd name="T3" fmla="*/ 8 h 9"/>
                    <a:gd name="T4" fmla="*/ 9 w 9"/>
                    <a:gd name="T5" fmla="*/ 4 h 9"/>
                    <a:gd name="T6" fmla="*/ 5 w 9"/>
                    <a:gd name="T7" fmla="*/ 0 h 9"/>
                    <a:gd name="T8" fmla="*/ 1 w 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4"/>
                      </a:moveTo>
                      <a:cubicBezTo>
                        <a:pt x="0" y="7"/>
                        <a:pt x="2" y="9"/>
                        <a:pt x="5" y="8"/>
                      </a:cubicBezTo>
                      <a:cubicBezTo>
                        <a:pt x="7" y="8"/>
                        <a:pt x="9" y="6"/>
                        <a:pt x="9" y="4"/>
                      </a:cubicBezTo>
                      <a:cubicBezTo>
                        <a:pt x="9" y="2"/>
                        <a:pt x="8" y="0"/>
                        <a:pt x="5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4" name="Freeform 1350"/>
                <p:cNvSpPr>
                  <a:spLocks/>
                </p:cNvSpPr>
                <p:nvPr/>
              </p:nvSpPr>
              <p:spPr bwMode="auto">
                <a:xfrm>
                  <a:off x="2758" y="2114"/>
                  <a:ext cx="17" cy="16"/>
                </a:xfrm>
                <a:custGeom>
                  <a:avLst/>
                  <a:gdLst>
                    <a:gd name="T0" fmla="*/ 0 w 9"/>
                    <a:gd name="T1" fmla="*/ 4 h 9"/>
                    <a:gd name="T2" fmla="*/ 4 w 9"/>
                    <a:gd name="T3" fmla="*/ 9 h 9"/>
                    <a:gd name="T4" fmla="*/ 9 w 9"/>
                    <a:gd name="T5" fmla="*/ 4 h 9"/>
                    <a:gd name="T6" fmla="*/ 5 w 9"/>
                    <a:gd name="T7" fmla="*/ 0 h 9"/>
                    <a:gd name="T8" fmla="*/ 0 w 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0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8" y="7"/>
                        <a:pt x="9" y="4"/>
                      </a:cubicBezTo>
                      <a:cubicBezTo>
                        <a:pt x="9" y="2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5" name="Freeform 1351"/>
                <p:cNvSpPr>
                  <a:spLocks/>
                </p:cNvSpPr>
                <p:nvPr/>
              </p:nvSpPr>
              <p:spPr bwMode="auto">
                <a:xfrm>
                  <a:off x="2742" y="2114"/>
                  <a:ext cx="18" cy="16"/>
                </a:xfrm>
                <a:custGeom>
                  <a:avLst/>
                  <a:gdLst>
                    <a:gd name="T0" fmla="*/ 1 w 10"/>
                    <a:gd name="T1" fmla="*/ 4 h 9"/>
                    <a:gd name="T2" fmla="*/ 4 w 10"/>
                    <a:gd name="T3" fmla="*/ 9 h 9"/>
                    <a:gd name="T4" fmla="*/ 9 w 10"/>
                    <a:gd name="T5" fmla="*/ 4 h 9"/>
                    <a:gd name="T6" fmla="*/ 6 w 10"/>
                    <a:gd name="T7" fmla="*/ 0 h 9"/>
                    <a:gd name="T8" fmla="*/ 1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4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6" y="9"/>
                        <a:pt x="9" y="7"/>
                        <a:pt x="9" y="4"/>
                      </a:cubicBezTo>
                      <a:cubicBezTo>
                        <a:pt x="10" y="2"/>
                        <a:pt x="8" y="0"/>
                        <a:pt x="6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6" name="Freeform 1352"/>
                <p:cNvSpPr>
                  <a:spLocks/>
                </p:cNvSpPr>
                <p:nvPr/>
              </p:nvSpPr>
              <p:spPr bwMode="auto">
                <a:xfrm>
                  <a:off x="2727" y="2114"/>
                  <a:ext cx="16" cy="16"/>
                </a:xfrm>
                <a:custGeom>
                  <a:avLst/>
                  <a:gdLst>
                    <a:gd name="T0" fmla="*/ 0 w 9"/>
                    <a:gd name="T1" fmla="*/ 5 h 9"/>
                    <a:gd name="T2" fmla="*/ 3 w 9"/>
                    <a:gd name="T3" fmla="*/ 9 h 9"/>
                    <a:gd name="T4" fmla="*/ 9 w 9"/>
                    <a:gd name="T5" fmla="*/ 4 h 9"/>
                    <a:gd name="T6" fmla="*/ 5 w 9"/>
                    <a:gd name="T7" fmla="*/ 0 h 9"/>
                    <a:gd name="T8" fmla="*/ 0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0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8" y="7"/>
                        <a:pt x="9" y="4"/>
                      </a:cubicBezTo>
                      <a:cubicBezTo>
                        <a:pt x="9" y="2"/>
                        <a:pt x="8" y="0"/>
                        <a:pt x="5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7" name="Freeform 1353"/>
                <p:cNvSpPr>
                  <a:spLocks/>
                </p:cNvSpPr>
                <p:nvPr/>
              </p:nvSpPr>
              <p:spPr bwMode="auto">
                <a:xfrm>
                  <a:off x="2710" y="2114"/>
                  <a:ext cx="19" cy="16"/>
                </a:xfrm>
                <a:custGeom>
                  <a:avLst/>
                  <a:gdLst>
                    <a:gd name="T0" fmla="*/ 1 w 10"/>
                    <a:gd name="T1" fmla="*/ 5 h 9"/>
                    <a:gd name="T2" fmla="*/ 4 w 10"/>
                    <a:gd name="T3" fmla="*/ 9 h 9"/>
                    <a:gd name="T4" fmla="*/ 9 w 10"/>
                    <a:gd name="T5" fmla="*/ 5 h 9"/>
                    <a:gd name="T6" fmla="*/ 6 w 10"/>
                    <a:gd name="T7" fmla="*/ 0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8" y="7"/>
                        <a:pt x="9" y="5"/>
                      </a:cubicBezTo>
                      <a:cubicBezTo>
                        <a:pt x="10" y="2"/>
                        <a:pt x="8" y="0"/>
                        <a:pt x="6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8" name="Freeform 1354"/>
                <p:cNvSpPr>
                  <a:spLocks/>
                </p:cNvSpPr>
                <p:nvPr/>
              </p:nvSpPr>
              <p:spPr bwMode="auto">
                <a:xfrm>
                  <a:off x="2693" y="2114"/>
                  <a:ext cx="19" cy="16"/>
                </a:xfrm>
                <a:custGeom>
                  <a:avLst/>
                  <a:gdLst>
                    <a:gd name="T0" fmla="*/ 1 w 10"/>
                    <a:gd name="T1" fmla="*/ 5 h 9"/>
                    <a:gd name="T2" fmla="*/ 4 w 10"/>
                    <a:gd name="T3" fmla="*/ 9 h 9"/>
                    <a:gd name="T4" fmla="*/ 10 w 10"/>
                    <a:gd name="T5" fmla="*/ 5 h 9"/>
                    <a:gd name="T6" fmla="*/ 7 w 10"/>
                    <a:gd name="T7" fmla="*/ 1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9" y="7"/>
                        <a:pt x="10" y="5"/>
                      </a:cubicBezTo>
                      <a:cubicBezTo>
                        <a:pt x="10" y="2"/>
                        <a:pt x="9" y="0"/>
                        <a:pt x="7" y="1"/>
                      </a:cubicBezTo>
                      <a:cubicBezTo>
                        <a:pt x="4" y="1"/>
                        <a:pt x="2" y="3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9" name="Freeform 1355"/>
                <p:cNvSpPr>
                  <a:spLocks/>
                </p:cNvSpPr>
                <p:nvPr/>
              </p:nvSpPr>
              <p:spPr bwMode="auto">
                <a:xfrm>
                  <a:off x="2676" y="2115"/>
                  <a:ext cx="21" cy="17"/>
                </a:xfrm>
                <a:custGeom>
                  <a:avLst/>
                  <a:gdLst>
                    <a:gd name="T0" fmla="*/ 1 w 11"/>
                    <a:gd name="T1" fmla="*/ 4 h 9"/>
                    <a:gd name="T2" fmla="*/ 4 w 11"/>
                    <a:gd name="T3" fmla="*/ 9 h 9"/>
                    <a:gd name="T4" fmla="*/ 10 w 11"/>
                    <a:gd name="T5" fmla="*/ 4 h 9"/>
                    <a:gd name="T6" fmla="*/ 7 w 11"/>
                    <a:gd name="T7" fmla="*/ 0 h 9"/>
                    <a:gd name="T8" fmla="*/ 1 w 1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4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9" y="6"/>
                        <a:pt x="10" y="4"/>
                      </a:cubicBezTo>
                      <a:cubicBezTo>
                        <a:pt x="11" y="2"/>
                        <a:pt x="10" y="0"/>
                        <a:pt x="7" y="0"/>
                      </a:cubicBezTo>
                      <a:cubicBezTo>
                        <a:pt x="5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0" name="Freeform 1356"/>
                <p:cNvSpPr>
                  <a:spLocks/>
                </p:cNvSpPr>
                <p:nvPr/>
              </p:nvSpPr>
              <p:spPr bwMode="auto">
                <a:xfrm>
                  <a:off x="2661" y="2115"/>
                  <a:ext cx="19" cy="17"/>
                </a:xfrm>
                <a:custGeom>
                  <a:avLst/>
                  <a:gdLst>
                    <a:gd name="T0" fmla="*/ 1 w 10"/>
                    <a:gd name="T1" fmla="*/ 4 h 9"/>
                    <a:gd name="T2" fmla="*/ 3 w 10"/>
                    <a:gd name="T3" fmla="*/ 9 h 9"/>
                    <a:gd name="T4" fmla="*/ 9 w 10"/>
                    <a:gd name="T5" fmla="*/ 4 h 9"/>
                    <a:gd name="T6" fmla="*/ 7 w 10"/>
                    <a:gd name="T7" fmla="*/ 0 h 9"/>
                    <a:gd name="T8" fmla="*/ 1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8" y="7"/>
                        <a:pt x="9" y="4"/>
                      </a:cubicBezTo>
                      <a:cubicBezTo>
                        <a:pt x="10" y="2"/>
                        <a:pt x="9" y="0"/>
                        <a:pt x="7" y="0"/>
                      </a:cubicBezTo>
                      <a:cubicBezTo>
                        <a:pt x="5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1" name="Freeform 1357"/>
                <p:cNvSpPr>
                  <a:spLocks/>
                </p:cNvSpPr>
                <p:nvPr/>
              </p:nvSpPr>
              <p:spPr bwMode="auto">
                <a:xfrm>
                  <a:off x="2645" y="2115"/>
                  <a:ext cx="20" cy="17"/>
                </a:xfrm>
                <a:custGeom>
                  <a:avLst/>
                  <a:gdLst>
                    <a:gd name="T0" fmla="*/ 1 w 11"/>
                    <a:gd name="T1" fmla="*/ 5 h 9"/>
                    <a:gd name="T2" fmla="*/ 3 w 11"/>
                    <a:gd name="T3" fmla="*/ 9 h 9"/>
                    <a:gd name="T4" fmla="*/ 10 w 11"/>
                    <a:gd name="T5" fmla="*/ 4 h 9"/>
                    <a:gd name="T6" fmla="*/ 7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9" y="7"/>
                        <a:pt x="10" y="4"/>
                      </a:cubicBezTo>
                      <a:cubicBezTo>
                        <a:pt x="11" y="2"/>
                        <a:pt x="10" y="0"/>
                        <a:pt x="7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2" name="Freeform 1358"/>
                <p:cNvSpPr>
                  <a:spLocks/>
                </p:cNvSpPr>
                <p:nvPr/>
              </p:nvSpPr>
              <p:spPr bwMode="auto">
                <a:xfrm>
                  <a:off x="2628" y="2115"/>
                  <a:ext cx="20" cy="17"/>
                </a:xfrm>
                <a:custGeom>
                  <a:avLst/>
                  <a:gdLst>
                    <a:gd name="T0" fmla="*/ 1 w 11"/>
                    <a:gd name="T1" fmla="*/ 5 h 9"/>
                    <a:gd name="T2" fmla="*/ 4 w 11"/>
                    <a:gd name="T3" fmla="*/ 9 h 9"/>
                    <a:gd name="T4" fmla="*/ 10 w 11"/>
                    <a:gd name="T5" fmla="*/ 5 h 9"/>
                    <a:gd name="T6" fmla="*/ 8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9" y="7"/>
                        <a:pt x="10" y="5"/>
                      </a:cubicBezTo>
                      <a:cubicBezTo>
                        <a:pt x="11" y="2"/>
                        <a:pt x="10" y="0"/>
                        <a:pt x="8" y="0"/>
                      </a:cubicBezTo>
                      <a:cubicBezTo>
                        <a:pt x="6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3" name="Freeform 1359"/>
                <p:cNvSpPr>
                  <a:spLocks/>
                </p:cNvSpPr>
                <p:nvPr/>
              </p:nvSpPr>
              <p:spPr bwMode="auto">
                <a:xfrm>
                  <a:off x="2303" y="2121"/>
                  <a:ext cx="34" cy="17"/>
                </a:xfrm>
                <a:custGeom>
                  <a:avLst/>
                  <a:gdLst>
                    <a:gd name="T0" fmla="*/ 3 w 18"/>
                    <a:gd name="T1" fmla="*/ 5 h 9"/>
                    <a:gd name="T2" fmla="*/ 4 w 18"/>
                    <a:gd name="T3" fmla="*/ 9 h 9"/>
                    <a:gd name="T4" fmla="*/ 15 w 18"/>
                    <a:gd name="T5" fmla="*/ 5 h 9"/>
                    <a:gd name="T6" fmla="*/ 14 w 18"/>
                    <a:gd name="T7" fmla="*/ 0 h 9"/>
                    <a:gd name="T8" fmla="*/ 3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2" y="7"/>
                        <a:pt x="15" y="5"/>
                      </a:cubicBezTo>
                      <a:cubicBezTo>
                        <a:pt x="18" y="2"/>
                        <a:pt x="17" y="0"/>
                        <a:pt x="14" y="0"/>
                      </a:cubicBezTo>
                      <a:cubicBezTo>
                        <a:pt x="11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4" name="Freeform 1360"/>
                <p:cNvSpPr>
                  <a:spLocks/>
                </p:cNvSpPr>
                <p:nvPr/>
              </p:nvSpPr>
              <p:spPr bwMode="auto">
                <a:xfrm>
                  <a:off x="2233" y="2123"/>
                  <a:ext cx="35" cy="17"/>
                </a:xfrm>
                <a:custGeom>
                  <a:avLst/>
                  <a:gdLst>
                    <a:gd name="T0" fmla="*/ 3 w 19"/>
                    <a:gd name="T1" fmla="*/ 4 h 9"/>
                    <a:gd name="T2" fmla="*/ 4 w 19"/>
                    <a:gd name="T3" fmla="*/ 9 h 9"/>
                    <a:gd name="T4" fmla="*/ 16 w 19"/>
                    <a:gd name="T5" fmla="*/ 4 h 9"/>
                    <a:gd name="T6" fmla="*/ 15 w 19"/>
                    <a:gd name="T7" fmla="*/ 0 h 9"/>
                    <a:gd name="T8" fmla="*/ 3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4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3" y="7"/>
                        <a:pt x="16" y="4"/>
                      </a:cubicBezTo>
                      <a:cubicBezTo>
                        <a:pt x="19" y="2"/>
                        <a:pt x="19" y="0"/>
                        <a:pt x="15" y="0"/>
                      </a:cubicBezTo>
                      <a:cubicBezTo>
                        <a:pt x="12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5" name="Freeform 1361"/>
                <p:cNvSpPr>
                  <a:spLocks/>
                </p:cNvSpPr>
                <p:nvPr/>
              </p:nvSpPr>
              <p:spPr bwMode="auto">
                <a:xfrm>
                  <a:off x="2208" y="2123"/>
                  <a:ext cx="36" cy="17"/>
                </a:xfrm>
                <a:custGeom>
                  <a:avLst/>
                  <a:gdLst>
                    <a:gd name="T0" fmla="*/ 3 w 19"/>
                    <a:gd name="T1" fmla="*/ 5 h 9"/>
                    <a:gd name="T2" fmla="*/ 4 w 19"/>
                    <a:gd name="T3" fmla="*/ 9 h 9"/>
                    <a:gd name="T4" fmla="*/ 16 w 19"/>
                    <a:gd name="T5" fmla="*/ 4 h 9"/>
                    <a:gd name="T6" fmla="*/ 15 w 19"/>
                    <a:gd name="T7" fmla="*/ 0 h 9"/>
                    <a:gd name="T8" fmla="*/ 3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3" y="7"/>
                        <a:pt x="16" y="4"/>
                      </a:cubicBezTo>
                      <a:cubicBezTo>
                        <a:pt x="19" y="2"/>
                        <a:pt x="19" y="0"/>
                        <a:pt x="15" y="0"/>
                      </a:cubicBezTo>
                      <a:cubicBezTo>
                        <a:pt x="12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6" name="Freeform 1362"/>
                <p:cNvSpPr>
                  <a:spLocks/>
                </p:cNvSpPr>
                <p:nvPr/>
              </p:nvSpPr>
              <p:spPr bwMode="auto">
                <a:xfrm>
                  <a:off x="2182" y="2123"/>
                  <a:ext cx="38" cy="17"/>
                </a:xfrm>
                <a:custGeom>
                  <a:avLst/>
                  <a:gdLst>
                    <a:gd name="T0" fmla="*/ 3 w 20"/>
                    <a:gd name="T1" fmla="*/ 5 h 9"/>
                    <a:gd name="T2" fmla="*/ 4 w 20"/>
                    <a:gd name="T3" fmla="*/ 9 h 9"/>
                    <a:gd name="T4" fmla="*/ 17 w 20"/>
                    <a:gd name="T5" fmla="*/ 5 h 9"/>
                    <a:gd name="T6" fmla="*/ 16 w 20"/>
                    <a:gd name="T7" fmla="*/ 0 h 9"/>
                    <a:gd name="T8" fmla="*/ 3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3" y="7"/>
                        <a:pt x="17" y="5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2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7" name="Freeform 1363"/>
                <p:cNvSpPr>
                  <a:spLocks/>
                </p:cNvSpPr>
                <p:nvPr/>
              </p:nvSpPr>
              <p:spPr bwMode="auto">
                <a:xfrm>
                  <a:off x="2156" y="2123"/>
                  <a:ext cx="37" cy="19"/>
                </a:xfrm>
                <a:custGeom>
                  <a:avLst/>
                  <a:gdLst>
                    <a:gd name="T0" fmla="*/ 3 w 20"/>
                    <a:gd name="T1" fmla="*/ 5 h 10"/>
                    <a:gd name="T2" fmla="*/ 4 w 20"/>
                    <a:gd name="T3" fmla="*/ 9 h 10"/>
                    <a:gd name="T4" fmla="*/ 17 w 20"/>
                    <a:gd name="T5" fmla="*/ 5 h 10"/>
                    <a:gd name="T6" fmla="*/ 16 w 20"/>
                    <a:gd name="T7" fmla="*/ 0 h 10"/>
                    <a:gd name="T8" fmla="*/ 3 w 2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0">
                      <a:moveTo>
                        <a:pt x="3" y="5"/>
                      </a:moveTo>
                      <a:cubicBezTo>
                        <a:pt x="0" y="7"/>
                        <a:pt x="0" y="10"/>
                        <a:pt x="4" y="9"/>
                      </a:cubicBezTo>
                      <a:cubicBezTo>
                        <a:pt x="8" y="9"/>
                        <a:pt x="14" y="7"/>
                        <a:pt x="17" y="5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2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8" name="Freeform 1364"/>
                <p:cNvSpPr>
                  <a:spLocks/>
                </p:cNvSpPr>
                <p:nvPr/>
              </p:nvSpPr>
              <p:spPr bwMode="auto">
                <a:xfrm>
                  <a:off x="2128" y="2123"/>
                  <a:ext cx="41" cy="19"/>
                </a:xfrm>
                <a:custGeom>
                  <a:avLst/>
                  <a:gdLst>
                    <a:gd name="T0" fmla="*/ 4 w 22"/>
                    <a:gd name="T1" fmla="*/ 5 h 10"/>
                    <a:gd name="T2" fmla="*/ 5 w 22"/>
                    <a:gd name="T3" fmla="*/ 10 h 10"/>
                    <a:gd name="T4" fmla="*/ 18 w 22"/>
                    <a:gd name="T5" fmla="*/ 5 h 10"/>
                    <a:gd name="T6" fmla="*/ 17 w 22"/>
                    <a:gd name="T7" fmla="*/ 0 h 10"/>
                    <a:gd name="T8" fmla="*/ 4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10"/>
                        <a:pt x="15" y="7"/>
                        <a:pt x="18" y="5"/>
                      </a:cubicBezTo>
                      <a:cubicBezTo>
                        <a:pt x="22" y="2"/>
                        <a:pt x="21" y="0"/>
                        <a:pt x="17" y="0"/>
                      </a:cubicBezTo>
                      <a:cubicBezTo>
                        <a:pt x="13" y="1"/>
                        <a:pt x="7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9" name="Freeform 1365"/>
                <p:cNvSpPr>
                  <a:spLocks/>
                </p:cNvSpPr>
                <p:nvPr/>
              </p:nvSpPr>
              <p:spPr bwMode="auto">
                <a:xfrm>
                  <a:off x="2100" y="2125"/>
                  <a:ext cx="41" cy="17"/>
                </a:xfrm>
                <a:custGeom>
                  <a:avLst/>
                  <a:gdLst>
                    <a:gd name="T0" fmla="*/ 4 w 22"/>
                    <a:gd name="T1" fmla="*/ 4 h 9"/>
                    <a:gd name="T2" fmla="*/ 5 w 22"/>
                    <a:gd name="T3" fmla="*/ 9 h 9"/>
                    <a:gd name="T4" fmla="*/ 19 w 22"/>
                    <a:gd name="T5" fmla="*/ 4 h 9"/>
                    <a:gd name="T6" fmla="*/ 18 w 22"/>
                    <a:gd name="T7" fmla="*/ 0 h 9"/>
                    <a:gd name="T8" fmla="*/ 4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2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0" name="Freeform 1366"/>
                <p:cNvSpPr>
                  <a:spLocks/>
                </p:cNvSpPr>
                <p:nvPr/>
              </p:nvSpPr>
              <p:spPr bwMode="auto">
                <a:xfrm>
                  <a:off x="2072" y="2125"/>
                  <a:ext cx="43" cy="17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1" name="Freeform 1367"/>
                <p:cNvSpPr>
                  <a:spLocks/>
                </p:cNvSpPr>
                <p:nvPr/>
              </p:nvSpPr>
              <p:spPr bwMode="auto">
                <a:xfrm>
                  <a:off x="2044" y="2125"/>
                  <a:ext cx="41" cy="17"/>
                </a:xfrm>
                <a:custGeom>
                  <a:avLst/>
                  <a:gdLst>
                    <a:gd name="T0" fmla="*/ 3 w 22"/>
                    <a:gd name="T1" fmla="*/ 5 h 9"/>
                    <a:gd name="T2" fmla="*/ 4 w 22"/>
                    <a:gd name="T3" fmla="*/ 9 h 9"/>
                    <a:gd name="T4" fmla="*/ 19 w 22"/>
                    <a:gd name="T5" fmla="*/ 5 h 9"/>
                    <a:gd name="T6" fmla="*/ 18 w 22"/>
                    <a:gd name="T7" fmla="*/ 0 h 9"/>
                    <a:gd name="T8" fmla="*/ 3 w 2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9" y="9"/>
                        <a:pt x="15" y="7"/>
                        <a:pt x="19" y="5"/>
                      </a:cubicBezTo>
                      <a:cubicBezTo>
                        <a:pt x="22" y="2"/>
                        <a:pt x="22" y="0"/>
                        <a:pt x="18" y="0"/>
                      </a:cubicBezTo>
                      <a:cubicBezTo>
                        <a:pt x="13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2" name="Freeform 1368"/>
                <p:cNvSpPr>
                  <a:spLocks/>
                </p:cNvSpPr>
                <p:nvPr/>
              </p:nvSpPr>
              <p:spPr bwMode="auto">
                <a:xfrm>
                  <a:off x="2013" y="2125"/>
                  <a:ext cx="44" cy="17"/>
                </a:xfrm>
                <a:custGeom>
                  <a:avLst/>
                  <a:gdLst>
                    <a:gd name="T0" fmla="*/ 4 w 24"/>
                    <a:gd name="T1" fmla="*/ 5 h 9"/>
                    <a:gd name="T2" fmla="*/ 5 w 24"/>
                    <a:gd name="T3" fmla="*/ 9 h 9"/>
                    <a:gd name="T4" fmla="*/ 20 w 24"/>
                    <a:gd name="T5" fmla="*/ 5 h 9"/>
                    <a:gd name="T6" fmla="*/ 19 w 24"/>
                    <a:gd name="T7" fmla="*/ 0 h 9"/>
                    <a:gd name="T8" fmla="*/ 4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6" y="7"/>
                        <a:pt x="20" y="5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3" name="Freeform 1369"/>
                <p:cNvSpPr>
                  <a:spLocks/>
                </p:cNvSpPr>
                <p:nvPr/>
              </p:nvSpPr>
              <p:spPr bwMode="auto">
                <a:xfrm>
                  <a:off x="1983" y="2125"/>
                  <a:ext cx="45" cy="18"/>
                </a:xfrm>
                <a:custGeom>
                  <a:avLst/>
                  <a:gdLst>
                    <a:gd name="T0" fmla="*/ 4 w 24"/>
                    <a:gd name="T1" fmla="*/ 5 h 10"/>
                    <a:gd name="T2" fmla="*/ 5 w 24"/>
                    <a:gd name="T3" fmla="*/ 10 h 10"/>
                    <a:gd name="T4" fmla="*/ 20 w 24"/>
                    <a:gd name="T5" fmla="*/ 5 h 10"/>
                    <a:gd name="T6" fmla="*/ 19 w 24"/>
                    <a:gd name="T7" fmla="*/ 0 h 10"/>
                    <a:gd name="T8" fmla="*/ 4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10" y="10"/>
                        <a:pt x="16" y="7"/>
                        <a:pt x="20" y="5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0"/>
                        <a:pt x="7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4" name="Freeform 1370"/>
                <p:cNvSpPr>
                  <a:spLocks/>
                </p:cNvSpPr>
                <p:nvPr/>
              </p:nvSpPr>
              <p:spPr bwMode="auto">
                <a:xfrm>
                  <a:off x="1951" y="2125"/>
                  <a:ext cx="45" cy="18"/>
                </a:xfrm>
                <a:custGeom>
                  <a:avLst/>
                  <a:gdLst>
                    <a:gd name="T0" fmla="*/ 4 w 24"/>
                    <a:gd name="T1" fmla="*/ 5 h 10"/>
                    <a:gd name="T2" fmla="*/ 5 w 24"/>
                    <a:gd name="T3" fmla="*/ 10 h 10"/>
                    <a:gd name="T4" fmla="*/ 21 w 24"/>
                    <a:gd name="T5" fmla="*/ 5 h 10"/>
                    <a:gd name="T6" fmla="*/ 19 w 24"/>
                    <a:gd name="T7" fmla="*/ 1 h 10"/>
                    <a:gd name="T8" fmla="*/ 4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10" y="10"/>
                        <a:pt x="17" y="8"/>
                        <a:pt x="21" y="5"/>
                      </a:cubicBezTo>
                      <a:cubicBezTo>
                        <a:pt x="24" y="3"/>
                        <a:pt x="24" y="0"/>
                        <a:pt x="19" y="1"/>
                      </a:cubicBezTo>
                      <a:cubicBezTo>
                        <a:pt x="15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5" name="Freeform 1371"/>
                <p:cNvSpPr>
                  <a:spLocks/>
                </p:cNvSpPr>
                <p:nvPr/>
              </p:nvSpPr>
              <p:spPr bwMode="auto">
                <a:xfrm>
                  <a:off x="1918" y="2127"/>
                  <a:ext cx="48" cy="16"/>
                </a:xfrm>
                <a:custGeom>
                  <a:avLst/>
                  <a:gdLst>
                    <a:gd name="T0" fmla="*/ 4 w 26"/>
                    <a:gd name="T1" fmla="*/ 4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6" name="Freeform 1372"/>
                <p:cNvSpPr>
                  <a:spLocks/>
                </p:cNvSpPr>
                <p:nvPr/>
              </p:nvSpPr>
              <p:spPr bwMode="auto">
                <a:xfrm>
                  <a:off x="1884" y="2127"/>
                  <a:ext cx="48" cy="16"/>
                </a:xfrm>
                <a:custGeom>
                  <a:avLst/>
                  <a:gdLst>
                    <a:gd name="T0" fmla="*/ 4 w 26"/>
                    <a:gd name="T1" fmla="*/ 5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7" name="Freeform 1373"/>
                <p:cNvSpPr>
                  <a:spLocks/>
                </p:cNvSpPr>
                <p:nvPr/>
              </p:nvSpPr>
              <p:spPr bwMode="auto">
                <a:xfrm>
                  <a:off x="1850" y="2127"/>
                  <a:ext cx="49" cy="16"/>
                </a:xfrm>
                <a:custGeom>
                  <a:avLst/>
                  <a:gdLst>
                    <a:gd name="T0" fmla="*/ 4 w 26"/>
                    <a:gd name="T1" fmla="*/ 5 h 9"/>
                    <a:gd name="T2" fmla="*/ 6 w 26"/>
                    <a:gd name="T3" fmla="*/ 9 h 9"/>
                    <a:gd name="T4" fmla="*/ 22 w 26"/>
                    <a:gd name="T5" fmla="*/ 5 h 9"/>
                    <a:gd name="T6" fmla="*/ 20 w 26"/>
                    <a:gd name="T7" fmla="*/ 0 h 9"/>
                    <a:gd name="T8" fmla="*/ 4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8" name="Freeform 1374"/>
                <p:cNvSpPr>
                  <a:spLocks/>
                </p:cNvSpPr>
                <p:nvPr/>
              </p:nvSpPr>
              <p:spPr bwMode="auto">
                <a:xfrm>
                  <a:off x="1815" y="2127"/>
                  <a:ext cx="50" cy="18"/>
                </a:xfrm>
                <a:custGeom>
                  <a:avLst/>
                  <a:gdLst>
                    <a:gd name="T0" fmla="*/ 4 w 27"/>
                    <a:gd name="T1" fmla="*/ 5 h 10"/>
                    <a:gd name="T2" fmla="*/ 6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9" name="Freeform 1375"/>
                <p:cNvSpPr>
                  <a:spLocks/>
                </p:cNvSpPr>
                <p:nvPr/>
              </p:nvSpPr>
              <p:spPr bwMode="auto">
                <a:xfrm>
                  <a:off x="1780" y="2127"/>
                  <a:ext cx="50" cy="18"/>
                </a:xfrm>
                <a:custGeom>
                  <a:avLst/>
                  <a:gdLst>
                    <a:gd name="T0" fmla="*/ 4 w 27"/>
                    <a:gd name="T1" fmla="*/ 5 h 10"/>
                    <a:gd name="T2" fmla="*/ 6 w 27"/>
                    <a:gd name="T3" fmla="*/ 10 h 10"/>
                    <a:gd name="T4" fmla="*/ 23 w 27"/>
                    <a:gd name="T5" fmla="*/ 5 h 10"/>
                    <a:gd name="T6" fmla="*/ 21 w 27"/>
                    <a:gd name="T7" fmla="*/ 0 h 10"/>
                    <a:gd name="T8" fmla="*/ 4 w 27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6" y="10"/>
                      </a:cubicBezTo>
                      <a:cubicBezTo>
                        <a:pt x="11" y="10"/>
                        <a:pt x="19" y="8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0" name="Freeform 1376"/>
                <p:cNvSpPr>
                  <a:spLocks/>
                </p:cNvSpPr>
                <p:nvPr/>
              </p:nvSpPr>
              <p:spPr bwMode="auto">
                <a:xfrm>
                  <a:off x="1742" y="2129"/>
                  <a:ext cx="53" cy="16"/>
                </a:xfrm>
                <a:custGeom>
                  <a:avLst/>
                  <a:gdLst>
                    <a:gd name="T0" fmla="*/ 4 w 28"/>
                    <a:gd name="T1" fmla="*/ 4 h 9"/>
                    <a:gd name="T2" fmla="*/ 6 w 28"/>
                    <a:gd name="T3" fmla="*/ 9 h 9"/>
                    <a:gd name="T4" fmla="*/ 24 w 28"/>
                    <a:gd name="T5" fmla="*/ 4 h 9"/>
                    <a:gd name="T6" fmla="*/ 21 w 28"/>
                    <a:gd name="T7" fmla="*/ 0 h 9"/>
                    <a:gd name="T8" fmla="*/ 4 w 2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2" y="9"/>
                        <a:pt x="19" y="7"/>
                        <a:pt x="24" y="4"/>
                      </a:cubicBezTo>
                      <a:cubicBezTo>
                        <a:pt x="28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1" name="Freeform 1377"/>
                <p:cNvSpPr>
                  <a:spLocks/>
                </p:cNvSpPr>
                <p:nvPr/>
              </p:nvSpPr>
              <p:spPr bwMode="auto">
                <a:xfrm>
                  <a:off x="1703" y="2129"/>
                  <a:ext cx="54" cy="16"/>
                </a:xfrm>
                <a:custGeom>
                  <a:avLst/>
                  <a:gdLst>
                    <a:gd name="T0" fmla="*/ 4 w 29"/>
                    <a:gd name="T1" fmla="*/ 5 h 9"/>
                    <a:gd name="T2" fmla="*/ 7 w 29"/>
                    <a:gd name="T3" fmla="*/ 9 h 9"/>
                    <a:gd name="T4" fmla="*/ 25 w 29"/>
                    <a:gd name="T5" fmla="*/ 4 h 9"/>
                    <a:gd name="T6" fmla="*/ 22 w 29"/>
                    <a:gd name="T7" fmla="*/ 0 h 9"/>
                    <a:gd name="T8" fmla="*/ 4 w 2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0" y="7"/>
                        <a:pt x="25" y="4"/>
                      </a:cubicBezTo>
                      <a:cubicBezTo>
                        <a:pt x="29" y="2"/>
                        <a:pt x="27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2" name="Freeform 1378"/>
                <p:cNvSpPr>
                  <a:spLocks/>
                </p:cNvSpPr>
                <p:nvPr/>
              </p:nvSpPr>
              <p:spPr bwMode="auto">
                <a:xfrm>
                  <a:off x="1664" y="2129"/>
                  <a:ext cx="54" cy="16"/>
                </a:xfrm>
                <a:custGeom>
                  <a:avLst/>
                  <a:gdLst>
                    <a:gd name="T0" fmla="*/ 4 w 29"/>
                    <a:gd name="T1" fmla="*/ 5 h 9"/>
                    <a:gd name="T2" fmla="*/ 7 w 29"/>
                    <a:gd name="T3" fmla="*/ 9 h 9"/>
                    <a:gd name="T4" fmla="*/ 25 w 29"/>
                    <a:gd name="T5" fmla="*/ 5 h 9"/>
                    <a:gd name="T6" fmla="*/ 22 w 29"/>
                    <a:gd name="T7" fmla="*/ 0 h 9"/>
                    <a:gd name="T8" fmla="*/ 4 w 2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1" y="7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3" name="Freeform 1379"/>
                <p:cNvSpPr>
                  <a:spLocks/>
                </p:cNvSpPr>
                <p:nvPr/>
              </p:nvSpPr>
              <p:spPr bwMode="auto">
                <a:xfrm>
                  <a:off x="1623" y="2129"/>
                  <a:ext cx="56" cy="18"/>
                </a:xfrm>
                <a:custGeom>
                  <a:avLst/>
                  <a:gdLst>
                    <a:gd name="T0" fmla="*/ 4 w 30"/>
                    <a:gd name="T1" fmla="*/ 5 h 10"/>
                    <a:gd name="T2" fmla="*/ 8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2" y="10"/>
                        <a:pt x="8" y="10"/>
                      </a:cubicBezTo>
                      <a:cubicBezTo>
                        <a:pt x="14" y="9"/>
                        <a:pt x="22" y="7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4" name="Freeform 1380"/>
                <p:cNvSpPr>
                  <a:spLocks/>
                </p:cNvSpPr>
                <p:nvPr/>
              </p:nvSpPr>
              <p:spPr bwMode="auto">
                <a:xfrm>
                  <a:off x="1582" y="2129"/>
                  <a:ext cx="56" cy="18"/>
                </a:xfrm>
                <a:custGeom>
                  <a:avLst/>
                  <a:gdLst>
                    <a:gd name="T0" fmla="*/ 4 w 30"/>
                    <a:gd name="T1" fmla="*/ 5 h 10"/>
                    <a:gd name="T2" fmla="*/ 8 w 30"/>
                    <a:gd name="T3" fmla="*/ 10 h 10"/>
                    <a:gd name="T4" fmla="*/ 26 w 30"/>
                    <a:gd name="T5" fmla="*/ 5 h 10"/>
                    <a:gd name="T6" fmla="*/ 23 w 30"/>
                    <a:gd name="T7" fmla="*/ 0 h 10"/>
                    <a:gd name="T8" fmla="*/ 4 w 30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8" y="10"/>
                      </a:cubicBezTo>
                      <a:cubicBezTo>
                        <a:pt x="14" y="10"/>
                        <a:pt x="22" y="8"/>
                        <a:pt x="26" y="5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5" name="Freeform 1381"/>
                <p:cNvSpPr>
                  <a:spLocks/>
                </p:cNvSpPr>
                <p:nvPr/>
              </p:nvSpPr>
              <p:spPr bwMode="auto">
                <a:xfrm>
                  <a:off x="3554" y="2086"/>
                  <a:ext cx="43" cy="15"/>
                </a:xfrm>
                <a:custGeom>
                  <a:avLst/>
                  <a:gdLst>
                    <a:gd name="T0" fmla="*/ 2 w 23"/>
                    <a:gd name="T1" fmla="*/ 4 h 8"/>
                    <a:gd name="T2" fmla="*/ 16 w 23"/>
                    <a:gd name="T3" fmla="*/ 8 h 8"/>
                    <a:gd name="T4" fmla="*/ 21 w 23"/>
                    <a:gd name="T5" fmla="*/ 4 h 8"/>
                    <a:gd name="T6" fmla="*/ 6 w 23"/>
                    <a:gd name="T7" fmla="*/ 0 h 8"/>
                    <a:gd name="T8" fmla="*/ 2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2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1" y="8"/>
                        <a:pt x="23" y="6"/>
                        <a:pt x="21" y="4"/>
                      </a:cubicBezTo>
                      <a:cubicBezTo>
                        <a:pt x="18" y="2"/>
                        <a:pt x="11" y="0"/>
                        <a:pt x="6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6" name="Freeform 1382"/>
                <p:cNvSpPr>
                  <a:spLocks/>
                </p:cNvSpPr>
                <p:nvPr/>
              </p:nvSpPr>
              <p:spPr bwMode="auto">
                <a:xfrm>
                  <a:off x="3521" y="2086"/>
                  <a:ext cx="43" cy="15"/>
                </a:xfrm>
                <a:custGeom>
                  <a:avLst/>
                  <a:gdLst>
                    <a:gd name="T0" fmla="*/ 3 w 23"/>
                    <a:gd name="T1" fmla="*/ 4 h 8"/>
                    <a:gd name="T2" fmla="*/ 16 w 23"/>
                    <a:gd name="T3" fmla="*/ 8 h 8"/>
                    <a:gd name="T4" fmla="*/ 20 w 23"/>
                    <a:gd name="T5" fmla="*/ 4 h 8"/>
                    <a:gd name="T6" fmla="*/ 6 w 23"/>
                    <a:gd name="T7" fmla="*/ 0 h 8"/>
                    <a:gd name="T8" fmla="*/ 3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3" y="4"/>
                      </a:moveTo>
                      <a:cubicBezTo>
                        <a:pt x="5" y="7"/>
                        <a:pt x="11" y="8"/>
                        <a:pt x="16" y="8"/>
                      </a:cubicBezTo>
                      <a:cubicBezTo>
                        <a:pt x="21" y="8"/>
                        <a:pt x="23" y="6"/>
                        <a:pt x="20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7" name="Freeform 1383"/>
                <p:cNvSpPr>
                  <a:spLocks/>
                </p:cNvSpPr>
                <p:nvPr/>
              </p:nvSpPr>
              <p:spPr bwMode="auto">
                <a:xfrm>
                  <a:off x="3489" y="2086"/>
                  <a:ext cx="41" cy="16"/>
                </a:xfrm>
                <a:custGeom>
                  <a:avLst/>
                  <a:gdLst>
                    <a:gd name="T0" fmla="*/ 2 w 22"/>
                    <a:gd name="T1" fmla="*/ 4 h 9"/>
                    <a:gd name="T2" fmla="*/ 16 w 22"/>
                    <a:gd name="T3" fmla="*/ 9 h 9"/>
                    <a:gd name="T4" fmla="*/ 19 w 22"/>
                    <a:gd name="T5" fmla="*/ 4 h 9"/>
                    <a:gd name="T6" fmla="*/ 6 w 22"/>
                    <a:gd name="T7" fmla="*/ 0 h 9"/>
                    <a:gd name="T8" fmla="*/ 2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2" y="4"/>
                      </a:moveTo>
                      <a:cubicBezTo>
                        <a:pt x="5" y="7"/>
                        <a:pt x="11" y="9"/>
                        <a:pt x="16" y="9"/>
                      </a:cubicBezTo>
                      <a:cubicBezTo>
                        <a:pt x="21" y="9"/>
                        <a:pt x="22" y="7"/>
                        <a:pt x="19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8" name="Freeform 1384"/>
                <p:cNvSpPr>
                  <a:spLocks/>
                </p:cNvSpPr>
                <p:nvPr/>
              </p:nvSpPr>
              <p:spPr bwMode="auto">
                <a:xfrm>
                  <a:off x="3457" y="2086"/>
                  <a:ext cx="41" cy="16"/>
                </a:xfrm>
                <a:custGeom>
                  <a:avLst/>
                  <a:gdLst>
                    <a:gd name="T0" fmla="*/ 3 w 22"/>
                    <a:gd name="T1" fmla="*/ 5 h 9"/>
                    <a:gd name="T2" fmla="*/ 16 w 22"/>
                    <a:gd name="T3" fmla="*/ 9 h 9"/>
                    <a:gd name="T4" fmla="*/ 19 w 22"/>
                    <a:gd name="T5" fmla="*/ 4 h 9"/>
                    <a:gd name="T6" fmla="*/ 6 w 22"/>
                    <a:gd name="T7" fmla="*/ 0 h 9"/>
                    <a:gd name="T8" fmla="*/ 3 w 2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3" y="5"/>
                      </a:moveTo>
                      <a:cubicBezTo>
                        <a:pt x="5" y="7"/>
                        <a:pt x="11" y="9"/>
                        <a:pt x="16" y="9"/>
                      </a:cubicBezTo>
                      <a:cubicBezTo>
                        <a:pt x="20" y="9"/>
                        <a:pt x="22" y="7"/>
                        <a:pt x="19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1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9" name="Freeform 1385"/>
                <p:cNvSpPr>
                  <a:spLocks/>
                </p:cNvSpPr>
                <p:nvPr/>
              </p:nvSpPr>
              <p:spPr bwMode="auto">
                <a:xfrm>
                  <a:off x="3428" y="2087"/>
                  <a:ext cx="39" cy="15"/>
                </a:xfrm>
                <a:custGeom>
                  <a:avLst/>
                  <a:gdLst>
                    <a:gd name="T0" fmla="*/ 2 w 21"/>
                    <a:gd name="T1" fmla="*/ 4 h 8"/>
                    <a:gd name="T2" fmla="*/ 15 w 21"/>
                    <a:gd name="T3" fmla="*/ 8 h 8"/>
                    <a:gd name="T4" fmla="*/ 18 w 21"/>
                    <a:gd name="T5" fmla="*/ 4 h 8"/>
                    <a:gd name="T6" fmla="*/ 6 w 21"/>
                    <a:gd name="T7" fmla="*/ 0 h 8"/>
                    <a:gd name="T8" fmla="*/ 2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2" y="4"/>
                      </a:moveTo>
                      <a:cubicBezTo>
                        <a:pt x="5" y="6"/>
                        <a:pt x="11" y="8"/>
                        <a:pt x="15" y="8"/>
                      </a:cubicBezTo>
                      <a:cubicBezTo>
                        <a:pt x="20" y="8"/>
                        <a:pt x="21" y="6"/>
                        <a:pt x="18" y="4"/>
                      </a:cubicBezTo>
                      <a:cubicBezTo>
                        <a:pt x="16" y="1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0" name="Freeform 1386"/>
                <p:cNvSpPr>
                  <a:spLocks/>
                </p:cNvSpPr>
                <p:nvPr/>
              </p:nvSpPr>
              <p:spPr bwMode="auto">
                <a:xfrm>
                  <a:off x="3398" y="2087"/>
                  <a:ext cx="39" cy="15"/>
                </a:xfrm>
                <a:custGeom>
                  <a:avLst/>
                  <a:gdLst>
                    <a:gd name="T0" fmla="*/ 2 w 21"/>
                    <a:gd name="T1" fmla="*/ 4 h 8"/>
                    <a:gd name="T2" fmla="*/ 15 w 21"/>
                    <a:gd name="T3" fmla="*/ 8 h 8"/>
                    <a:gd name="T4" fmla="*/ 18 w 21"/>
                    <a:gd name="T5" fmla="*/ 4 h 8"/>
                    <a:gd name="T6" fmla="*/ 6 w 21"/>
                    <a:gd name="T7" fmla="*/ 0 h 8"/>
                    <a:gd name="T8" fmla="*/ 2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2" y="4"/>
                      </a:moveTo>
                      <a:cubicBezTo>
                        <a:pt x="5" y="6"/>
                        <a:pt x="10" y="8"/>
                        <a:pt x="15" y="8"/>
                      </a:cubicBezTo>
                      <a:cubicBezTo>
                        <a:pt x="19" y="8"/>
                        <a:pt x="21" y="6"/>
                        <a:pt x="18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1" name="Freeform 1387"/>
                <p:cNvSpPr>
                  <a:spLocks/>
                </p:cNvSpPr>
                <p:nvPr/>
              </p:nvSpPr>
              <p:spPr bwMode="auto">
                <a:xfrm>
                  <a:off x="3370" y="2087"/>
                  <a:ext cx="37" cy="15"/>
                </a:xfrm>
                <a:custGeom>
                  <a:avLst/>
                  <a:gdLst>
                    <a:gd name="T0" fmla="*/ 2 w 20"/>
                    <a:gd name="T1" fmla="*/ 4 h 8"/>
                    <a:gd name="T2" fmla="*/ 14 w 20"/>
                    <a:gd name="T3" fmla="*/ 8 h 8"/>
                    <a:gd name="T4" fmla="*/ 17 w 20"/>
                    <a:gd name="T5" fmla="*/ 4 h 8"/>
                    <a:gd name="T6" fmla="*/ 5 w 20"/>
                    <a:gd name="T7" fmla="*/ 0 h 8"/>
                    <a:gd name="T8" fmla="*/ 2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2" y="4"/>
                      </a:moveTo>
                      <a:cubicBezTo>
                        <a:pt x="4" y="6"/>
                        <a:pt x="10" y="8"/>
                        <a:pt x="14" y="8"/>
                      </a:cubicBezTo>
                      <a:cubicBezTo>
                        <a:pt x="18" y="8"/>
                        <a:pt x="20" y="6"/>
                        <a:pt x="17" y="4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2" name="Freeform 1388"/>
                <p:cNvSpPr>
                  <a:spLocks/>
                </p:cNvSpPr>
                <p:nvPr/>
              </p:nvSpPr>
              <p:spPr bwMode="auto">
                <a:xfrm>
                  <a:off x="3342" y="2087"/>
                  <a:ext cx="35" cy="17"/>
                </a:xfrm>
                <a:custGeom>
                  <a:avLst/>
                  <a:gdLst>
                    <a:gd name="T0" fmla="*/ 2 w 19"/>
                    <a:gd name="T1" fmla="*/ 4 h 9"/>
                    <a:gd name="T2" fmla="*/ 14 w 19"/>
                    <a:gd name="T3" fmla="*/ 8 h 9"/>
                    <a:gd name="T4" fmla="*/ 17 w 19"/>
                    <a:gd name="T5" fmla="*/ 4 h 9"/>
                    <a:gd name="T6" fmla="*/ 5 w 19"/>
                    <a:gd name="T7" fmla="*/ 0 h 9"/>
                    <a:gd name="T8" fmla="*/ 2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2" y="4"/>
                      </a:moveTo>
                      <a:cubicBezTo>
                        <a:pt x="4" y="7"/>
                        <a:pt x="10" y="9"/>
                        <a:pt x="14" y="8"/>
                      </a:cubicBezTo>
                      <a:cubicBezTo>
                        <a:pt x="18" y="8"/>
                        <a:pt x="19" y="6"/>
                        <a:pt x="17" y="4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3" name="Freeform 1389"/>
                <p:cNvSpPr>
                  <a:spLocks/>
                </p:cNvSpPr>
                <p:nvPr/>
              </p:nvSpPr>
              <p:spPr bwMode="auto">
                <a:xfrm>
                  <a:off x="3314" y="2087"/>
                  <a:ext cx="35" cy="17"/>
                </a:xfrm>
                <a:custGeom>
                  <a:avLst/>
                  <a:gdLst>
                    <a:gd name="T0" fmla="*/ 3 w 19"/>
                    <a:gd name="T1" fmla="*/ 5 h 9"/>
                    <a:gd name="T2" fmla="*/ 14 w 19"/>
                    <a:gd name="T3" fmla="*/ 9 h 9"/>
                    <a:gd name="T4" fmla="*/ 17 w 19"/>
                    <a:gd name="T5" fmla="*/ 4 h 9"/>
                    <a:gd name="T6" fmla="*/ 5 w 19"/>
                    <a:gd name="T7" fmla="*/ 0 h 9"/>
                    <a:gd name="T8" fmla="*/ 3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5"/>
                      </a:moveTo>
                      <a:cubicBezTo>
                        <a:pt x="5" y="7"/>
                        <a:pt x="10" y="9"/>
                        <a:pt x="14" y="9"/>
                      </a:cubicBezTo>
                      <a:cubicBezTo>
                        <a:pt x="18" y="9"/>
                        <a:pt x="19" y="7"/>
                        <a:pt x="17" y="4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4" name="Freeform 1390"/>
                <p:cNvSpPr>
                  <a:spLocks/>
                </p:cNvSpPr>
                <p:nvPr/>
              </p:nvSpPr>
              <p:spPr bwMode="auto">
                <a:xfrm>
                  <a:off x="3288" y="2087"/>
                  <a:ext cx="35" cy="17"/>
                </a:xfrm>
                <a:custGeom>
                  <a:avLst/>
                  <a:gdLst>
                    <a:gd name="T0" fmla="*/ 2 w 19"/>
                    <a:gd name="T1" fmla="*/ 5 h 9"/>
                    <a:gd name="T2" fmla="*/ 14 w 19"/>
                    <a:gd name="T3" fmla="*/ 9 h 9"/>
                    <a:gd name="T4" fmla="*/ 16 w 19"/>
                    <a:gd name="T5" fmla="*/ 5 h 9"/>
                    <a:gd name="T6" fmla="*/ 5 w 19"/>
                    <a:gd name="T7" fmla="*/ 0 h 9"/>
                    <a:gd name="T8" fmla="*/ 2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2" y="5"/>
                      </a:moveTo>
                      <a:cubicBezTo>
                        <a:pt x="5" y="7"/>
                        <a:pt x="10" y="9"/>
                        <a:pt x="14" y="9"/>
                      </a:cubicBezTo>
                      <a:cubicBezTo>
                        <a:pt x="17" y="9"/>
                        <a:pt x="19" y="7"/>
                        <a:pt x="16" y="5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5" name="Freeform 1391"/>
                <p:cNvSpPr>
                  <a:spLocks/>
                </p:cNvSpPr>
                <p:nvPr/>
              </p:nvSpPr>
              <p:spPr bwMode="auto">
                <a:xfrm>
                  <a:off x="3262" y="2089"/>
                  <a:ext cx="35" cy="15"/>
                </a:xfrm>
                <a:custGeom>
                  <a:avLst/>
                  <a:gdLst>
                    <a:gd name="T0" fmla="*/ 3 w 19"/>
                    <a:gd name="T1" fmla="*/ 4 h 8"/>
                    <a:gd name="T2" fmla="*/ 13 w 19"/>
                    <a:gd name="T3" fmla="*/ 8 h 8"/>
                    <a:gd name="T4" fmla="*/ 16 w 19"/>
                    <a:gd name="T5" fmla="*/ 4 h 8"/>
                    <a:gd name="T6" fmla="*/ 5 w 19"/>
                    <a:gd name="T7" fmla="*/ 0 h 8"/>
                    <a:gd name="T8" fmla="*/ 3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3" y="4"/>
                      </a:moveTo>
                      <a:cubicBezTo>
                        <a:pt x="5" y="6"/>
                        <a:pt x="10" y="8"/>
                        <a:pt x="13" y="8"/>
                      </a:cubicBezTo>
                      <a:cubicBezTo>
                        <a:pt x="17" y="8"/>
                        <a:pt x="19" y="6"/>
                        <a:pt x="16" y="4"/>
                      </a:cubicBezTo>
                      <a:cubicBezTo>
                        <a:pt x="14" y="1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6" name="Freeform 1392"/>
                <p:cNvSpPr>
                  <a:spLocks/>
                </p:cNvSpPr>
                <p:nvPr/>
              </p:nvSpPr>
              <p:spPr bwMode="auto">
                <a:xfrm>
                  <a:off x="3237" y="2089"/>
                  <a:ext cx="34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7" name="Freeform 1393"/>
                <p:cNvSpPr>
                  <a:spLocks/>
                </p:cNvSpPr>
                <p:nvPr/>
              </p:nvSpPr>
              <p:spPr bwMode="auto">
                <a:xfrm>
                  <a:off x="3213" y="2089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3 w 17"/>
                    <a:gd name="T3" fmla="*/ 8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7"/>
                        <a:pt x="9" y="8"/>
                        <a:pt x="13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8" name="Freeform 1394"/>
                <p:cNvSpPr>
                  <a:spLocks/>
                </p:cNvSpPr>
                <p:nvPr/>
              </p:nvSpPr>
              <p:spPr bwMode="auto">
                <a:xfrm>
                  <a:off x="3191" y="2089"/>
                  <a:ext cx="30" cy="17"/>
                </a:xfrm>
                <a:custGeom>
                  <a:avLst/>
                  <a:gdLst>
                    <a:gd name="T0" fmla="*/ 2 w 16"/>
                    <a:gd name="T1" fmla="*/ 4 h 9"/>
                    <a:gd name="T2" fmla="*/ 12 w 16"/>
                    <a:gd name="T3" fmla="*/ 9 h 9"/>
                    <a:gd name="T4" fmla="*/ 14 w 16"/>
                    <a:gd name="T5" fmla="*/ 4 h 9"/>
                    <a:gd name="T6" fmla="*/ 4 w 16"/>
                    <a:gd name="T7" fmla="*/ 0 h 9"/>
                    <a:gd name="T8" fmla="*/ 2 w 1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2" y="4"/>
                      </a:moveTo>
                      <a:cubicBezTo>
                        <a:pt x="4" y="7"/>
                        <a:pt x="8" y="9"/>
                        <a:pt x="12" y="9"/>
                      </a:cubicBezTo>
                      <a:cubicBezTo>
                        <a:pt x="15" y="8"/>
                        <a:pt x="16" y="7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9" name="Freeform 1395"/>
                <p:cNvSpPr>
                  <a:spLocks/>
                </p:cNvSpPr>
                <p:nvPr/>
              </p:nvSpPr>
              <p:spPr bwMode="auto">
                <a:xfrm>
                  <a:off x="3168" y="2089"/>
                  <a:ext cx="30" cy="17"/>
                </a:xfrm>
                <a:custGeom>
                  <a:avLst/>
                  <a:gdLst>
                    <a:gd name="T0" fmla="*/ 1 w 16"/>
                    <a:gd name="T1" fmla="*/ 5 h 9"/>
                    <a:gd name="T2" fmla="*/ 11 w 16"/>
                    <a:gd name="T3" fmla="*/ 9 h 9"/>
                    <a:gd name="T4" fmla="*/ 14 w 16"/>
                    <a:gd name="T5" fmla="*/ 4 h 9"/>
                    <a:gd name="T6" fmla="*/ 4 w 16"/>
                    <a:gd name="T7" fmla="*/ 0 h 9"/>
                    <a:gd name="T8" fmla="*/ 1 w 1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1" y="5"/>
                      </a:moveTo>
                      <a:cubicBezTo>
                        <a:pt x="3" y="7"/>
                        <a:pt x="8" y="9"/>
                        <a:pt x="11" y="9"/>
                      </a:cubicBezTo>
                      <a:cubicBezTo>
                        <a:pt x="14" y="9"/>
                        <a:pt x="16" y="7"/>
                        <a:pt x="14" y="4"/>
                      </a:cubicBezTo>
                      <a:cubicBezTo>
                        <a:pt x="12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0" name="Freeform 1396"/>
                <p:cNvSpPr>
                  <a:spLocks/>
                </p:cNvSpPr>
                <p:nvPr/>
              </p:nvSpPr>
              <p:spPr bwMode="auto">
                <a:xfrm>
                  <a:off x="3146" y="2089"/>
                  <a:ext cx="28" cy="17"/>
                </a:xfrm>
                <a:custGeom>
                  <a:avLst/>
                  <a:gdLst>
                    <a:gd name="T0" fmla="*/ 1 w 15"/>
                    <a:gd name="T1" fmla="*/ 5 h 9"/>
                    <a:gd name="T2" fmla="*/ 11 w 15"/>
                    <a:gd name="T3" fmla="*/ 9 h 9"/>
                    <a:gd name="T4" fmla="*/ 13 w 15"/>
                    <a:gd name="T5" fmla="*/ 5 h 9"/>
                    <a:gd name="T6" fmla="*/ 4 w 15"/>
                    <a:gd name="T7" fmla="*/ 0 h 9"/>
                    <a:gd name="T8" fmla="*/ 1 w 1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1" y="5"/>
                      </a:moveTo>
                      <a:cubicBezTo>
                        <a:pt x="3" y="7"/>
                        <a:pt x="7" y="9"/>
                        <a:pt x="11" y="9"/>
                      </a:cubicBezTo>
                      <a:cubicBezTo>
                        <a:pt x="14" y="9"/>
                        <a:pt x="15" y="7"/>
                        <a:pt x="13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1" name="Freeform 1397"/>
                <p:cNvSpPr>
                  <a:spLocks/>
                </p:cNvSpPr>
                <p:nvPr/>
              </p:nvSpPr>
              <p:spPr bwMode="auto">
                <a:xfrm>
                  <a:off x="3124" y="2091"/>
                  <a:ext cx="28" cy="15"/>
                </a:xfrm>
                <a:custGeom>
                  <a:avLst/>
                  <a:gdLst>
                    <a:gd name="T0" fmla="*/ 2 w 15"/>
                    <a:gd name="T1" fmla="*/ 4 h 8"/>
                    <a:gd name="T2" fmla="*/ 11 w 15"/>
                    <a:gd name="T3" fmla="*/ 8 h 8"/>
                    <a:gd name="T4" fmla="*/ 13 w 15"/>
                    <a:gd name="T5" fmla="*/ 4 h 8"/>
                    <a:gd name="T6" fmla="*/ 4 w 15"/>
                    <a:gd name="T7" fmla="*/ 0 h 8"/>
                    <a:gd name="T8" fmla="*/ 2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2" y="4"/>
                      </a:moveTo>
                      <a:cubicBezTo>
                        <a:pt x="3" y="6"/>
                        <a:pt x="7" y="8"/>
                        <a:pt x="11" y="8"/>
                      </a:cubicBezTo>
                      <a:cubicBezTo>
                        <a:pt x="14" y="8"/>
                        <a:pt x="15" y="6"/>
                        <a:pt x="13" y="4"/>
                      </a:cubicBezTo>
                      <a:cubicBezTo>
                        <a:pt x="12" y="1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2" name="Freeform 1398"/>
                <p:cNvSpPr>
                  <a:spLocks/>
                </p:cNvSpPr>
                <p:nvPr/>
              </p:nvSpPr>
              <p:spPr bwMode="auto">
                <a:xfrm>
                  <a:off x="3103" y="2091"/>
                  <a:ext cx="26" cy="15"/>
                </a:xfrm>
                <a:custGeom>
                  <a:avLst/>
                  <a:gdLst>
                    <a:gd name="T0" fmla="*/ 1 w 14"/>
                    <a:gd name="T1" fmla="*/ 4 h 8"/>
                    <a:gd name="T2" fmla="*/ 10 w 14"/>
                    <a:gd name="T3" fmla="*/ 8 h 8"/>
                    <a:gd name="T4" fmla="*/ 13 w 14"/>
                    <a:gd name="T5" fmla="*/ 4 h 8"/>
                    <a:gd name="T6" fmla="*/ 4 w 14"/>
                    <a:gd name="T7" fmla="*/ 0 h 8"/>
                    <a:gd name="T8" fmla="*/ 1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1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3" name="Freeform 1399"/>
                <p:cNvSpPr>
                  <a:spLocks/>
                </p:cNvSpPr>
                <p:nvPr/>
              </p:nvSpPr>
              <p:spPr bwMode="auto">
                <a:xfrm>
                  <a:off x="3083" y="2091"/>
                  <a:ext cx="26" cy="15"/>
                </a:xfrm>
                <a:custGeom>
                  <a:avLst/>
                  <a:gdLst>
                    <a:gd name="T0" fmla="*/ 1 w 14"/>
                    <a:gd name="T1" fmla="*/ 4 h 8"/>
                    <a:gd name="T2" fmla="*/ 10 w 14"/>
                    <a:gd name="T3" fmla="*/ 8 h 8"/>
                    <a:gd name="T4" fmla="*/ 12 w 14"/>
                    <a:gd name="T5" fmla="*/ 4 h 8"/>
                    <a:gd name="T6" fmla="*/ 4 w 14"/>
                    <a:gd name="T7" fmla="*/ 0 h 8"/>
                    <a:gd name="T8" fmla="*/ 1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1" y="4"/>
                      </a:moveTo>
                      <a:cubicBezTo>
                        <a:pt x="3" y="7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2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4" name="Freeform 1400"/>
                <p:cNvSpPr>
                  <a:spLocks/>
                </p:cNvSpPr>
                <p:nvPr/>
              </p:nvSpPr>
              <p:spPr bwMode="auto">
                <a:xfrm>
                  <a:off x="3062" y="2091"/>
                  <a:ext cx="26" cy="17"/>
                </a:xfrm>
                <a:custGeom>
                  <a:avLst/>
                  <a:gdLst>
                    <a:gd name="T0" fmla="*/ 2 w 14"/>
                    <a:gd name="T1" fmla="*/ 4 h 9"/>
                    <a:gd name="T2" fmla="*/ 10 w 14"/>
                    <a:gd name="T3" fmla="*/ 9 h 9"/>
                    <a:gd name="T4" fmla="*/ 12 w 14"/>
                    <a:gd name="T5" fmla="*/ 4 h 9"/>
                    <a:gd name="T6" fmla="*/ 4 w 14"/>
                    <a:gd name="T7" fmla="*/ 0 h 9"/>
                    <a:gd name="T8" fmla="*/ 2 w 1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2" y="4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3" y="9"/>
                        <a:pt x="14" y="7"/>
                        <a:pt x="12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5" name="Freeform 1401"/>
                <p:cNvSpPr>
                  <a:spLocks/>
                </p:cNvSpPr>
                <p:nvPr/>
              </p:nvSpPr>
              <p:spPr bwMode="auto">
                <a:xfrm>
                  <a:off x="3044" y="2091"/>
                  <a:ext cx="24" cy="17"/>
                </a:xfrm>
                <a:custGeom>
                  <a:avLst/>
                  <a:gdLst>
                    <a:gd name="T0" fmla="*/ 1 w 13"/>
                    <a:gd name="T1" fmla="*/ 5 h 9"/>
                    <a:gd name="T2" fmla="*/ 9 w 13"/>
                    <a:gd name="T3" fmla="*/ 9 h 9"/>
                    <a:gd name="T4" fmla="*/ 11 w 13"/>
                    <a:gd name="T5" fmla="*/ 4 h 9"/>
                    <a:gd name="T6" fmla="*/ 4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2" y="7"/>
                        <a:pt x="6" y="9"/>
                        <a:pt x="9" y="9"/>
                      </a:cubicBezTo>
                      <a:cubicBezTo>
                        <a:pt x="12" y="9"/>
                        <a:pt x="13" y="7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6" name="Freeform 1402"/>
                <p:cNvSpPr>
                  <a:spLocks/>
                </p:cNvSpPr>
                <p:nvPr/>
              </p:nvSpPr>
              <p:spPr bwMode="auto">
                <a:xfrm>
                  <a:off x="3023" y="2091"/>
                  <a:ext cx="24" cy="17"/>
                </a:xfrm>
                <a:custGeom>
                  <a:avLst/>
                  <a:gdLst>
                    <a:gd name="T0" fmla="*/ 2 w 13"/>
                    <a:gd name="T1" fmla="*/ 5 h 9"/>
                    <a:gd name="T2" fmla="*/ 9 w 13"/>
                    <a:gd name="T3" fmla="*/ 9 h 9"/>
                    <a:gd name="T4" fmla="*/ 12 w 13"/>
                    <a:gd name="T5" fmla="*/ 5 h 9"/>
                    <a:gd name="T6" fmla="*/ 4 w 13"/>
                    <a:gd name="T7" fmla="*/ 0 h 9"/>
                    <a:gd name="T8" fmla="*/ 2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2" y="5"/>
                      </a:moveTo>
                      <a:cubicBezTo>
                        <a:pt x="3" y="7"/>
                        <a:pt x="6" y="9"/>
                        <a:pt x="9" y="9"/>
                      </a:cubicBezTo>
                      <a:cubicBezTo>
                        <a:pt x="12" y="9"/>
                        <a:pt x="13" y="7"/>
                        <a:pt x="12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7" name="Freeform 1403"/>
                <p:cNvSpPr>
                  <a:spLocks/>
                </p:cNvSpPr>
                <p:nvPr/>
              </p:nvSpPr>
              <p:spPr bwMode="auto">
                <a:xfrm>
                  <a:off x="3004" y="2093"/>
                  <a:ext cx="25" cy="15"/>
                </a:xfrm>
                <a:custGeom>
                  <a:avLst/>
                  <a:gdLst>
                    <a:gd name="T0" fmla="*/ 2 w 13"/>
                    <a:gd name="T1" fmla="*/ 4 h 8"/>
                    <a:gd name="T2" fmla="*/ 9 w 13"/>
                    <a:gd name="T3" fmla="*/ 8 h 8"/>
                    <a:gd name="T4" fmla="*/ 12 w 13"/>
                    <a:gd name="T5" fmla="*/ 4 h 8"/>
                    <a:gd name="T6" fmla="*/ 4 w 13"/>
                    <a:gd name="T7" fmla="*/ 0 h 8"/>
                    <a:gd name="T8" fmla="*/ 2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2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2" y="4"/>
                      </a:cubicBezTo>
                      <a:cubicBezTo>
                        <a:pt x="10" y="1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8" name="Freeform 1404"/>
                <p:cNvSpPr>
                  <a:spLocks/>
                </p:cNvSpPr>
                <p:nvPr/>
              </p:nvSpPr>
              <p:spPr bwMode="auto">
                <a:xfrm>
                  <a:off x="2988" y="2093"/>
                  <a:ext cx="22" cy="15"/>
                </a:xfrm>
                <a:custGeom>
                  <a:avLst/>
                  <a:gdLst>
                    <a:gd name="T0" fmla="*/ 1 w 12"/>
                    <a:gd name="T1" fmla="*/ 4 h 8"/>
                    <a:gd name="T2" fmla="*/ 8 w 12"/>
                    <a:gd name="T3" fmla="*/ 8 h 8"/>
                    <a:gd name="T4" fmla="*/ 11 w 12"/>
                    <a:gd name="T5" fmla="*/ 4 h 8"/>
                    <a:gd name="T6" fmla="*/ 4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2" y="6"/>
                        <a:pt x="5" y="8"/>
                        <a:pt x="8" y="8"/>
                      </a:cubicBezTo>
                      <a:cubicBezTo>
                        <a:pt x="10" y="8"/>
                        <a:pt x="12" y="6"/>
                        <a:pt x="11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9" name="Freeform 1405"/>
                <p:cNvSpPr>
                  <a:spLocks/>
                </p:cNvSpPr>
                <p:nvPr/>
              </p:nvSpPr>
              <p:spPr bwMode="auto">
                <a:xfrm>
                  <a:off x="2969" y="2093"/>
                  <a:ext cx="22" cy="17"/>
                </a:xfrm>
                <a:custGeom>
                  <a:avLst/>
                  <a:gdLst>
                    <a:gd name="T0" fmla="*/ 1 w 12"/>
                    <a:gd name="T1" fmla="*/ 4 h 9"/>
                    <a:gd name="T2" fmla="*/ 8 w 12"/>
                    <a:gd name="T3" fmla="*/ 8 h 9"/>
                    <a:gd name="T4" fmla="*/ 11 w 12"/>
                    <a:gd name="T5" fmla="*/ 4 h 9"/>
                    <a:gd name="T6" fmla="*/ 4 w 12"/>
                    <a:gd name="T7" fmla="*/ 0 h 9"/>
                    <a:gd name="T8" fmla="*/ 1 w 1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4"/>
                      </a:moveTo>
                      <a:cubicBezTo>
                        <a:pt x="2" y="7"/>
                        <a:pt x="5" y="9"/>
                        <a:pt x="8" y="8"/>
                      </a:cubicBezTo>
                      <a:cubicBezTo>
                        <a:pt x="10" y="8"/>
                        <a:pt x="12" y="6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0" name="Freeform 1406"/>
                <p:cNvSpPr>
                  <a:spLocks/>
                </p:cNvSpPr>
                <p:nvPr/>
              </p:nvSpPr>
              <p:spPr bwMode="auto">
                <a:xfrm>
                  <a:off x="2952" y="2093"/>
                  <a:ext cx="21" cy="17"/>
                </a:xfrm>
                <a:custGeom>
                  <a:avLst/>
                  <a:gdLst>
                    <a:gd name="T0" fmla="*/ 1 w 11"/>
                    <a:gd name="T1" fmla="*/ 4 h 9"/>
                    <a:gd name="T2" fmla="*/ 7 w 11"/>
                    <a:gd name="T3" fmla="*/ 9 h 9"/>
                    <a:gd name="T4" fmla="*/ 10 w 11"/>
                    <a:gd name="T5" fmla="*/ 4 h 9"/>
                    <a:gd name="T6" fmla="*/ 4 w 11"/>
                    <a:gd name="T7" fmla="*/ 0 h 9"/>
                    <a:gd name="T8" fmla="*/ 1 w 1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4"/>
                      </a:moveTo>
                      <a:cubicBezTo>
                        <a:pt x="2" y="7"/>
                        <a:pt x="4" y="9"/>
                        <a:pt x="7" y="9"/>
                      </a:cubicBezTo>
                      <a:cubicBezTo>
                        <a:pt x="10" y="9"/>
                        <a:pt x="11" y="7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1" name="Freeform 1407"/>
                <p:cNvSpPr>
                  <a:spLocks/>
                </p:cNvSpPr>
                <p:nvPr/>
              </p:nvSpPr>
              <p:spPr bwMode="auto">
                <a:xfrm>
                  <a:off x="2935" y="2093"/>
                  <a:ext cx="21" cy="17"/>
                </a:xfrm>
                <a:custGeom>
                  <a:avLst/>
                  <a:gdLst>
                    <a:gd name="T0" fmla="*/ 0 w 11"/>
                    <a:gd name="T1" fmla="*/ 5 h 9"/>
                    <a:gd name="T2" fmla="*/ 7 w 11"/>
                    <a:gd name="T3" fmla="*/ 9 h 9"/>
                    <a:gd name="T4" fmla="*/ 10 w 11"/>
                    <a:gd name="T5" fmla="*/ 4 h 9"/>
                    <a:gd name="T6" fmla="*/ 4 w 11"/>
                    <a:gd name="T7" fmla="*/ 0 h 9"/>
                    <a:gd name="T8" fmla="*/ 0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0" y="5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9" y="9"/>
                        <a:pt x="11" y="7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2" name="Freeform 1408"/>
                <p:cNvSpPr>
                  <a:spLocks/>
                </p:cNvSpPr>
                <p:nvPr/>
              </p:nvSpPr>
              <p:spPr bwMode="auto">
                <a:xfrm>
                  <a:off x="2919" y="2093"/>
                  <a:ext cx="18" cy="17"/>
                </a:xfrm>
                <a:custGeom>
                  <a:avLst/>
                  <a:gdLst>
                    <a:gd name="T0" fmla="*/ 0 w 10"/>
                    <a:gd name="T1" fmla="*/ 5 h 9"/>
                    <a:gd name="T2" fmla="*/ 6 w 10"/>
                    <a:gd name="T3" fmla="*/ 9 h 9"/>
                    <a:gd name="T4" fmla="*/ 9 w 10"/>
                    <a:gd name="T5" fmla="*/ 5 h 9"/>
                    <a:gd name="T6" fmla="*/ 4 w 10"/>
                    <a:gd name="T7" fmla="*/ 0 h 9"/>
                    <a:gd name="T8" fmla="*/ 0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5"/>
                      </a:moveTo>
                      <a:cubicBezTo>
                        <a:pt x="1" y="7"/>
                        <a:pt x="4" y="9"/>
                        <a:pt x="6" y="9"/>
                      </a:cubicBezTo>
                      <a:cubicBezTo>
                        <a:pt x="9" y="9"/>
                        <a:pt x="10" y="7"/>
                        <a:pt x="9" y="5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3" name="Freeform 1409"/>
                <p:cNvSpPr>
                  <a:spLocks/>
                </p:cNvSpPr>
                <p:nvPr/>
              </p:nvSpPr>
              <p:spPr bwMode="auto">
                <a:xfrm>
                  <a:off x="2902" y="2095"/>
                  <a:ext cx="19" cy="15"/>
                </a:xfrm>
                <a:custGeom>
                  <a:avLst/>
                  <a:gdLst>
                    <a:gd name="T0" fmla="*/ 0 w 10"/>
                    <a:gd name="T1" fmla="*/ 4 h 8"/>
                    <a:gd name="T2" fmla="*/ 6 w 10"/>
                    <a:gd name="T3" fmla="*/ 8 h 8"/>
                    <a:gd name="T4" fmla="*/ 9 w 10"/>
                    <a:gd name="T5" fmla="*/ 4 h 8"/>
                    <a:gd name="T6" fmla="*/ 4 w 10"/>
                    <a:gd name="T7" fmla="*/ 0 h 8"/>
                    <a:gd name="T8" fmla="*/ 0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0" y="4"/>
                      </a:moveTo>
                      <a:cubicBezTo>
                        <a:pt x="1" y="6"/>
                        <a:pt x="3" y="8"/>
                        <a:pt x="6" y="8"/>
                      </a:cubicBezTo>
                      <a:cubicBezTo>
                        <a:pt x="8" y="8"/>
                        <a:pt x="10" y="6"/>
                        <a:pt x="9" y="4"/>
                      </a:cubicBezTo>
                      <a:cubicBezTo>
                        <a:pt x="9" y="1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4" name="Freeform 1410"/>
                <p:cNvSpPr>
                  <a:spLocks/>
                </p:cNvSpPr>
                <p:nvPr/>
              </p:nvSpPr>
              <p:spPr bwMode="auto">
                <a:xfrm>
                  <a:off x="2885" y="2095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6 w 10"/>
                    <a:gd name="T3" fmla="*/ 8 h 8"/>
                    <a:gd name="T4" fmla="*/ 9 w 10"/>
                    <a:gd name="T5" fmla="*/ 4 h 8"/>
                    <a:gd name="T6" fmla="*/ 4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7"/>
                        <a:pt x="3" y="8"/>
                        <a:pt x="6" y="8"/>
                      </a:cubicBezTo>
                      <a:cubicBezTo>
                        <a:pt x="8" y="8"/>
                        <a:pt x="10" y="6"/>
                        <a:pt x="9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2" name="Group 1612"/>
              <p:cNvGrpSpPr>
                <a:grpSpLocks/>
              </p:cNvGrpSpPr>
              <p:nvPr/>
            </p:nvGrpSpPr>
            <p:grpSpPr bwMode="auto">
              <a:xfrm>
                <a:off x="2620963" y="3236913"/>
                <a:ext cx="3324225" cy="142875"/>
                <a:chOff x="1651" y="2039"/>
                <a:chExt cx="2094" cy="90"/>
              </a:xfrm>
              <a:grpFill/>
            </p:grpSpPr>
            <p:sp>
              <p:nvSpPr>
                <p:cNvPr id="475" name="Freeform 1412"/>
                <p:cNvSpPr>
                  <a:spLocks/>
                </p:cNvSpPr>
                <p:nvPr/>
              </p:nvSpPr>
              <p:spPr bwMode="auto">
                <a:xfrm>
                  <a:off x="2870" y="2095"/>
                  <a:ext cx="17" cy="17"/>
                </a:xfrm>
                <a:custGeom>
                  <a:avLst/>
                  <a:gdLst>
                    <a:gd name="T0" fmla="*/ 0 w 9"/>
                    <a:gd name="T1" fmla="*/ 4 h 9"/>
                    <a:gd name="T2" fmla="*/ 5 w 9"/>
                    <a:gd name="T3" fmla="*/ 9 h 9"/>
                    <a:gd name="T4" fmla="*/ 9 w 9"/>
                    <a:gd name="T5" fmla="*/ 4 h 9"/>
                    <a:gd name="T6" fmla="*/ 4 w 9"/>
                    <a:gd name="T7" fmla="*/ 0 h 9"/>
                    <a:gd name="T8" fmla="*/ 0 w 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0" y="4"/>
                      </a:moveTo>
                      <a:cubicBezTo>
                        <a:pt x="0" y="7"/>
                        <a:pt x="3" y="9"/>
                        <a:pt x="5" y="9"/>
                      </a:cubicBezTo>
                      <a:cubicBezTo>
                        <a:pt x="7" y="9"/>
                        <a:pt x="9" y="7"/>
                        <a:pt x="9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76" name="Freeform 1413"/>
                <p:cNvSpPr>
                  <a:spLocks/>
                </p:cNvSpPr>
                <p:nvPr/>
              </p:nvSpPr>
              <p:spPr bwMode="auto">
                <a:xfrm>
                  <a:off x="2853" y="2095"/>
                  <a:ext cx="17" cy="17"/>
                </a:xfrm>
                <a:custGeom>
                  <a:avLst/>
                  <a:gdLst>
                    <a:gd name="T0" fmla="*/ 0 w 9"/>
                    <a:gd name="T1" fmla="*/ 4 h 9"/>
                    <a:gd name="T2" fmla="*/ 5 w 9"/>
                    <a:gd name="T3" fmla="*/ 9 h 9"/>
                    <a:gd name="T4" fmla="*/ 9 w 9"/>
                    <a:gd name="T5" fmla="*/ 4 h 9"/>
                    <a:gd name="T6" fmla="*/ 4 w 9"/>
                    <a:gd name="T7" fmla="*/ 0 h 9"/>
                    <a:gd name="T8" fmla="*/ 0 w 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0" y="4"/>
                      </a:moveTo>
                      <a:cubicBezTo>
                        <a:pt x="1" y="7"/>
                        <a:pt x="3" y="9"/>
                        <a:pt x="5" y="9"/>
                      </a:cubicBezTo>
                      <a:cubicBezTo>
                        <a:pt x="8" y="9"/>
                        <a:pt x="9" y="7"/>
                        <a:pt x="9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77" name="Freeform 1414"/>
                <p:cNvSpPr>
                  <a:spLocks/>
                </p:cNvSpPr>
                <p:nvPr/>
              </p:nvSpPr>
              <p:spPr bwMode="auto">
                <a:xfrm>
                  <a:off x="2838" y="2095"/>
                  <a:ext cx="17" cy="17"/>
                </a:xfrm>
                <a:custGeom>
                  <a:avLst/>
                  <a:gdLst>
                    <a:gd name="T0" fmla="*/ 0 w 9"/>
                    <a:gd name="T1" fmla="*/ 5 h 9"/>
                    <a:gd name="T2" fmla="*/ 4 w 9"/>
                    <a:gd name="T3" fmla="*/ 9 h 9"/>
                    <a:gd name="T4" fmla="*/ 8 w 9"/>
                    <a:gd name="T5" fmla="*/ 4 h 9"/>
                    <a:gd name="T6" fmla="*/ 4 w 9"/>
                    <a:gd name="T7" fmla="*/ 0 h 9"/>
                    <a:gd name="T8" fmla="*/ 0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0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9" y="7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78" name="Freeform 1415"/>
                <p:cNvSpPr>
                  <a:spLocks/>
                </p:cNvSpPr>
                <p:nvPr/>
              </p:nvSpPr>
              <p:spPr bwMode="auto">
                <a:xfrm>
                  <a:off x="2824" y="2095"/>
                  <a:ext cx="14" cy="17"/>
                </a:xfrm>
                <a:custGeom>
                  <a:avLst/>
                  <a:gdLst>
                    <a:gd name="T0" fmla="*/ 0 w 8"/>
                    <a:gd name="T1" fmla="*/ 5 h 9"/>
                    <a:gd name="T2" fmla="*/ 4 w 8"/>
                    <a:gd name="T3" fmla="*/ 9 h 9"/>
                    <a:gd name="T4" fmla="*/ 8 w 8"/>
                    <a:gd name="T5" fmla="*/ 5 h 9"/>
                    <a:gd name="T6" fmla="*/ 4 w 8"/>
                    <a:gd name="T7" fmla="*/ 0 h 9"/>
                    <a:gd name="T8" fmla="*/ 0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6" y="9"/>
                        <a:pt x="8" y="7"/>
                        <a:pt x="8" y="5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79" name="Freeform 1416"/>
                <p:cNvSpPr>
                  <a:spLocks/>
                </p:cNvSpPr>
                <p:nvPr/>
              </p:nvSpPr>
              <p:spPr bwMode="auto">
                <a:xfrm>
                  <a:off x="2807" y="2097"/>
                  <a:ext cx="17" cy="15"/>
                </a:xfrm>
                <a:custGeom>
                  <a:avLst/>
                  <a:gdLst>
                    <a:gd name="T0" fmla="*/ 0 w 9"/>
                    <a:gd name="T1" fmla="*/ 4 h 8"/>
                    <a:gd name="T2" fmla="*/ 4 w 9"/>
                    <a:gd name="T3" fmla="*/ 8 h 8"/>
                    <a:gd name="T4" fmla="*/ 9 w 9"/>
                    <a:gd name="T5" fmla="*/ 4 h 8"/>
                    <a:gd name="T6" fmla="*/ 4 w 9"/>
                    <a:gd name="T7" fmla="*/ 0 h 8"/>
                    <a:gd name="T8" fmla="*/ 0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0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7" y="8"/>
                        <a:pt x="9" y="6"/>
                        <a:pt x="9" y="4"/>
                      </a:cubicBezTo>
                      <a:cubicBezTo>
                        <a:pt x="9" y="1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0" name="Freeform 1417"/>
                <p:cNvSpPr>
                  <a:spLocks/>
                </p:cNvSpPr>
                <p:nvPr/>
              </p:nvSpPr>
              <p:spPr bwMode="auto">
                <a:xfrm>
                  <a:off x="2792" y="2097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4 w 8"/>
                    <a:gd name="T3" fmla="*/ 8 h 8"/>
                    <a:gd name="T4" fmla="*/ 8 w 8"/>
                    <a:gd name="T5" fmla="*/ 4 h 8"/>
                    <a:gd name="T6" fmla="*/ 4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0" y="7"/>
                        <a:pt x="2" y="8"/>
                        <a:pt x="4" y="8"/>
                      </a:cubicBezTo>
                      <a:cubicBezTo>
                        <a:pt x="6" y="8"/>
                        <a:pt x="8" y="6"/>
                        <a:pt x="8" y="4"/>
                      </a:cubicBezTo>
                      <a:cubicBezTo>
                        <a:pt x="8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1" name="Freeform 1418"/>
                <p:cNvSpPr>
                  <a:spLocks/>
                </p:cNvSpPr>
                <p:nvPr/>
              </p:nvSpPr>
              <p:spPr bwMode="auto">
                <a:xfrm>
                  <a:off x="2777" y="2097"/>
                  <a:ext cx="15" cy="17"/>
                </a:xfrm>
                <a:custGeom>
                  <a:avLst/>
                  <a:gdLst>
                    <a:gd name="T0" fmla="*/ 0 w 8"/>
                    <a:gd name="T1" fmla="*/ 4 h 9"/>
                    <a:gd name="T2" fmla="*/ 3 w 8"/>
                    <a:gd name="T3" fmla="*/ 9 h 9"/>
                    <a:gd name="T4" fmla="*/ 8 w 8"/>
                    <a:gd name="T5" fmla="*/ 4 h 9"/>
                    <a:gd name="T6" fmla="*/ 4 w 8"/>
                    <a:gd name="T7" fmla="*/ 0 h 9"/>
                    <a:gd name="T8" fmla="*/ 0 w 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8" y="7"/>
                        <a:pt x="8" y="4"/>
                      </a:cubicBezTo>
                      <a:cubicBezTo>
                        <a:pt x="8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2" name="Freeform 1419"/>
                <p:cNvSpPr>
                  <a:spLocks/>
                </p:cNvSpPr>
                <p:nvPr/>
              </p:nvSpPr>
              <p:spPr bwMode="auto">
                <a:xfrm>
                  <a:off x="2760" y="2097"/>
                  <a:ext cx="17" cy="17"/>
                </a:xfrm>
                <a:custGeom>
                  <a:avLst/>
                  <a:gdLst>
                    <a:gd name="T0" fmla="*/ 1 w 9"/>
                    <a:gd name="T1" fmla="*/ 4 h 9"/>
                    <a:gd name="T2" fmla="*/ 4 w 9"/>
                    <a:gd name="T3" fmla="*/ 9 h 9"/>
                    <a:gd name="T4" fmla="*/ 9 w 9"/>
                    <a:gd name="T5" fmla="*/ 4 h 9"/>
                    <a:gd name="T6" fmla="*/ 5 w 9"/>
                    <a:gd name="T7" fmla="*/ 0 h 9"/>
                    <a:gd name="T8" fmla="*/ 1 w 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4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6" y="9"/>
                        <a:pt x="9" y="7"/>
                        <a:pt x="9" y="4"/>
                      </a:cubicBezTo>
                      <a:cubicBezTo>
                        <a:pt x="9" y="2"/>
                        <a:pt x="8" y="0"/>
                        <a:pt x="5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3" name="Freeform 1420"/>
                <p:cNvSpPr>
                  <a:spLocks/>
                </p:cNvSpPr>
                <p:nvPr/>
              </p:nvSpPr>
              <p:spPr bwMode="auto">
                <a:xfrm>
                  <a:off x="2745" y="2097"/>
                  <a:ext cx="17" cy="17"/>
                </a:xfrm>
                <a:custGeom>
                  <a:avLst/>
                  <a:gdLst>
                    <a:gd name="T0" fmla="*/ 1 w 9"/>
                    <a:gd name="T1" fmla="*/ 5 h 9"/>
                    <a:gd name="T2" fmla="*/ 4 w 9"/>
                    <a:gd name="T3" fmla="*/ 9 h 9"/>
                    <a:gd name="T4" fmla="*/ 9 w 9"/>
                    <a:gd name="T5" fmla="*/ 4 h 9"/>
                    <a:gd name="T6" fmla="*/ 5 w 9"/>
                    <a:gd name="T7" fmla="*/ 0 h 9"/>
                    <a:gd name="T8" fmla="*/ 1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8" y="7"/>
                        <a:pt x="9" y="4"/>
                      </a:cubicBezTo>
                      <a:cubicBezTo>
                        <a:pt x="9" y="2"/>
                        <a:pt x="8" y="0"/>
                        <a:pt x="5" y="0"/>
                      </a:cubicBezTo>
                      <a:cubicBezTo>
                        <a:pt x="3" y="0"/>
                        <a:pt x="1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4" name="Freeform 1421"/>
                <p:cNvSpPr>
                  <a:spLocks/>
                </p:cNvSpPr>
                <p:nvPr/>
              </p:nvSpPr>
              <p:spPr bwMode="auto">
                <a:xfrm>
                  <a:off x="2730" y="2097"/>
                  <a:ext cx="17" cy="17"/>
                </a:xfrm>
                <a:custGeom>
                  <a:avLst/>
                  <a:gdLst>
                    <a:gd name="T0" fmla="*/ 0 w 9"/>
                    <a:gd name="T1" fmla="*/ 5 h 9"/>
                    <a:gd name="T2" fmla="*/ 3 w 9"/>
                    <a:gd name="T3" fmla="*/ 9 h 9"/>
                    <a:gd name="T4" fmla="*/ 9 w 9"/>
                    <a:gd name="T5" fmla="*/ 5 h 9"/>
                    <a:gd name="T6" fmla="*/ 5 w 9"/>
                    <a:gd name="T7" fmla="*/ 0 h 9"/>
                    <a:gd name="T8" fmla="*/ 0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0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8" y="7"/>
                        <a:pt x="9" y="5"/>
                      </a:cubicBezTo>
                      <a:cubicBezTo>
                        <a:pt x="9" y="2"/>
                        <a:pt x="8" y="0"/>
                        <a:pt x="5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5" name="Freeform 1422"/>
                <p:cNvSpPr>
                  <a:spLocks/>
                </p:cNvSpPr>
                <p:nvPr/>
              </p:nvSpPr>
              <p:spPr bwMode="auto">
                <a:xfrm>
                  <a:off x="2715" y="2099"/>
                  <a:ext cx="17" cy="15"/>
                </a:xfrm>
                <a:custGeom>
                  <a:avLst/>
                  <a:gdLst>
                    <a:gd name="T0" fmla="*/ 0 w 9"/>
                    <a:gd name="T1" fmla="*/ 4 h 8"/>
                    <a:gd name="T2" fmla="*/ 3 w 9"/>
                    <a:gd name="T3" fmla="*/ 8 h 8"/>
                    <a:gd name="T4" fmla="*/ 8 w 9"/>
                    <a:gd name="T5" fmla="*/ 4 h 8"/>
                    <a:gd name="T6" fmla="*/ 6 w 9"/>
                    <a:gd name="T7" fmla="*/ 0 h 8"/>
                    <a:gd name="T8" fmla="*/ 0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8" y="6"/>
                        <a:pt x="8" y="4"/>
                      </a:cubicBez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6" name="Freeform 1423"/>
                <p:cNvSpPr>
                  <a:spLocks/>
                </p:cNvSpPr>
                <p:nvPr/>
              </p:nvSpPr>
              <p:spPr bwMode="auto">
                <a:xfrm>
                  <a:off x="2699" y="2099"/>
                  <a:ext cx="18" cy="16"/>
                </a:xfrm>
                <a:custGeom>
                  <a:avLst/>
                  <a:gdLst>
                    <a:gd name="T0" fmla="*/ 1 w 10"/>
                    <a:gd name="T1" fmla="*/ 4 h 9"/>
                    <a:gd name="T2" fmla="*/ 4 w 10"/>
                    <a:gd name="T3" fmla="*/ 8 h 9"/>
                    <a:gd name="T4" fmla="*/ 9 w 10"/>
                    <a:gd name="T5" fmla="*/ 4 h 9"/>
                    <a:gd name="T6" fmla="*/ 7 w 10"/>
                    <a:gd name="T7" fmla="*/ 0 h 9"/>
                    <a:gd name="T8" fmla="*/ 1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4"/>
                      </a:moveTo>
                      <a:cubicBezTo>
                        <a:pt x="0" y="7"/>
                        <a:pt x="1" y="9"/>
                        <a:pt x="4" y="8"/>
                      </a:cubicBezTo>
                      <a:cubicBezTo>
                        <a:pt x="6" y="8"/>
                        <a:pt x="8" y="6"/>
                        <a:pt x="9" y="4"/>
                      </a:cubicBezTo>
                      <a:cubicBezTo>
                        <a:pt x="10" y="2"/>
                        <a:pt x="9" y="0"/>
                        <a:pt x="7" y="0"/>
                      </a:cubicBezTo>
                      <a:cubicBezTo>
                        <a:pt x="4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7" name="Freeform 1424"/>
                <p:cNvSpPr>
                  <a:spLocks/>
                </p:cNvSpPr>
                <p:nvPr/>
              </p:nvSpPr>
              <p:spPr bwMode="auto">
                <a:xfrm>
                  <a:off x="2684" y="2099"/>
                  <a:ext cx="18" cy="16"/>
                </a:xfrm>
                <a:custGeom>
                  <a:avLst/>
                  <a:gdLst>
                    <a:gd name="T0" fmla="*/ 1 w 10"/>
                    <a:gd name="T1" fmla="*/ 4 h 9"/>
                    <a:gd name="T2" fmla="*/ 3 w 10"/>
                    <a:gd name="T3" fmla="*/ 9 h 9"/>
                    <a:gd name="T4" fmla="*/ 9 w 10"/>
                    <a:gd name="T5" fmla="*/ 4 h 9"/>
                    <a:gd name="T6" fmla="*/ 7 w 10"/>
                    <a:gd name="T7" fmla="*/ 0 h 9"/>
                    <a:gd name="T8" fmla="*/ 1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8" y="7"/>
                        <a:pt x="9" y="4"/>
                      </a:cubicBezTo>
                      <a:cubicBezTo>
                        <a:pt x="10" y="2"/>
                        <a:pt x="9" y="0"/>
                        <a:pt x="7" y="0"/>
                      </a:cubicBezTo>
                      <a:cubicBezTo>
                        <a:pt x="4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8" name="Freeform 1425"/>
                <p:cNvSpPr>
                  <a:spLocks/>
                </p:cNvSpPr>
                <p:nvPr/>
              </p:nvSpPr>
              <p:spPr bwMode="auto">
                <a:xfrm>
                  <a:off x="2669" y="2099"/>
                  <a:ext cx="18" cy="16"/>
                </a:xfrm>
                <a:custGeom>
                  <a:avLst/>
                  <a:gdLst>
                    <a:gd name="T0" fmla="*/ 1 w 10"/>
                    <a:gd name="T1" fmla="*/ 5 h 9"/>
                    <a:gd name="T2" fmla="*/ 3 w 10"/>
                    <a:gd name="T3" fmla="*/ 9 h 9"/>
                    <a:gd name="T4" fmla="*/ 9 w 10"/>
                    <a:gd name="T5" fmla="*/ 4 h 9"/>
                    <a:gd name="T6" fmla="*/ 7 w 10"/>
                    <a:gd name="T7" fmla="*/ 0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8" y="7"/>
                        <a:pt x="9" y="4"/>
                      </a:cubicBezTo>
                      <a:cubicBezTo>
                        <a:pt x="10" y="2"/>
                        <a:pt x="9" y="0"/>
                        <a:pt x="7" y="0"/>
                      </a:cubicBezTo>
                      <a:cubicBezTo>
                        <a:pt x="4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89" name="Freeform 1426"/>
                <p:cNvSpPr>
                  <a:spLocks/>
                </p:cNvSpPr>
                <p:nvPr/>
              </p:nvSpPr>
              <p:spPr bwMode="auto">
                <a:xfrm>
                  <a:off x="2652" y="2099"/>
                  <a:ext cx="21" cy="16"/>
                </a:xfrm>
                <a:custGeom>
                  <a:avLst/>
                  <a:gdLst>
                    <a:gd name="T0" fmla="*/ 1 w 11"/>
                    <a:gd name="T1" fmla="*/ 5 h 9"/>
                    <a:gd name="T2" fmla="*/ 3 w 11"/>
                    <a:gd name="T3" fmla="*/ 9 h 9"/>
                    <a:gd name="T4" fmla="*/ 10 w 11"/>
                    <a:gd name="T5" fmla="*/ 5 h 9"/>
                    <a:gd name="T6" fmla="*/ 8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9" y="7"/>
                        <a:pt x="10" y="5"/>
                      </a:cubicBezTo>
                      <a:cubicBezTo>
                        <a:pt x="11" y="2"/>
                        <a:pt x="10" y="0"/>
                        <a:pt x="8" y="0"/>
                      </a:cubicBezTo>
                      <a:cubicBezTo>
                        <a:pt x="5" y="0"/>
                        <a:pt x="3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0" name="Freeform 1427"/>
                <p:cNvSpPr>
                  <a:spLocks/>
                </p:cNvSpPr>
                <p:nvPr/>
              </p:nvSpPr>
              <p:spPr bwMode="auto">
                <a:xfrm>
                  <a:off x="2637" y="2099"/>
                  <a:ext cx="21" cy="16"/>
                </a:xfrm>
                <a:custGeom>
                  <a:avLst/>
                  <a:gdLst>
                    <a:gd name="T0" fmla="*/ 1 w 11"/>
                    <a:gd name="T1" fmla="*/ 5 h 9"/>
                    <a:gd name="T2" fmla="*/ 3 w 11"/>
                    <a:gd name="T3" fmla="*/ 9 h 9"/>
                    <a:gd name="T4" fmla="*/ 9 w 11"/>
                    <a:gd name="T5" fmla="*/ 5 h 9"/>
                    <a:gd name="T6" fmla="*/ 7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8" y="7"/>
                        <a:pt x="9" y="5"/>
                      </a:cubicBezTo>
                      <a:cubicBezTo>
                        <a:pt x="11" y="2"/>
                        <a:pt x="10" y="0"/>
                        <a:pt x="7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1" name="Freeform 1428"/>
                <p:cNvSpPr>
                  <a:spLocks/>
                </p:cNvSpPr>
                <p:nvPr/>
              </p:nvSpPr>
              <p:spPr bwMode="auto">
                <a:xfrm>
                  <a:off x="2620" y="2101"/>
                  <a:ext cx="21" cy="14"/>
                </a:xfrm>
                <a:custGeom>
                  <a:avLst/>
                  <a:gdLst>
                    <a:gd name="T0" fmla="*/ 2 w 11"/>
                    <a:gd name="T1" fmla="*/ 4 h 8"/>
                    <a:gd name="T2" fmla="*/ 3 w 11"/>
                    <a:gd name="T3" fmla="*/ 8 h 8"/>
                    <a:gd name="T4" fmla="*/ 10 w 11"/>
                    <a:gd name="T5" fmla="*/ 4 h 8"/>
                    <a:gd name="T6" fmla="*/ 8 w 11"/>
                    <a:gd name="T7" fmla="*/ 0 h 8"/>
                    <a:gd name="T8" fmla="*/ 2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2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6" y="8"/>
                        <a:pt x="9" y="6"/>
                        <a:pt x="10" y="4"/>
                      </a:cubicBezTo>
                      <a:cubicBezTo>
                        <a:pt x="11" y="1"/>
                        <a:pt x="10" y="0"/>
                        <a:pt x="8" y="0"/>
                      </a:cubicBezTo>
                      <a:cubicBezTo>
                        <a:pt x="6" y="0"/>
                        <a:pt x="3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2" name="Freeform 1429"/>
                <p:cNvSpPr>
                  <a:spLocks/>
                </p:cNvSpPr>
                <p:nvPr/>
              </p:nvSpPr>
              <p:spPr bwMode="auto">
                <a:xfrm>
                  <a:off x="2324" y="2104"/>
                  <a:ext cx="32" cy="17"/>
                </a:xfrm>
                <a:custGeom>
                  <a:avLst/>
                  <a:gdLst>
                    <a:gd name="T0" fmla="*/ 3 w 17"/>
                    <a:gd name="T1" fmla="*/ 5 h 9"/>
                    <a:gd name="T2" fmla="*/ 3 w 17"/>
                    <a:gd name="T3" fmla="*/ 9 h 9"/>
                    <a:gd name="T4" fmla="*/ 14 w 17"/>
                    <a:gd name="T5" fmla="*/ 5 h 9"/>
                    <a:gd name="T6" fmla="*/ 14 w 17"/>
                    <a:gd name="T7" fmla="*/ 0 h 9"/>
                    <a:gd name="T8" fmla="*/ 3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3" y="5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6" y="9"/>
                        <a:pt x="11" y="7"/>
                        <a:pt x="14" y="5"/>
                      </a:cubicBezTo>
                      <a:cubicBezTo>
                        <a:pt x="17" y="2"/>
                        <a:pt x="17" y="0"/>
                        <a:pt x="14" y="0"/>
                      </a:cubicBezTo>
                      <a:cubicBezTo>
                        <a:pt x="10" y="0"/>
                        <a:pt x="5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3" name="Freeform 1430"/>
                <p:cNvSpPr>
                  <a:spLocks/>
                </p:cNvSpPr>
                <p:nvPr/>
              </p:nvSpPr>
              <p:spPr bwMode="auto">
                <a:xfrm>
                  <a:off x="2302" y="2104"/>
                  <a:ext cx="31" cy="17"/>
                </a:xfrm>
                <a:custGeom>
                  <a:avLst/>
                  <a:gdLst>
                    <a:gd name="T0" fmla="*/ 3 w 17"/>
                    <a:gd name="T1" fmla="*/ 5 h 9"/>
                    <a:gd name="T2" fmla="*/ 3 w 17"/>
                    <a:gd name="T3" fmla="*/ 9 h 9"/>
                    <a:gd name="T4" fmla="*/ 14 w 17"/>
                    <a:gd name="T5" fmla="*/ 5 h 9"/>
                    <a:gd name="T6" fmla="*/ 14 w 17"/>
                    <a:gd name="T7" fmla="*/ 0 h 9"/>
                    <a:gd name="T8" fmla="*/ 3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3" y="5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7" y="9"/>
                        <a:pt x="12" y="7"/>
                        <a:pt x="14" y="5"/>
                      </a:cubicBezTo>
                      <a:cubicBezTo>
                        <a:pt x="17" y="2"/>
                        <a:pt x="17" y="0"/>
                        <a:pt x="14" y="0"/>
                      </a:cubicBezTo>
                      <a:cubicBezTo>
                        <a:pt x="11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4" name="Freeform 1431"/>
                <p:cNvSpPr>
                  <a:spLocks/>
                </p:cNvSpPr>
                <p:nvPr/>
              </p:nvSpPr>
              <p:spPr bwMode="auto">
                <a:xfrm>
                  <a:off x="2253" y="2106"/>
                  <a:ext cx="36" cy="17"/>
                </a:xfrm>
                <a:custGeom>
                  <a:avLst/>
                  <a:gdLst>
                    <a:gd name="T0" fmla="*/ 4 w 19"/>
                    <a:gd name="T1" fmla="*/ 4 h 9"/>
                    <a:gd name="T2" fmla="*/ 4 w 19"/>
                    <a:gd name="T3" fmla="*/ 9 h 9"/>
                    <a:gd name="T4" fmla="*/ 16 w 19"/>
                    <a:gd name="T5" fmla="*/ 4 h 9"/>
                    <a:gd name="T6" fmla="*/ 16 w 19"/>
                    <a:gd name="T7" fmla="*/ 0 h 9"/>
                    <a:gd name="T8" fmla="*/ 4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4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8" y="9"/>
                        <a:pt x="13" y="7"/>
                        <a:pt x="16" y="4"/>
                      </a:cubicBezTo>
                      <a:cubicBezTo>
                        <a:pt x="19" y="2"/>
                        <a:pt x="19" y="0"/>
                        <a:pt x="16" y="0"/>
                      </a:cubicBezTo>
                      <a:cubicBezTo>
                        <a:pt x="12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5" name="Freeform 1432"/>
                <p:cNvSpPr>
                  <a:spLocks/>
                </p:cNvSpPr>
                <p:nvPr/>
              </p:nvSpPr>
              <p:spPr bwMode="auto">
                <a:xfrm>
                  <a:off x="2229" y="2106"/>
                  <a:ext cx="37" cy="17"/>
                </a:xfrm>
                <a:custGeom>
                  <a:avLst/>
                  <a:gdLst>
                    <a:gd name="T0" fmla="*/ 4 w 20"/>
                    <a:gd name="T1" fmla="*/ 4 h 9"/>
                    <a:gd name="T2" fmla="*/ 4 w 20"/>
                    <a:gd name="T3" fmla="*/ 9 h 9"/>
                    <a:gd name="T4" fmla="*/ 17 w 20"/>
                    <a:gd name="T5" fmla="*/ 4 h 9"/>
                    <a:gd name="T6" fmla="*/ 16 w 20"/>
                    <a:gd name="T7" fmla="*/ 0 h 9"/>
                    <a:gd name="T8" fmla="*/ 4 w 2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4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8" y="9"/>
                        <a:pt x="13" y="7"/>
                        <a:pt x="17" y="4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2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6" name="Freeform 1433"/>
                <p:cNvSpPr>
                  <a:spLocks/>
                </p:cNvSpPr>
                <p:nvPr/>
              </p:nvSpPr>
              <p:spPr bwMode="auto">
                <a:xfrm>
                  <a:off x="2205" y="2106"/>
                  <a:ext cx="37" cy="17"/>
                </a:xfrm>
                <a:custGeom>
                  <a:avLst/>
                  <a:gdLst>
                    <a:gd name="T0" fmla="*/ 3 w 20"/>
                    <a:gd name="T1" fmla="*/ 5 h 9"/>
                    <a:gd name="T2" fmla="*/ 4 w 20"/>
                    <a:gd name="T3" fmla="*/ 9 h 9"/>
                    <a:gd name="T4" fmla="*/ 17 w 20"/>
                    <a:gd name="T5" fmla="*/ 4 h 9"/>
                    <a:gd name="T6" fmla="*/ 16 w 20"/>
                    <a:gd name="T7" fmla="*/ 0 h 9"/>
                    <a:gd name="T8" fmla="*/ 3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3" y="7"/>
                        <a:pt x="17" y="4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2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7" name="Freeform 1434"/>
                <p:cNvSpPr>
                  <a:spLocks/>
                </p:cNvSpPr>
                <p:nvPr/>
              </p:nvSpPr>
              <p:spPr bwMode="auto">
                <a:xfrm>
                  <a:off x="2179" y="2106"/>
                  <a:ext cx="39" cy="17"/>
                </a:xfrm>
                <a:custGeom>
                  <a:avLst/>
                  <a:gdLst>
                    <a:gd name="T0" fmla="*/ 4 w 21"/>
                    <a:gd name="T1" fmla="*/ 5 h 9"/>
                    <a:gd name="T2" fmla="*/ 4 w 21"/>
                    <a:gd name="T3" fmla="*/ 9 h 9"/>
                    <a:gd name="T4" fmla="*/ 17 w 21"/>
                    <a:gd name="T5" fmla="*/ 5 h 9"/>
                    <a:gd name="T6" fmla="*/ 17 w 21"/>
                    <a:gd name="T7" fmla="*/ 0 h 9"/>
                    <a:gd name="T8" fmla="*/ 4 w 2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4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8" y="9"/>
                        <a:pt x="14" y="7"/>
                        <a:pt x="17" y="5"/>
                      </a:cubicBezTo>
                      <a:cubicBezTo>
                        <a:pt x="21" y="2"/>
                        <a:pt x="20" y="0"/>
                        <a:pt x="17" y="0"/>
                      </a:cubicBezTo>
                      <a:cubicBezTo>
                        <a:pt x="13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8" name="Freeform 1435"/>
                <p:cNvSpPr>
                  <a:spLocks/>
                </p:cNvSpPr>
                <p:nvPr/>
              </p:nvSpPr>
              <p:spPr bwMode="auto">
                <a:xfrm>
                  <a:off x="2152" y="2106"/>
                  <a:ext cx="40" cy="19"/>
                </a:xfrm>
                <a:custGeom>
                  <a:avLst/>
                  <a:gdLst>
                    <a:gd name="T0" fmla="*/ 3 w 21"/>
                    <a:gd name="T1" fmla="*/ 5 h 10"/>
                    <a:gd name="T2" fmla="*/ 4 w 21"/>
                    <a:gd name="T3" fmla="*/ 9 h 10"/>
                    <a:gd name="T4" fmla="*/ 18 w 21"/>
                    <a:gd name="T5" fmla="*/ 5 h 10"/>
                    <a:gd name="T6" fmla="*/ 17 w 21"/>
                    <a:gd name="T7" fmla="*/ 0 h 10"/>
                    <a:gd name="T8" fmla="*/ 3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3" y="5"/>
                      </a:moveTo>
                      <a:cubicBezTo>
                        <a:pt x="0" y="7"/>
                        <a:pt x="0" y="10"/>
                        <a:pt x="4" y="9"/>
                      </a:cubicBezTo>
                      <a:cubicBezTo>
                        <a:pt x="8" y="9"/>
                        <a:pt x="14" y="7"/>
                        <a:pt x="18" y="5"/>
                      </a:cubicBezTo>
                      <a:cubicBezTo>
                        <a:pt x="21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99" name="Freeform 1436"/>
                <p:cNvSpPr>
                  <a:spLocks/>
                </p:cNvSpPr>
                <p:nvPr/>
              </p:nvSpPr>
              <p:spPr bwMode="auto">
                <a:xfrm>
                  <a:off x="2124" y="2106"/>
                  <a:ext cx="42" cy="19"/>
                </a:xfrm>
                <a:custGeom>
                  <a:avLst/>
                  <a:gdLst>
                    <a:gd name="T0" fmla="*/ 4 w 22"/>
                    <a:gd name="T1" fmla="*/ 5 h 10"/>
                    <a:gd name="T2" fmla="*/ 5 w 22"/>
                    <a:gd name="T3" fmla="*/ 10 h 10"/>
                    <a:gd name="T4" fmla="*/ 18 w 22"/>
                    <a:gd name="T5" fmla="*/ 5 h 10"/>
                    <a:gd name="T6" fmla="*/ 18 w 22"/>
                    <a:gd name="T7" fmla="*/ 1 h 10"/>
                    <a:gd name="T8" fmla="*/ 4 w 22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10"/>
                        <a:pt x="15" y="7"/>
                        <a:pt x="18" y="5"/>
                      </a:cubicBezTo>
                      <a:cubicBezTo>
                        <a:pt x="22" y="2"/>
                        <a:pt x="21" y="0"/>
                        <a:pt x="18" y="1"/>
                      </a:cubicBezTo>
                      <a:cubicBezTo>
                        <a:pt x="14" y="1"/>
                        <a:pt x="7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0" name="Freeform 1437"/>
                <p:cNvSpPr>
                  <a:spLocks/>
                </p:cNvSpPr>
                <p:nvPr/>
              </p:nvSpPr>
              <p:spPr bwMode="auto">
                <a:xfrm>
                  <a:off x="2097" y="2108"/>
                  <a:ext cx="41" cy="17"/>
                </a:xfrm>
                <a:custGeom>
                  <a:avLst/>
                  <a:gdLst>
                    <a:gd name="T0" fmla="*/ 4 w 22"/>
                    <a:gd name="T1" fmla="*/ 4 h 9"/>
                    <a:gd name="T2" fmla="*/ 5 w 22"/>
                    <a:gd name="T3" fmla="*/ 9 h 9"/>
                    <a:gd name="T4" fmla="*/ 19 w 22"/>
                    <a:gd name="T5" fmla="*/ 4 h 9"/>
                    <a:gd name="T6" fmla="*/ 18 w 22"/>
                    <a:gd name="T7" fmla="*/ 0 h 9"/>
                    <a:gd name="T8" fmla="*/ 4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2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1" name="Freeform 1438"/>
                <p:cNvSpPr>
                  <a:spLocks/>
                </p:cNvSpPr>
                <p:nvPr/>
              </p:nvSpPr>
              <p:spPr bwMode="auto">
                <a:xfrm>
                  <a:off x="2069" y="2108"/>
                  <a:ext cx="41" cy="17"/>
                </a:xfrm>
                <a:custGeom>
                  <a:avLst/>
                  <a:gdLst>
                    <a:gd name="T0" fmla="*/ 4 w 22"/>
                    <a:gd name="T1" fmla="*/ 4 h 9"/>
                    <a:gd name="T2" fmla="*/ 5 w 22"/>
                    <a:gd name="T3" fmla="*/ 9 h 9"/>
                    <a:gd name="T4" fmla="*/ 19 w 22"/>
                    <a:gd name="T5" fmla="*/ 4 h 9"/>
                    <a:gd name="T6" fmla="*/ 18 w 22"/>
                    <a:gd name="T7" fmla="*/ 0 h 9"/>
                    <a:gd name="T8" fmla="*/ 4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4" y="4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2" y="2"/>
                        <a:pt x="22" y="0"/>
                        <a:pt x="18" y="0"/>
                      </a:cubicBezTo>
                      <a:cubicBezTo>
                        <a:pt x="14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2" name="Freeform 1439"/>
                <p:cNvSpPr>
                  <a:spLocks/>
                </p:cNvSpPr>
                <p:nvPr/>
              </p:nvSpPr>
              <p:spPr bwMode="auto">
                <a:xfrm>
                  <a:off x="2039" y="2108"/>
                  <a:ext cx="43" cy="17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19 w 23"/>
                    <a:gd name="T5" fmla="*/ 5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6" y="7"/>
                        <a:pt x="19" y="5"/>
                      </a:cubicBezTo>
                      <a:cubicBezTo>
                        <a:pt x="23" y="2"/>
                        <a:pt x="23" y="0"/>
                        <a:pt x="18" y="0"/>
                      </a:cubicBezTo>
                      <a:cubicBezTo>
                        <a:pt x="14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3" name="Freeform 1440"/>
                <p:cNvSpPr>
                  <a:spLocks/>
                </p:cNvSpPr>
                <p:nvPr/>
              </p:nvSpPr>
              <p:spPr bwMode="auto">
                <a:xfrm>
                  <a:off x="2009" y="2108"/>
                  <a:ext cx="43" cy="17"/>
                </a:xfrm>
                <a:custGeom>
                  <a:avLst/>
                  <a:gdLst>
                    <a:gd name="T0" fmla="*/ 3 w 23"/>
                    <a:gd name="T1" fmla="*/ 5 h 9"/>
                    <a:gd name="T2" fmla="*/ 5 w 23"/>
                    <a:gd name="T3" fmla="*/ 9 h 9"/>
                    <a:gd name="T4" fmla="*/ 20 w 23"/>
                    <a:gd name="T5" fmla="*/ 5 h 9"/>
                    <a:gd name="T6" fmla="*/ 18 w 23"/>
                    <a:gd name="T7" fmla="*/ 0 h 9"/>
                    <a:gd name="T8" fmla="*/ 3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5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9" y="9"/>
                        <a:pt x="16" y="7"/>
                        <a:pt x="20" y="5"/>
                      </a:cubicBezTo>
                      <a:cubicBezTo>
                        <a:pt x="23" y="2"/>
                        <a:pt x="23" y="0"/>
                        <a:pt x="18" y="0"/>
                      </a:cubicBezTo>
                      <a:cubicBezTo>
                        <a:pt x="14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4" name="Freeform 1441"/>
                <p:cNvSpPr>
                  <a:spLocks/>
                </p:cNvSpPr>
                <p:nvPr/>
              </p:nvSpPr>
              <p:spPr bwMode="auto">
                <a:xfrm>
                  <a:off x="1977" y="2108"/>
                  <a:ext cx="45" cy="19"/>
                </a:xfrm>
                <a:custGeom>
                  <a:avLst/>
                  <a:gdLst>
                    <a:gd name="T0" fmla="*/ 4 w 24"/>
                    <a:gd name="T1" fmla="*/ 5 h 10"/>
                    <a:gd name="T2" fmla="*/ 5 w 24"/>
                    <a:gd name="T3" fmla="*/ 10 h 10"/>
                    <a:gd name="T4" fmla="*/ 20 w 24"/>
                    <a:gd name="T5" fmla="*/ 5 h 10"/>
                    <a:gd name="T6" fmla="*/ 19 w 24"/>
                    <a:gd name="T7" fmla="*/ 0 h 10"/>
                    <a:gd name="T8" fmla="*/ 4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10" y="9"/>
                        <a:pt x="17" y="7"/>
                        <a:pt x="20" y="5"/>
                      </a:cubicBezTo>
                      <a:cubicBezTo>
                        <a:pt x="24" y="2"/>
                        <a:pt x="24" y="0"/>
                        <a:pt x="19" y="0"/>
                      </a:cubicBezTo>
                      <a:cubicBezTo>
                        <a:pt x="14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5" name="Freeform 1442"/>
                <p:cNvSpPr>
                  <a:spLocks/>
                </p:cNvSpPr>
                <p:nvPr/>
              </p:nvSpPr>
              <p:spPr bwMode="auto">
                <a:xfrm>
                  <a:off x="1946" y="2110"/>
                  <a:ext cx="44" cy="17"/>
                </a:xfrm>
                <a:custGeom>
                  <a:avLst/>
                  <a:gdLst>
                    <a:gd name="T0" fmla="*/ 3 w 24"/>
                    <a:gd name="T1" fmla="*/ 4 h 9"/>
                    <a:gd name="T2" fmla="*/ 5 w 24"/>
                    <a:gd name="T3" fmla="*/ 9 h 9"/>
                    <a:gd name="T4" fmla="*/ 21 w 24"/>
                    <a:gd name="T5" fmla="*/ 4 h 9"/>
                    <a:gd name="T6" fmla="*/ 19 w 24"/>
                    <a:gd name="T7" fmla="*/ 0 h 9"/>
                    <a:gd name="T8" fmla="*/ 3 w 2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3" y="4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10" y="9"/>
                        <a:pt x="17" y="7"/>
                        <a:pt x="21" y="4"/>
                      </a:cubicBezTo>
                      <a:cubicBezTo>
                        <a:pt x="24" y="1"/>
                        <a:pt x="24" y="0"/>
                        <a:pt x="19" y="0"/>
                      </a:cubicBezTo>
                      <a:cubicBezTo>
                        <a:pt x="14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6" name="Freeform 1443"/>
                <p:cNvSpPr>
                  <a:spLocks/>
                </p:cNvSpPr>
                <p:nvPr/>
              </p:nvSpPr>
              <p:spPr bwMode="auto">
                <a:xfrm>
                  <a:off x="1912" y="2110"/>
                  <a:ext cx="47" cy="17"/>
                </a:xfrm>
                <a:custGeom>
                  <a:avLst/>
                  <a:gdLst>
                    <a:gd name="T0" fmla="*/ 4 w 25"/>
                    <a:gd name="T1" fmla="*/ 4 h 9"/>
                    <a:gd name="T2" fmla="*/ 6 w 25"/>
                    <a:gd name="T3" fmla="*/ 9 h 9"/>
                    <a:gd name="T4" fmla="*/ 21 w 25"/>
                    <a:gd name="T5" fmla="*/ 4 h 9"/>
                    <a:gd name="T6" fmla="*/ 20 w 25"/>
                    <a:gd name="T7" fmla="*/ 0 h 9"/>
                    <a:gd name="T8" fmla="*/ 4 w 2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0" y="9"/>
                        <a:pt x="17" y="7"/>
                        <a:pt x="21" y="4"/>
                      </a:cubicBezTo>
                      <a:cubicBezTo>
                        <a:pt x="25" y="2"/>
                        <a:pt x="24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7" name="Freeform 1444"/>
                <p:cNvSpPr>
                  <a:spLocks/>
                </p:cNvSpPr>
                <p:nvPr/>
              </p:nvSpPr>
              <p:spPr bwMode="auto">
                <a:xfrm>
                  <a:off x="1877" y="2110"/>
                  <a:ext cx="50" cy="17"/>
                </a:xfrm>
                <a:custGeom>
                  <a:avLst/>
                  <a:gdLst>
                    <a:gd name="T0" fmla="*/ 4 w 27"/>
                    <a:gd name="T1" fmla="*/ 5 h 9"/>
                    <a:gd name="T2" fmla="*/ 6 w 27"/>
                    <a:gd name="T3" fmla="*/ 9 h 9"/>
                    <a:gd name="T4" fmla="*/ 23 w 27"/>
                    <a:gd name="T5" fmla="*/ 4 h 9"/>
                    <a:gd name="T6" fmla="*/ 21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8" name="Freeform 1445"/>
                <p:cNvSpPr>
                  <a:spLocks/>
                </p:cNvSpPr>
                <p:nvPr/>
              </p:nvSpPr>
              <p:spPr bwMode="auto">
                <a:xfrm>
                  <a:off x="1843" y="2110"/>
                  <a:ext cx="48" cy="17"/>
                </a:xfrm>
                <a:custGeom>
                  <a:avLst/>
                  <a:gdLst>
                    <a:gd name="T0" fmla="*/ 4 w 26"/>
                    <a:gd name="T1" fmla="*/ 5 h 9"/>
                    <a:gd name="T2" fmla="*/ 6 w 26"/>
                    <a:gd name="T3" fmla="*/ 9 h 9"/>
                    <a:gd name="T4" fmla="*/ 22 w 26"/>
                    <a:gd name="T5" fmla="*/ 5 h 9"/>
                    <a:gd name="T6" fmla="*/ 20 w 26"/>
                    <a:gd name="T7" fmla="*/ 0 h 9"/>
                    <a:gd name="T8" fmla="*/ 4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09" name="Freeform 1446"/>
                <p:cNvSpPr>
                  <a:spLocks/>
                </p:cNvSpPr>
                <p:nvPr/>
              </p:nvSpPr>
              <p:spPr bwMode="auto">
                <a:xfrm>
                  <a:off x="1806" y="2110"/>
                  <a:ext cx="52" cy="17"/>
                </a:xfrm>
                <a:custGeom>
                  <a:avLst/>
                  <a:gdLst>
                    <a:gd name="T0" fmla="*/ 4 w 28"/>
                    <a:gd name="T1" fmla="*/ 5 h 9"/>
                    <a:gd name="T2" fmla="*/ 7 w 28"/>
                    <a:gd name="T3" fmla="*/ 9 h 9"/>
                    <a:gd name="T4" fmla="*/ 24 w 28"/>
                    <a:gd name="T5" fmla="*/ 5 h 9"/>
                    <a:gd name="T6" fmla="*/ 21 w 28"/>
                    <a:gd name="T7" fmla="*/ 0 h 9"/>
                    <a:gd name="T8" fmla="*/ 4 w 2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20" y="7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0" name="Freeform 1447"/>
                <p:cNvSpPr>
                  <a:spLocks/>
                </p:cNvSpPr>
                <p:nvPr/>
              </p:nvSpPr>
              <p:spPr bwMode="auto">
                <a:xfrm>
                  <a:off x="1768" y="2110"/>
                  <a:ext cx="53" cy="19"/>
                </a:xfrm>
                <a:custGeom>
                  <a:avLst/>
                  <a:gdLst>
                    <a:gd name="T0" fmla="*/ 4 w 28"/>
                    <a:gd name="T1" fmla="*/ 5 h 10"/>
                    <a:gd name="T2" fmla="*/ 7 w 28"/>
                    <a:gd name="T3" fmla="*/ 10 h 10"/>
                    <a:gd name="T4" fmla="*/ 24 w 28"/>
                    <a:gd name="T5" fmla="*/ 5 h 10"/>
                    <a:gd name="T6" fmla="*/ 22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2" y="10"/>
                        <a:pt x="7" y="10"/>
                      </a:cubicBezTo>
                      <a:cubicBezTo>
                        <a:pt x="13" y="10"/>
                        <a:pt x="20" y="7"/>
                        <a:pt x="24" y="5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6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1" name="Freeform 1448"/>
                <p:cNvSpPr>
                  <a:spLocks/>
                </p:cNvSpPr>
                <p:nvPr/>
              </p:nvSpPr>
              <p:spPr bwMode="auto">
                <a:xfrm>
                  <a:off x="1731" y="2112"/>
                  <a:ext cx="52" cy="17"/>
                </a:xfrm>
                <a:custGeom>
                  <a:avLst/>
                  <a:gdLst>
                    <a:gd name="T0" fmla="*/ 4 w 28"/>
                    <a:gd name="T1" fmla="*/ 4 h 9"/>
                    <a:gd name="T2" fmla="*/ 7 w 28"/>
                    <a:gd name="T3" fmla="*/ 9 h 9"/>
                    <a:gd name="T4" fmla="*/ 24 w 28"/>
                    <a:gd name="T5" fmla="*/ 4 h 9"/>
                    <a:gd name="T6" fmla="*/ 22 w 28"/>
                    <a:gd name="T7" fmla="*/ 0 h 9"/>
                    <a:gd name="T8" fmla="*/ 4 w 2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20" y="7"/>
                        <a:pt x="24" y="4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2" name="Freeform 1449"/>
                <p:cNvSpPr>
                  <a:spLocks/>
                </p:cNvSpPr>
                <p:nvPr/>
              </p:nvSpPr>
              <p:spPr bwMode="auto">
                <a:xfrm>
                  <a:off x="1692" y="2112"/>
                  <a:ext cx="54" cy="17"/>
                </a:xfrm>
                <a:custGeom>
                  <a:avLst/>
                  <a:gdLst>
                    <a:gd name="T0" fmla="*/ 4 w 29"/>
                    <a:gd name="T1" fmla="*/ 4 h 9"/>
                    <a:gd name="T2" fmla="*/ 7 w 29"/>
                    <a:gd name="T3" fmla="*/ 9 h 9"/>
                    <a:gd name="T4" fmla="*/ 25 w 29"/>
                    <a:gd name="T5" fmla="*/ 4 h 9"/>
                    <a:gd name="T6" fmla="*/ 22 w 29"/>
                    <a:gd name="T7" fmla="*/ 0 h 9"/>
                    <a:gd name="T8" fmla="*/ 4 w 2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1" y="7"/>
                        <a:pt x="25" y="4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3" name="Freeform 1450"/>
                <p:cNvSpPr>
                  <a:spLocks/>
                </p:cNvSpPr>
                <p:nvPr/>
              </p:nvSpPr>
              <p:spPr bwMode="auto">
                <a:xfrm>
                  <a:off x="1651" y="2112"/>
                  <a:ext cx="56" cy="17"/>
                </a:xfrm>
                <a:custGeom>
                  <a:avLst/>
                  <a:gdLst>
                    <a:gd name="T0" fmla="*/ 4 w 30"/>
                    <a:gd name="T1" fmla="*/ 5 h 9"/>
                    <a:gd name="T2" fmla="*/ 8 w 30"/>
                    <a:gd name="T3" fmla="*/ 9 h 9"/>
                    <a:gd name="T4" fmla="*/ 26 w 30"/>
                    <a:gd name="T5" fmla="*/ 4 h 9"/>
                    <a:gd name="T6" fmla="*/ 23 w 30"/>
                    <a:gd name="T7" fmla="*/ 0 h 9"/>
                    <a:gd name="T8" fmla="*/ 4 w 3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5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4" name="Freeform 1451"/>
                <p:cNvSpPr>
                  <a:spLocks/>
                </p:cNvSpPr>
                <p:nvPr/>
              </p:nvSpPr>
              <p:spPr bwMode="auto">
                <a:xfrm>
                  <a:off x="3676" y="2069"/>
                  <a:ext cx="48" cy="15"/>
                </a:xfrm>
                <a:custGeom>
                  <a:avLst/>
                  <a:gdLst>
                    <a:gd name="T0" fmla="*/ 3 w 26"/>
                    <a:gd name="T1" fmla="*/ 4 h 8"/>
                    <a:gd name="T2" fmla="*/ 18 w 26"/>
                    <a:gd name="T3" fmla="*/ 8 h 8"/>
                    <a:gd name="T4" fmla="*/ 23 w 26"/>
                    <a:gd name="T5" fmla="*/ 4 h 8"/>
                    <a:gd name="T6" fmla="*/ 8 w 26"/>
                    <a:gd name="T7" fmla="*/ 0 h 8"/>
                    <a:gd name="T8" fmla="*/ 3 w 2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">
                      <a:moveTo>
                        <a:pt x="3" y="4"/>
                      </a:moveTo>
                      <a:cubicBezTo>
                        <a:pt x="6" y="6"/>
                        <a:pt x="13" y="8"/>
                        <a:pt x="18" y="8"/>
                      </a:cubicBezTo>
                      <a:cubicBezTo>
                        <a:pt x="24" y="8"/>
                        <a:pt x="26" y="6"/>
                        <a:pt x="23" y="4"/>
                      </a:cubicBezTo>
                      <a:cubicBezTo>
                        <a:pt x="20" y="2"/>
                        <a:pt x="14" y="0"/>
                        <a:pt x="8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5" name="Freeform 1452"/>
                <p:cNvSpPr>
                  <a:spLocks/>
                </p:cNvSpPr>
                <p:nvPr/>
              </p:nvSpPr>
              <p:spPr bwMode="auto">
                <a:xfrm>
                  <a:off x="3638" y="2069"/>
                  <a:ext cx="49" cy="15"/>
                </a:xfrm>
                <a:custGeom>
                  <a:avLst/>
                  <a:gdLst>
                    <a:gd name="T0" fmla="*/ 3 w 26"/>
                    <a:gd name="T1" fmla="*/ 4 h 8"/>
                    <a:gd name="T2" fmla="*/ 18 w 26"/>
                    <a:gd name="T3" fmla="*/ 8 h 8"/>
                    <a:gd name="T4" fmla="*/ 23 w 26"/>
                    <a:gd name="T5" fmla="*/ 4 h 8"/>
                    <a:gd name="T6" fmla="*/ 8 w 26"/>
                    <a:gd name="T7" fmla="*/ 0 h 8"/>
                    <a:gd name="T8" fmla="*/ 3 w 2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">
                      <a:moveTo>
                        <a:pt x="3" y="4"/>
                      </a:moveTo>
                      <a:cubicBezTo>
                        <a:pt x="6" y="7"/>
                        <a:pt x="13" y="8"/>
                        <a:pt x="18" y="8"/>
                      </a:cubicBezTo>
                      <a:cubicBezTo>
                        <a:pt x="24" y="8"/>
                        <a:pt x="26" y="6"/>
                        <a:pt x="23" y="4"/>
                      </a:cubicBezTo>
                      <a:cubicBezTo>
                        <a:pt x="20" y="2"/>
                        <a:pt x="13" y="0"/>
                        <a:pt x="8" y="0"/>
                      </a:cubicBezTo>
                      <a:cubicBezTo>
                        <a:pt x="3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6" name="Freeform 1453"/>
                <p:cNvSpPr>
                  <a:spLocks/>
                </p:cNvSpPr>
                <p:nvPr/>
              </p:nvSpPr>
              <p:spPr bwMode="auto">
                <a:xfrm>
                  <a:off x="3502" y="2071"/>
                  <a:ext cx="43" cy="15"/>
                </a:xfrm>
                <a:custGeom>
                  <a:avLst/>
                  <a:gdLst>
                    <a:gd name="T0" fmla="*/ 3 w 23"/>
                    <a:gd name="T1" fmla="*/ 4 h 8"/>
                    <a:gd name="T2" fmla="*/ 16 w 23"/>
                    <a:gd name="T3" fmla="*/ 8 h 8"/>
                    <a:gd name="T4" fmla="*/ 20 w 23"/>
                    <a:gd name="T5" fmla="*/ 4 h 8"/>
                    <a:gd name="T6" fmla="*/ 7 w 23"/>
                    <a:gd name="T7" fmla="*/ 0 h 8"/>
                    <a:gd name="T8" fmla="*/ 3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1" y="8"/>
                        <a:pt x="23" y="6"/>
                        <a:pt x="20" y="4"/>
                      </a:cubicBezTo>
                      <a:cubicBezTo>
                        <a:pt x="18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7" name="Freeform 1454"/>
                <p:cNvSpPr>
                  <a:spLocks/>
                </p:cNvSpPr>
                <p:nvPr/>
              </p:nvSpPr>
              <p:spPr bwMode="auto">
                <a:xfrm>
                  <a:off x="3470" y="2071"/>
                  <a:ext cx="41" cy="15"/>
                </a:xfrm>
                <a:custGeom>
                  <a:avLst/>
                  <a:gdLst>
                    <a:gd name="T0" fmla="*/ 3 w 22"/>
                    <a:gd name="T1" fmla="*/ 4 h 8"/>
                    <a:gd name="T2" fmla="*/ 16 w 22"/>
                    <a:gd name="T3" fmla="*/ 8 h 8"/>
                    <a:gd name="T4" fmla="*/ 20 w 22"/>
                    <a:gd name="T5" fmla="*/ 4 h 8"/>
                    <a:gd name="T6" fmla="*/ 6 w 22"/>
                    <a:gd name="T7" fmla="*/ 0 h 8"/>
                    <a:gd name="T8" fmla="*/ 3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1" y="8"/>
                        <a:pt x="22" y="6"/>
                        <a:pt x="20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8" name="Freeform 1455"/>
                <p:cNvSpPr>
                  <a:spLocks/>
                </p:cNvSpPr>
                <p:nvPr/>
              </p:nvSpPr>
              <p:spPr bwMode="auto">
                <a:xfrm>
                  <a:off x="3439" y="2071"/>
                  <a:ext cx="41" cy="15"/>
                </a:xfrm>
                <a:custGeom>
                  <a:avLst/>
                  <a:gdLst>
                    <a:gd name="T0" fmla="*/ 3 w 22"/>
                    <a:gd name="T1" fmla="*/ 4 h 8"/>
                    <a:gd name="T2" fmla="*/ 16 w 22"/>
                    <a:gd name="T3" fmla="*/ 8 h 8"/>
                    <a:gd name="T4" fmla="*/ 20 w 22"/>
                    <a:gd name="T5" fmla="*/ 4 h 8"/>
                    <a:gd name="T6" fmla="*/ 7 w 22"/>
                    <a:gd name="T7" fmla="*/ 0 h 8"/>
                    <a:gd name="T8" fmla="*/ 3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3" y="4"/>
                      </a:moveTo>
                      <a:cubicBezTo>
                        <a:pt x="6" y="7"/>
                        <a:pt x="11" y="8"/>
                        <a:pt x="16" y="8"/>
                      </a:cubicBezTo>
                      <a:cubicBezTo>
                        <a:pt x="21" y="8"/>
                        <a:pt x="22" y="6"/>
                        <a:pt x="20" y="4"/>
                      </a:cubicBezTo>
                      <a:cubicBezTo>
                        <a:pt x="17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19" name="Freeform 1456"/>
                <p:cNvSpPr>
                  <a:spLocks/>
                </p:cNvSpPr>
                <p:nvPr/>
              </p:nvSpPr>
              <p:spPr bwMode="auto">
                <a:xfrm>
                  <a:off x="3409" y="2071"/>
                  <a:ext cx="41" cy="16"/>
                </a:xfrm>
                <a:custGeom>
                  <a:avLst/>
                  <a:gdLst>
                    <a:gd name="T0" fmla="*/ 3 w 22"/>
                    <a:gd name="T1" fmla="*/ 5 h 9"/>
                    <a:gd name="T2" fmla="*/ 16 w 22"/>
                    <a:gd name="T3" fmla="*/ 9 h 9"/>
                    <a:gd name="T4" fmla="*/ 19 w 22"/>
                    <a:gd name="T5" fmla="*/ 4 h 9"/>
                    <a:gd name="T6" fmla="*/ 6 w 22"/>
                    <a:gd name="T7" fmla="*/ 0 h 9"/>
                    <a:gd name="T8" fmla="*/ 3 w 2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3" y="5"/>
                      </a:moveTo>
                      <a:cubicBezTo>
                        <a:pt x="6" y="7"/>
                        <a:pt x="11" y="9"/>
                        <a:pt x="16" y="9"/>
                      </a:cubicBezTo>
                      <a:cubicBezTo>
                        <a:pt x="20" y="9"/>
                        <a:pt x="22" y="7"/>
                        <a:pt x="19" y="4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0" name="Freeform 1457"/>
                <p:cNvSpPr>
                  <a:spLocks/>
                </p:cNvSpPr>
                <p:nvPr/>
              </p:nvSpPr>
              <p:spPr bwMode="auto">
                <a:xfrm>
                  <a:off x="3381" y="2071"/>
                  <a:ext cx="37" cy="16"/>
                </a:xfrm>
                <a:custGeom>
                  <a:avLst/>
                  <a:gdLst>
                    <a:gd name="T0" fmla="*/ 2 w 20"/>
                    <a:gd name="T1" fmla="*/ 5 h 9"/>
                    <a:gd name="T2" fmla="*/ 15 w 20"/>
                    <a:gd name="T3" fmla="*/ 9 h 9"/>
                    <a:gd name="T4" fmla="*/ 18 w 20"/>
                    <a:gd name="T5" fmla="*/ 5 h 9"/>
                    <a:gd name="T6" fmla="*/ 6 w 20"/>
                    <a:gd name="T7" fmla="*/ 1 h 9"/>
                    <a:gd name="T8" fmla="*/ 2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2" y="5"/>
                      </a:moveTo>
                      <a:cubicBezTo>
                        <a:pt x="5" y="7"/>
                        <a:pt x="10" y="9"/>
                        <a:pt x="15" y="9"/>
                      </a:cubicBezTo>
                      <a:cubicBezTo>
                        <a:pt x="19" y="9"/>
                        <a:pt x="20" y="7"/>
                        <a:pt x="18" y="5"/>
                      </a:cubicBezTo>
                      <a:cubicBezTo>
                        <a:pt x="15" y="2"/>
                        <a:pt x="10" y="0"/>
                        <a:pt x="6" y="1"/>
                      </a:cubicBezTo>
                      <a:cubicBezTo>
                        <a:pt x="1" y="1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1" name="Freeform 1458"/>
                <p:cNvSpPr>
                  <a:spLocks/>
                </p:cNvSpPr>
                <p:nvPr/>
              </p:nvSpPr>
              <p:spPr bwMode="auto">
                <a:xfrm>
                  <a:off x="3353" y="2073"/>
                  <a:ext cx="37" cy="14"/>
                </a:xfrm>
                <a:custGeom>
                  <a:avLst/>
                  <a:gdLst>
                    <a:gd name="T0" fmla="*/ 2 w 20"/>
                    <a:gd name="T1" fmla="*/ 4 h 8"/>
                    <a:gd name="T2" fmla="*/ 14 w 20"/>
                    <a:gd name="T3" fmla="*/ 8 h 8"/>
                    <a:gd name="T4" fmla="*/ 17 w 20"/>
                    <a:gd name="T5" fmla="*/ 4 h 8"/>
                    <a:gd name="T6" fmla="*/ 5 w 20"/>
                    <a:gd name="T7" fmla="*/ 0 h 8"/>
                    <a:gd name="T8" fmla="*/ 2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2" y="4"/>
                      </a:moveTo>
                      <a:cubicBezTo>
                        <a:pt x="5" y="6"/>
                        <a:pt x="10" y="8"/>
                        <a:pt x="14" y="8"/>
                      </a:cubicBezTo>
                      <a:cubicBezTo>
                        <a:pt x="18" y="8"/>
                        <a:pt x="20" y="6"/>
                        <a:pt x="17" y="4"/>
                      </a:cubicBezTo>
                      <a:cubicBezTo>
                        <a:pt x="15" y="1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2" name="Freeform 1459"/>
                <p:cNvSpPr>
                  <a:spLocks/>
                </p:cNvSpPr>
                <p:nvPr/>
              </p:nvSpPr>
              <p:spPr bwMode="auto">
                <a:xfrm>
                  <a:off x="3325" y="2073"/>
                  <a:ext cx="37" cy="14"/>
                </a:xfrm>
                <a:custGeom>
                  <a:avLst/>
                  <a:gdLst>
                    <a:gd name="T0" fmla="*/ 2 w 20"/>
                    <a:gd name="T1" fmla="*/ 4 h 8"/>
                    <a:gd name="T2" fmla="*/ 14 w 20"/>
                    <a:gd name="T3" fmla="*/ 8 h 8"/>
                    <a:gd name="T4" fmla="*/ 17 w 20"/>
                    <a:gd name="T5" fmla="*/ 4 h 8"/>
                    <a:gd name="T6" fmla="*/ 5 w 20"/>
                    <a:gd name="T7" fmla="*/ 0 h 8"/>
                    <a:gd name="T8" fmla="*/ 2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2" y="4"/>
                      </a:moveTo>
                      <a:cubicBezTo>
                        <a:pt x="5" y="6"/>
                        <a:pt x="10" y="8"/>
                        <a:pt x="14" y="8"/>
                      </a:cubicBezTo>
                      <a:cubicBezTo>
                        <a:pt x="18" y="8"/>
                        <a:pt x="20" y="6"/>
                        <a:pt x="17" y="4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3" name="Freeform 1460"/>
                <p:cNvSpPr>
                  <a:spLocks/>
                </p:cNvSpPr>
                <p:nvPr/>
              </p:nvSpPr>
              <p:spPr bwMode="auto">
                <a:xfrm>
                  <a:off x="3299" y="2073"/>
                  <a:ext cx="35" cy="14"/>
                </a:xfrm>
                <a:custGeom>
                  <a:avLst/>
                  <a:gdLst>
                    <a:gd name="T0" fmla="*/ 2 w 19"/>
                    <a:gd name="T1" fmla="*/ 4 h 8"/>
                    <a:gd name="T2" fmla="*/ 13 w 19"/>
                    <a:gd name="T3" fmla="*/ 8 h 8"/>
                    <a:gd name="T4" fmla="*/ 16 w 19"/>
                    <a:gd name="T5" fmla="*/ 4 h 8"/>
                    <a:gd name="T6" fmla="*/ 5 w 19"/>
                    <a:gd name="T7" fmla="*/ 0 h 8"/>
                    <a:gd name="T8" fmla="*/ 2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9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4" name="Freeform 1461"/>
                <p:cNvSpPr>
                  <a:spLocks/>
                </p:cNvSpPr>
                <p:nvPr/>
              </p:nvSpPr>
              <p:spPr bwMode="auto">
                <a:xfrm>
                  <a:off x="3273" y="2073"/>
                  <a:ext cx="33" cy="14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7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5" name="Freeform 1462"/>
                <p:cNvSpPr>
                  <a:spLocks/>
                </p:cNvSpPr>
                <p:nvPr/>
              </p:nvSpPr>
              <p:spPr bwMode="auto">
                <a:xfrm>
                  <a:off x="3249" y="2073"/>
                  <a:ext cx="31" cy="16"/>
                </a:xfrm>
                <a:custGeom>
                  <a:avLst/>
                  <a:gdLst>
                    <a:gd name="T0" fmla="*/ 2 w 17"/>
                    <a:gd name="T1" fmla="*/ 4 h 9"/>
                    <a:gd name="T2" fmla="*/ 12 w 17"/>
                    <a:gd name="T3" fmla="*/ 9 h 9"/>
                    <a:gd name="T4" fmla="*/ 15 w 17"/>
                    <a:gd name="T5" fmla="*/ 4 h 9"/>
                    <a:gd name="T6" fmla="*/ 5 w 17"/>
                    <a:gd name="T7" fmla="*/ 0 h 9"/>
                    <a:gd name="T8" fmla="*/ 2 w 1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4"/>
                      </a:moveTo>
                      <a:cubicBezTo>
                        <a:pt x="4" y="7"/>
                        <a:pt x="9" y="9"/>
                        <a:pt x="12" y="9"/>
                      </a:cubicBezTo>
                      <a:cubicBezTo>
                        <a:pt x="16" y="9"/>
                        <a:pt x="17" y="7"/>
                        <a:pt x="15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6" name="Freeform 1463"/>
                <p:cNvSpPr>
                  <a:spLocks/>
                </p:cNvSpPr>
                <p:nvPr/>
              </p:nvSpPr>
              <p:spPr bwMode="auto">
                <a:xfrm>
                  <a:off x="3224" y="2073"/>
                  <a:ext cx="32" cy="16"/>
                </a:xfrm>
                <a:custGeom>
                  <a:avLst/>
                  <a:gdLst>
                    <a:gd name="T0" fmla="*/ 2 w 17"/>
                    <a:gd name="T1" fmla="*/ 5 h 9"/>
                    <a:gd name="T2" fmla="*/ 12 w 17"/>
                    <a:gd name="T3" fmla="*/ 9 h 9"/>
                    <a:gd name="T4" fmla="*/ 15 w 17"/>
                    <a:gd name="T5" fmla="*/ 4 h 9"/>
                    <a:gd name="T6" fmla="*/ 4 w 17"/>
                    <a:gd name="T7" fmla="*/ 0 h 9"/>
                    <a:gd name="T8" fmla="*/ 2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2" y="5"/>
                      </a:moveTo>
                      <a:cubicBezTo>
                        <a:pt x="4" y="7"/>
                        <a:pt x="8" y="9"/>
                        <a:pt x="12" y="9"/>
                      </a:cubicBezTo>
                      <a:cubicBezTo>
                        <a:pt x="16" y="9"/>
                        <a:pt x="17" y="7"/>
                        <a:pt x="15" y="4"/>
                      </a:cubicBezTo>
                      <a:cubicBezTo>
                        <a:pt x="13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7" name="Freeform 1464"/>
                <p:cNvSpPr>
                  <a:spLocks/>
                </p:cNvSpPr>
                <p:nvPr/>
              </p:nvSpPr>
              <p:spPr bwMode="auto">
                <a:xfrm>
                  <a:off x="3200" y="2074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8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1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8" name="Freeform 1465"/>
                <p:cNvSpPr>
                  <a:spLocks/>
                </p:cNvSpPr>
                <p:nvPr/>
              </p:nvSpPr>
              <p:spPr bwMode="auto">
                <a:xfrm>
                  <a:off x="3178" y="2074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29" name="Freeform 1466"/>
                <p:cNvSpPr>
                  <a:spLocks/>
                </p:cNvSpPr>
                <p:nvPr/>
              </p:nvSpPr>
              <p:spPr bwMode="auto">
                <a:xfrm>
                  <a:off x="3155" y="2074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3" y="6"/>
                        <a:pt x="8" y="8"/>
                        <a:pt x="11" y="8"/>
                      </a:cubicBezTo>
                      <a:cubicBezTo>
                        <a:pt x="14" y="8"/>
                        <a:pt x="16" y="6"/>
                        <a:pt x="14" y="4"/>
                      </a:cubicBezTo>
                      <a:cubicBezTo>
                        <a:pt x="12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0" name="Freeform 1467"/>
                <p:cNvSpPr>
                  <a:spLocks/>
                </p:cNvSpPr>
                <p:nvPr/>
              </p:nvSpPr>
              <p:spPr bwMode="auto">
                <a:xfrm>
                  <a:off x="3133" y="2074"/>
                  <a:ext cx="28" cy="15"/>
                </a:xfrm>
                <a:custGeom>
                  <a:avLst/>
                  <a:gdLst>
                    <a:gd name="T0" fmla="*/ 2 w 15"/>
                    <a:gd name="T1" fmla="*/ 4 h 8"/>
                    <a:gd name="T2" fmla="*/ 11 w 15"/>
                    <a:gd name="T3" fmla="*/ 8 h 8"/>
                    <a:gd name="T4" fmla="*/ 14 w 15"/>
                    <a:gd name="T5" fmla="*/ 4 h 8"/>
                    <a:gd name="T6" fmla="*/ 4 w 15"/>
                    <a:gd name="T7" fmla="*/ 0 h 8"/>
                    <a:gd name="T8" fmla="*/ 2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2" y="4"/>
                      </a:moveTo>
                      <a:cubicBezTo>
                        <a:pt x="4" y="7"/>
                        <a:pt x="8" y="8"/>
                        <a:pt x="11" y="8"/>
                      </a:cubicBezTo>
                      <a:cubicBezTo>
                        <a:pt x="14" y="8"/>
                        <a:pt x="15" y="6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1" name="Freeform 1468"/>
                <p:cNvSpPr>
                  <a:spLocks/>
                </p:cNvSpPr>
                <p:nvPr/>
              </p:nvSpPr>
              <p:spPr bwMode="auto">
                <a:xfrm>
                  <a:off x="3113" y="2074"/>
                  <a:ext cx="27" cy="17"/>
                </a:xfrm>
                <a:custGeom>
                  <a:avLst/>
                  <a:gdLst>
                    <a:gd name="T0" fmla="*/ 2 w 15"/>
                    <a:gd name="T1" fmla="*/ 4 h 9"/>
                    <a:gd name="T2" fmla="*/ 10 w 15"/>
                    <a:gd name="T3" fmla="*/ 9 h 9"/>
                    <a:gd name="T4" fmla="*/ 13 w 15"/>
                    <a:gd name="T5" fmla="*/ 4 h 9"/>
                    <a:gd name="T6" fmla="*/ 4 w 15"/>
                    <a:gd name="T7" fmla="*/ 0 h 9"/>
                    <a:gd name="T8" fmla="*/ 2 w 1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2" y="4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4" y="9"/>
                        <a:pt x="15" y="7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2" name="Freeform 1469"/>
                <p:cNvSpPr>
                  <a:spLocks/>
                </p:cNvSpPr>
                <p:nvPr/>
              </p:nvSpPr>
              <p:spPr bwMode="auto">
                <a:xfrm>
                  <a:off x="3092" y="2074"/>
                  <a:ext cx="26" cy="17"/>
                </a:xfrm>
                <a:custGeom>
                  <a:avLst/>
                  <a:gdLst>
                    <a:gd name="T0" fmla="*/ 2 w 14"/>
                    <a:gd name="T1" fmla="*/ 5 h 9"/>
                    <a:gd name="T2" fmla="*/ 10 w 14"/>
                    <a:gd name="T3" fmla="*/ 9 h 9"/>
                    <a:gd name="T4" fmla="*/ 13 w 14"/>
                    <a:gd name="T5" fmla="*/ 4 h 9"/>
                    <a:gd name="T6" fmla="*/ 4 w 14"/>
                    <a:gd name="T7" fmla="*/ 0 h 9"/>
                    <a:gd name="T8" fmla="*/ 2 w 1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2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3" y="9"/>
                        <a:pt x="14" y="7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3" name="Freeform 1470"/>
                <p:cNvSpPr>
                  <a:spLocks/>
                </p:cNvSpPr>
                <p:nvPr/>
              </p:nvSpPr>
              <p:spPr bwMode="auto">
                <a:xfrm>
                  <a:off x="3072" y="2074"/>
                  <a:ext cx="26" cy="17"/>
                </a:xfrm>
                <a:custGeom>
                  <a:avLst/>
                  <a:gdLst>
                    <a:gd name="T0" fmla="*/ 2 w 14"/>
                    <a:gd name="T1" fmla="*/ 5 h 9"/>
                    <a:gd name="T2" fmla="*/ 10 w 14"/>
                    <a:gd name="T3" fmla="*/ 9 h 9"/>
                    <a:gd name="T4" fmla="*/ 13 w 14"/>
                    <a:gd name="T5" fmla="*/ 5 h 9"/>
                    <a:gd name="T6" fmla="*/ 4 w 14"/>
                    <a:gd name="T7" fmla="*/ 1 h 9"/>
                    <a:gd name="T8" fmla="*/ 2 w 1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2" y="5"/>
                      </a:moveTo>
                      <a:cubicBezTo>
                        <a:pt x="3" y="7"/>
                        <a:pt x="7" y="9"/>
                        <a:pt x="10" y="9"/>
                      </a:cubicBezTo>
                      <a:cubicBezTo>
                        <a:pt x="13" y="9"/>
                        <a:pt x="14" y="7"/>
                        <a:pt x="13" y="5"/>
                      </a:cubicBezTo>
                      <a:cubicBezTo>
                        <a:pt x="11" y="2"/>
                        <a:pt x="7" y="0"/>
                        <a:pt x="4" y="1"/>
                      </a:cubicBezTo>
                      <a:cubicBezTo>
                        <a:pt x="1" y="1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4" name="Freeform 1471"/>
                <p:cNvSpPr>
                  <a:spLocks/>
                </p:cNvSpPr>
                <p:nvPr/>
              </p:nvSpPr>
              <p:spPr bwMode="auto">
                <a:xfrm>
                  <a:off x="3053" y="2076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2 w 13"/>
                    <a:gd name="T5" fmla="*/ 4 h 8"/>
                    <a:gd name="T6" fmla="*/ 4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2" y="4"/>
                      </a:cubicBezTo>
                      <a:cubicBezTo>
                        <a:pt x="10" y="1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5" name="Freeform 1472"/>
                <p:cNvSpPr>
                  <a:spLocks/>
                </p:cNvSpPr>
                <p:nvPr/>
              </p:nvSpPr>
              <p:spPr bwMode="auto">
                <a:xfrm>
                  <a:off x="3034" y="2076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4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2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1" y="4"/>
                      </a:cubicBezTo>
                      <a:cubicBezTo>
                        <a:pt x="10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6" name="Freeform 1473"/>
                <p:cNvSpPr>
                  <a:spLocks/>
                </p:cNvSpPr>
                <p:nvPr/>
              </p:nvSpPr>
              <p:spPr bwMode="auto">
                <a:xfrm>
                  <a:off x="3016" y="2076"/>
                  <a:ext cx="22" cy="15"/>
                </a:xfrm>
                <a:custGeom>
                  <a:avLst/>
                  <a:gdLst>
                    <a:gd name="T0" fmla="*/ 1 w 12"/>
                    <a:gd name="T1" fmla="*/ 4 h 8"/>
                    <a:gd name="T2" fmla="*/ 8 w 12"/>
                    <a:gd name="T3" fmla="*/ 8 h 8"/>
                    <a:gd name="T4" fmla="*/ 11 w 12"/>
                    <a:gd name="T5" fmla="*/ 4 h 8"/>
                    <a:gd name="T6" fmla="*/ 4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2" y="7"/>
                        <a:pt x="6" y="8"/>
                        <a:pt x="8" y="8"/>
                      </a:cubicBezTo>
                      <a:cubicBezTo>
                        <a:pt x="11" y="8"/>
                        <a:pt x="12" y="6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7" name="Freeform 1474"/>
                <p:cNvSpPr>
                  <a:spLocks/>
                </p:cNvSpPr>
                <p:nvPr/>
              </p:nvSpPr>
              <p:spPr bwMode="auto">
                <a:xfrm>
                  <a:off x="2997" y="2076"/>
                  <a:ext cx="22" cy="17"/>
                </a:xfrm>
                <a:custGeom>
                  <a:avLst/>
                  <a:gdLst>
                    <a:gd name="T0" fmla="*/ 1 w 12"/>
                    <a:gd name="T1" fmla="*/ 4 h 9"/>
                    <a:gd name="T2" fmla="*/ 8 w 12"/>
                    <a:gd name="T3" fmla="*/ 9 h 9"/>
                    <a:gd name="T4" fmla="*/ 11 w 12"/>
                    <a:gd name="T5" fmla="*/ 4 h 9"/>
                    <a:gd name="T6" fmla="*/ 4 w 12"/>
                    <a:gd name="T7" fmla="*/ 0 h 9"/>
                    <a:gd name="T8" fmla="*/ 1 w 1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4"/>
                      </a:moveTo>
                      <a:cubicBezTo>
                        <a:pt x="3" y="7"/>
                        <a:pt x="6" y="9"/>
                        <a:pt x="8" y="9"/>
                      </a:cubicBezTo>
                      <a:cubicBezTo>
                        <a:pt x="11" y="9"/>
                        <a:pt x="12" y="7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8" name="Freeform 1475"/>
                <p:cNvSpPr>
                  <a:spLocks/>
                </p:cNvSpPr>
                <p:nvPr/>
              </p:nvSpPr>
              <p:spPr bwMode="auto">
                <a:xfrm>
                  <a:off x="2980" y="2076"/>
                  <a:ext cx="23" cy="17"/>
                </a:xfrm>
                <a:custGeom>
                  <a:avLst/>
                  <a:gdLst>
                    <a:gd name="T0" fmla="*/ 1 w 12"/>
                    <a:gd name="T1" fmla="*/ 5 h 9"/>
                    <a:gd name="T2" fmla="*/ 8 w 12"/>
                    <a:gd name="T3" fmla="*/ 9 h 9"/>
                    <a:gd name="T4" fmla="*/ 10 w 12"/>
                    <a:gd name="T5" fmla="*/ 4 h 9"/>
                    <a:gd name="T6" fmla="*/ 4 w 12"/>
                    <a:gd name="T7" fmla="*/ 0 h 9"/>
                    <a:gd name="T8" fmla="*/ 1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9"/>
                      </a:cubicBezTo>
                      <a:cubicBezTo>
                        <a:pt x="10" y="9"/>
                        <a:pt x="12" y="7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39" name="Freeform 1476"/>
                <p:cNvSpPr>
                  <a:spLocks/>
                </p:cNvSpPr>
                <p:nvPr/>
              </p:nvSpPr>
              <p:spPr bwMode="auto">
                <a:xfrm>
                  <a:off x="2963" y="2076"/>
                  <a:ext cx="21" cy="17"/>
                </a:xfrm>
                <a:custGeom>
                  <a:avLst/>
                  <a:gdLst>
                    <a:gd name="T0" fmla="*/ 1 w 11"/>
                    <a:gd name="T1" fmla="*/ 5 h 9"/>
                    <a:gd name="T2" fmla="*/ 7 w 11"/>
                    <a:gd name="T3" fmla="*/ 9 h 9"/>
                    <a:gd name="T4" fmla="*/ 10 w 11"/>
                    <a:gd name="T5" fmla="*/ 5 h 9"/>
                    <a:gd name="T6" fmla="*/ 4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2" y="7"/>
                        <a:pt x="5" y="9"/>
                        <a:pt x="7" y="9"/>
                      </a:cubicBezTo>
                      <a:cubicBezTo>
                        <a:pt x="10" y="9"/>
                        <a:pt x="11" y="7"/>
                        <a:pt x="10" y="5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0" name="Freeform 1477"/>
                <p:cNvSpPr>
                  <a:spLocks/>
                </p:cNvSpPr>
                <p:nvPr/>
              </p:nvSpPr>
              <p:spPr bwMode="auto">
                <a:xfrm>
                  <a:off x="2947" y="2078"/>
                  <a:ext cx="20" cy="15"/>
                </a:xfrm>
                <a:custGeom>
                  <a:avLst/>
                  <a:gdLst>
                    <a:gd name="T0" fmla="*/ 1 w 11"/>
                    <a:gd name="T1" fmla="*/ 4 h 8"/>
                    <a:gd name="T2" fmla="*/ 7 w 11"/>
                    <a:gd name="T3" fmla="*/ 8 h 8"/>
                    <a:gd name="T4" fmla="*/ 10 w 11"/>
                    <a:gd name="T5" fmla="*/ 4 h 8"/>
                    <a:gd name="T6" fmla="*/ 4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1" y="6"/>
                        <a:pt x="4" y="8"/>
                        <a:pt x="7" y="8"/>
                      </a:cubicBezTo>
                      <a:cubicBezTo>
                        <a:pt x="9" y="8"/>
                        <a:pt x="11" y="6"/>
                        <a:pt x="10" y="4"/>
                      </a:cubicBezTo>
                      <a:cubicBezTo>
                        <a:pt x="9" y="1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1" name="Freeform 1478"/>
                <p:cNvSpPr>
                  <a:spLocks/>
                </p:cNvSpPr>
                <p:nvPr/>
              </p:nvSpPr>
              <p:spPr bwMode="auto">
                <a:xfrm>
                  <a:off x="2930" y="2078"/>
                  <a:ext cx="18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10 w 10"/>
                    <a:gd name="T5" fmla="*/ 4 h 8"/>
                    <a:gd name="T6" fmla="*/ 4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6"/>
                        <a:pt x="4" y="8"/>
                        <a:pt x="7" y="8"/>
                      </a:cubicBezTo>
                      <a:cubicBezTo>
                        <a:pt x="9" y="8"/>
                        <a:pt x="10" y="6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2" name="Freeform 1479"/>
                <p:cNvSpPr>
                  <a:spLocks/>
                </p:cNvSpPr>
                <p:nvPr/>
              </p:nvSpPr>
              <p:spPr bwMode="auto">
                <a:xfrm>
                  <a:off x="2913" y="2078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10 w 10"/>
                    <a:gd name="T5" fmla="*/ 4 h 8"/>
                    <a:gd name="T6" fmla="*/ 4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7"/>
                        <a:pt x="4" y="8"/>
                        <a:pt x="7" y="8"/>
                      </a:cubicBezTo>
                      <a:cubicBezTo>
                        <a:pt x="9" y="8"/>
                        <a:pt x="10" y="6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3" name="Freeform 1480"/>
                <p:cNvSpPr>
                  <a:spLocks/>
                </p:cNvSpPr>
                <p:nvPr/>
              </p:nvSpPr>
              <p:spPr bwMode="auto">
                <a:xfrm>
                  <a:off x="2898" y="2078"/>
                  <a:ext cx="19" cy="17"/>
                </a:xfrm>
                <a:custGeom>
                  <a:avLst/>
                  <a:gdLst>
                    <a:gd name="T0" fmla="*/ 0 w 10"/>
                    <a:gd name="T1" fmla="*/ 4 h 9"/>
                    <a:gd name="T2" fmla="*/ 6 w 10"/>
                    <a:gd name="T3" fmla="*/ 9 h 9"/>
                    <a:gd name="T4" fmla="*/ 9 w 10"/>
                    <a:gd name="T5" fmla="*/ 4 h 9"/>
                    <a:gd name="T6" fmla="*/ 4 w 10"/>
                    <a:gd name="T7" fmla="*/ 0 h 9"/>
                    <a:gd name="T8" fmla="*/ 0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0" y="4"/>
                      </a:moveTo>
                      <a:cubicBezTo>
                        <a:pt x="1" y="7"/>
                        <a:pt x="3" y="9"/>
                        <a:pt x="6" y="9"/>
                      </a:cubicBezTo>
                      <a:cubicBezTo>
                        <a:pt x="8" y="9"/>
                        <a:pt x="10" y="7"/>
                        <a:pt x="9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4" name="Freeform 1481"/>
                <p:cNvSpPr>
                  <a:spLocks/>
                </p:cNvSpPr>
                <p:nvPr/>
              </p:nvSpPr>
              <p:spPr bwMode="auto">
                <a:xfrm>
                  <a:off x="2883" y="2078"/>
                  <a:ext cx="17" cy="17"/>
                </a:xfrm>
                <a:custGeom>
                  <a:avLst/>
                  <a:gdLst>
                    <a:gd name="T0" fmla="*/ 0 w 9"/>
                    <a:gd name="T1" fmla="*/ 5 h 9"/>
                    <a:gd name="T2" fmla="*/ 5 w 9"/>
                    <a:gd name="T3" fmla="*/ 9 h 9"/>
                    <a:gd name="T4" fmla="*/ 8 w 9"/>
                    <a:gd name="T5" fmla="*/ 4 h 9"/>
                    <a:gd name="T6" fmla="*/ 3 w 9"/>
                    <a:gd name="T7" fmla="*/ 0 h 9"/>
                    <a:gd name="T8" fmla="*/ 0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0" y="5"/>
                      </a:moveTo>
                      <a:cubicBezTo>
                        <a:pt x="0" y="7"/>
                        <a:pt x="3" y="9"/>
                        <a:pt x="5" y="9"/>
                      </a:cubicBezTo>
                      <a:cubicBezTo>
                        <a:pt x="7" y="9"/>
                        <a:pt x="9" y="7"/>
                        <a:pt x="8" y="4"/>
                      </a:cubicBezTo>
                      <a:cubicBezTo>
                        <a:pt x="8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5" name="Freeform 1482"/>
                <p:cNvSpPr>
                  <a:spLocks/>
                </p:cNvSpPr>
                <p:nvPr/>
              </p:nvSpPr>
              <p:spPr bwMode="auto">
                <a:xfrm>
                  <a:off x="2866" y="2078"/>
                  <a:ext cx="17" cy="17"/>
                </a:xfrm>
                <a:custGeom>
                  <a:avLst/>
                  <a:gdLst>
                    <a:gd name="T0" fmla="*/ 1 w 9"/>
                    <a:gd name="T1" fmla="*/ 5 h 9"/>
                    <a:gd name="T2" fmla="*/ 6 w 9"/>
                    <a:gd name="T3" fmla="*/ 9 h 9"/>
                    <a:gd name="T4" fmla="*/ 9 w 9"/>
                    <a:gd name="T5" fmla="*/ 5 h 9"/>
                    <a:gd name="T6" fmla="*/ 4 w 9"/>
                    <a:gd name="T7" fmla="*/ 0 h 9"/>
                    <a:gd name="T8" fmla="*/ 1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5"/>
                      </a:moveTo>
                      <a:cubicBezTo>
                        <a:pt x="1" y="7"/>
                        <a:pt x="3" y="9"/>
                        <a:pt x="6" y="9"/>
                      </a:cubicBezTo>
                      <a:cubicBezTo>
                        <a:pt x="8" y="9"/>
                        <a:pt x="9" y="7"/>
                        <a:pt x="9" y="5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6" name="Freeform 1483"/>
                <p:cNvSpPr>
                  <a:spLocks/>
                </p:cNvSpPr>
                <p:nvPr/>
              </p:nvSpPr>
              <p:spPr bwMode="auto">
                <a:xfrm>
                  <a:off x="2852" y="2078"/>
                  <a:ext cx="16" cy="17"/>
                </a:xfrm>
                <a:custGeom>
                  <a:avLst/>
                  <a:gdLst>
                    <a:gd name="T0" fmla="*/ 1 w 9"/>
                    <a:gd name="T1" fmla="*/ 5 h 9"/>
                    <a:gd name="T2" fmla="*/ 5 w 9"/>
                    <a:gd name="T3" fmla="*/ 9 h 9"/>
                    <a:gd name="T4" fmla="*/ 9 w 9"/>
                    <a:gd name="T5" fmla="*/ 5 h 9"/>
                    <a:gd name="T6" fmla="*/ 4 w 9"/>
                    <a:gd name="T7" fmla="*/ 1 h 9"/>
                    <a:gd name="T8" fmla="*/ 1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5"/>
                      </a:moveTo>
                      <a:cubicBezTo>
                        <a:pt x="1" y="7"/>
                        <a:pt x="3" y="9"/>
                        <a:pt x="5" y="9"/>
                      </a:cubicBezTo>
                      <a:cubicBezTo>
                        <a:pt x="7" y="9"/>
                        <a:pt x="9" y="7"/>
                        <a:pt x="9" y="5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7" name="Freeform 1484"/>
                <p:cNvSpPr>
                  <a:spLocks/>
                </p:cNvSpPr>
                <p:nvPr/>
              </p:nvSpPr>
              <p:spPr bwMode="auto">
                <a:xfrm>
                  <a:off x="2837" y="2080"/>
                  <a:ext cx="16" cy="15"/>
                </a:xfrm>
                <a:custGeom>
                  <a:avLst/>
                  <a:gdLst>
                    <a:gd name="T0" fmla="*/ 1 w 9"/>
                    <a:gd name="T1" fmla="*/ 4 h 8"/>
                    <a:gd name="T2" fmla="*/ 5 w 9"/>
                    <a:gd name="T3" fmla="*/ 8 h 8"/>
                    <a:gd name="T4" fmla="*/ 9 w 9"/>
                    <a:gd name="T5" fmla="*/ 4 h 8"/>
                    <a:gd name="T6" fmla="*/ 4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9" y="6"/>
                        <a:pt x="9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8" name="Freeform 1485"/>
                <p:cNvSpPr>
                  <a:spLocks/>
                </p:cNvSpPr>
                <p:nvPr/>
              </p:nvSpPr>
              <p:spPr bwMode="auto">
                <a:xfrm>
                  <a:off x="2824" y="2080"/>
                  <a:ext cx="14" cy="15"/>
                </a:xfrm>
                <a:custGeom>
                  <a:avLst/>
                  <a:gdLst>
                    <a:gd name="T0" fmla="*/ 0 w 8"/>
                    <a:gd name="T1" fmla="*/ 4 h 8"/>
                    <a:gd name="T2" fmla="*/ 4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0" y="7"/>
                        <a:pt x="1" y="8"/>
                        <a:pt x="4" y="8"/>
                      </a:cubicBezTo>
                      <a:cubicBezTo>
                        <a:pt x="6" y="8"/>
                        <a:pt x="8" y="6"/>
                        <a:pt x="7" y="4"/>
                      </a:cubicBezTo>
                      <a:cubicBezTo>
                        <a:pt x="7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49" name="Freeform 1486"/>
                <p:cNvSpPr>
                  <a:spLocks/>
                </p:cNvSpPr>
                <p:nvPr/>
              </p:nvSpPr>
              <p:spPr bwMode="auto">
                <a:xfrm>
                  <a:off x="2809" y="2080"/>
                  <a:ext cx="13" cy="17"/>
                </a:xfrm>
                <a:custGeom>
                  <a:avLst/>
                  <a:gdLst>
                    <a:gd name="T0" fmla="*/ 0 w 7"/>
                    <a:gd name="T1" fmla="*/ 4 h 9"/>
                    <a:gd name="T2" fmla="*/ 3 w 7"/>
                    <a:gd name="T3" fmla="*/ 9 h 9"/>
                    <a:gd name="T4" fmla="*/ 7 w 7"/>
                    <a:gd name="T5" fmla="*/ 4 h 9"/>
                    <a:gd name="T6" fmla="*/ 4 w 7"/>
                    <a:gd name="T7" fmla="*/ 0 h 9"/>
                    <a:gd name="T8" fmla="*/ 0 w 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7" y="7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0" name="Freeform 1487"/>
                <p:cNvSpPr>
                  <a:spLocks/>
                </p:cNvSpPr>
                <p:nvPr/>
              </p:nvSpPr>
              <p:spPr bwMode="auto">
                <a:xfrm>
                  <a:off x="2794" y="2080"/>
                  <a:ext cx="15" cy="17"/>
                </a:xfrm>
                <a:custGeom>
                  <a:avLst/>
                  <a:gdLst>
                    <a:gd name="T0" fmla="*/ 0 w 8"/>
                    <a:gd name="T1" fmla="*/ 4 h 9"/>
                    <a:gd name="T2" fmla="*/ 3 w 8"/>
                    <a:gd name="T3" fmla="*/ 9 h 9"/>
                    <a:gd name="T4" fmla="*/ 8 w 8"/>
                    <a:gd name="T5" fmla="*/ 4 h 9"/>
                    <a:gd name="T6" fmla="*/ 4 w 8"/>
                    <a:gd name="T7" fmla="*/ 0 h 9"/>
                    <a:gd name="T8" fmla="*/ 0 w 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7" y="7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1" name="Freeform 1488"/>
                <p:cNvSpPr>
                  <a:spLocks/>
                </p:cNvSpPr>
                <p:nvPr/>
              </p:nvSpPr>
              <p:spPr bwMode="auto">
                <a:xfrm>
                  <a:off x="2779" y="2080"/>
                  <a:ext cx="15" cy="17"/>
                </a:xfrm>
                <a:custGeom>
                  <a:avLst/>
                  <a:gdLst>
                    <a:gd name="T0" fmla="*/ 0 w 8"/>
                    <a:gd name="T1" fmla="*/ 5 h 9"/>
                    <a:gd name="T2" fmla="*/ 3 w 8"/>
                    <a:gd name="T3" fmla="*/ 9 h 9"/>
                    <a:gd name="T4" fmla="*/ 8 w 8"/>
                    <a:gd name="T5" fmla="*/ 4 h 9"/>
                    <a:gd name="T6" fmla="*/ 4 w 8"/>
                    <a:gd name="T7" fmla="*/ 0 h 9"/>
                    <a:gd name="T8" fmla="*/ 0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8" y="7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2" name="Freeform 1489"/>
                <p:cNvSpPr>
                  <a:spLocks/>
                </p:cNvSpPr>
                <p:nvPr/>
              </p:nvSpPr>
              <p:spPr bwMode="auto">
                <a:xfrm>
                  <a:off x="2764" y="2080"/>
                  <a:ext cx="15" cy="17"/>
                </a:xfrm>
                <a:custGeom>
                  <a:avLst/>
                  <a:gdLst>
                    <a:gd name="T0" fmla="*/ 0 w 8"/>
                    <a:gd name="T1" fmla="*/ 5 h 9"/>
                    <a:gd name="T2" fmla="*/ 3 w 8"/>
                    <a:gd name="T3" fmla="*/ 9 h 9"/>
                    <a:gd name="T4" fmla="*/ 8 w 8"/>
                    <a:gd name="T5" fmla="*/ 5 h 9"/>
                    <a:gd name="T6" fmla="*/ 5 w 8"/>
                    <a:gd name="T7" fmla="*/ 0 h 9"/>
                    <a:gd name="T8" fmla="*/ 0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8" y="7"/>
                        <a:pt x="8" y="5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3" name="Freeform 1490"/>
                <p:cNvSpPr>
                  <a:spLocks/>
                </p:cNvSpPr>
                <p:nvPr/>
              </p:nvSpPr>
              <p:spPr bwMode="auto">
                <a:xfrm>
                  <a:off x="2749" y="2082"/>
                  <a:ext cx="17" cy="15"/>
                </a:xfrm>
                <a:custGeom>
                  <a:avLst/>
                  <a:gdLst>
                    <a:gd name="T0" fmla="*/ 0 w 9"/>
                    <a:gd name="T1" fmla="*/ 4 h 8"/>
                    <a:gd name="T2" fmla="*/ 3 w 9"/>
                    <a:gd name="T3" fmla="*/ 8 h 8"/>
                    <a:gd name="T4" fmla="*/ 8 w 9"/>
                    <a:gd name="T5" fmla="*/ 4 h 8"/>
                    <a:gd name="T6" fmla="*/ 5 w 9"/>
                    <a:gd name="T7" fmla="*/ 0 h 8"/>
                    <a:gd name="T8" fmla="*/ 0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6" y="8"/>
                        <a:pt x="8" y="6"/>
                        <a:pt x="8" y="4"/>
                      </a:cubicBezTo>
                      <a:cubicBezTo>
                        <a:pt x="9" y="1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4" name="Freeform 1491"/>
                <p:cNvSpPr>
                  <a:spLocks/>
                </p:cNvSpPr>
                <p:nvPr/>
              </p:nvSpPr>
              <p:spPr bwMode="auto">
                <a:xfrm>
                  <a:off x="2734" y="2082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3 w 9"/>
                    <a:gd name="T3" fmla="*/ 8 h 8"/>
                    <a:gd name="T4" fmla="*/ 8 w 9"/>
                    <a:gd name="T5" fmla="*/ 4 h 8"/>
                    <a:gd name="T6" fmla="*/ 6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0" y="7"/>
                        <a:pt x="1" y="8"/>
                        <a:pt x="3" y="8"/>
                      </a:cubicBezTo>
                      <a:cubicBezTo>
                        <a:pt x="6" y="8"/>
                        <a:pt x="8" y="6"/>
                        <a:pt x="8" y="4"/>
                      </a:cubicBezTo>
                      <a:cubicBezTo>
                        <a:pt x="9" y="2"/>
                        <a:pt x="8" y="0"/>
                        <a:pt x="6" y="0"/>
                      </a:cubicBezTo>
                      <a:cubicBezTo>
                        <a:pt x="4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5" name="Freeform 1492"/>
                <p:cNvSpPr>
                  <a:spLocks/>
                </p:cNvSpPr>
                <p:nvPr/>
              </p:nvSpPr>
              <p:spPr bwMode="auto">
                <a:xfrm>
                  <a:off x="2719" y="2082"/>
                  <a:ext cx="17" cy="17"/>
                </a:xfrm>
                <a:custGeom>
                  <a:avLst/>
                  <a:gdLst>
                    <a:gd name="T0" fmla="*/ 1 w 9"/>
                    <a:gd name="T1" fmla="*/ 4 h 9"/>
                    <a:gd name="T2" fmla="*/ 4 w 9"/>
                    <a:gd name="T3" fmla="*/ 9 h 9"/>
                    <a:gd name="T4" fmla="*/ 9 w 9"/>
                    <a:gd name="T5" fmla="*/ 4 h 9"/>
                    <a:gd name="T6" fmla="*/ 6 w 9"/>
                    <a:gd name="T7" fmla="*/ 0 h 9"/>
                    <a:gd name="T8" fmla="*/ 1 w 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8"/>
                        <a:pt x="8" y="7"/>
                        <a:pt x="9" y="4"/>
                      </a:cubicBezTo>
                      <a:cubicBezTo>
                        <a:pt x="9" y="2"/>
                        <a:pt x="8" y="0"/>
                        <a:pt x="6" y="0"/>
                      </a:cubicBezTo>
                      <a:cubicBezTo>
                        <a:pt x="4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6" name="Freeform 1493"/>
                <p:cNvSpPr>
                  <a:spLocks/>
                </p:cNvSpPr>
                <p:nvPr/>
              </p:nvSpPr>
              <p:spPr bwMode="auto">
                <a:xfrm>
                  <a:off x="2704" y="2082"/>
                  <a:ext cx="19" cy="17"/>
                </a:xfrm>
                <a:custGeom>
                  <a:avLst/>
                  <a:gdLst>
                    <a:gd name="T0" fmla="*/ 1 w 10"/>
                    <a:gd name="T1" fmla="*/ 4 h 9"/>
                    <a:gd name="T2" fmla="*/ 4 w 10"/>
                    <a:gd name="T3" fmla="*/ 9 h 9"/>
                    <a:gd name="T4" fmla="*/ 9 w 10"/>
                    <a:gd name="T5" fmla="*/ 4 h 9"/>
                    <a:gd name="T6" fmla="*/ 6 w 10"/>
                    <a:gd name="T7" fmla="*/ 0 h 9"/>
                    <a:gd name="T8" fmla="*/ 1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8" y="7"/>
                        <a:pt x="9" y="4"/>
                      </a:cubicBezTo>
                      <a:cubicBezTo>
                        <a:pt x="10" y="2"/>
                        <a:pt x="9" y="0"/>
                        <a:pt x="6" y="0"/>
                      </a:cubicBezTo>
                      <a:cubicBezTo>
                        <a:pt x="4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7" name="Freeform 1494"/>
                <p:cNvSpPr>
                  <a:spLocks/>
                </p:cNvSpPr>
                <p:nvPr/>
              </p:nvSpPr>
              <p:spPr bwMode="auto">
                <a:xfrm>
                  <a:off x="2689" y="2082"/>
                  <a:ext cx="19" cy="17"/>
                </a:xfrm>
                <a:custGeom>
                  <a:avLst/>
                  <a:gdLst>
                    <a:gd name="T0" fmla="*/ 1 w 10"/>
                    <a:gd name="T1" fmla="*/ 5 h 9"/>
                    <a:gd name="T2" fmla="*/ 4 w 10"/>
                    <a:gd name="T3" fmla="*/ 9 h 9"/>
                    <a:gd name="T4" fmla="*/ 9 w 10"/>
                    <a:gd name="T5" fmla="*/ 4 h 9"/>
                    <a:gd name="T6" fmla="*/ 7 w 10"/>
                    <a:gd name="T7" fmla="*/ 0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8" y="7"/>
                        <a:pt x="9" y="4"/>
                      </a:cubicBezTo>
                      <a:cubicBezTo>
                        <a:pt x="10" y="2"/>
                        <a:pt x="9" y="0"/>
                        <a:pt x="7" y="0"/>
                      </a:cubicBezTo>
                      <a:cubicBezTo>
                        <a:pt x="5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8" name="Freeform 1495"/>
                <p:cNvSpPr>
                  <a:spLocks/>
                </p:cNvSpPr>
                <p:nvPr/>
              </p:nvSpPr>
              <p:spPr bwMode="auto">
                <a:xfrm>
                  <a:off x="2674" y="2082"/>
                  <a:ext cx="19" cy="17"/>
                </a:xfrm>
                <a:custGeom>
                  <a:avLst/>
                  <a:gdLst>
                    <a:gd name="T0" fmla="*/ 2 w 10"/>
                    <a:gd name="T1" fmla="*/ 5 h 9"/>
                    <a:gd name="T2" fmla="*/ 4 w 10"/>
                    <a:gd name="T3" fmla="*/ 9 h 9"/>
                    <a:gd name="T4" fmla="*/ 9 w 10"/>
                    <a:gd name="T5" fmla="*/ 5 h 9"/>
                    <a:gd name="T6" fmla="*/ 7 w 10"/>
                    <a:gd name="T7" fmla="*/ 0 h 9"/>
                    <a:gd name="T8" fmla="*/ 2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8" y="7"/>
                        <a:pt x="9" y="5"/>
                      </a:cubicBezTo>
                      <a:cubicBezTo>
                        <a:pt x="10" y="2"/>
                        <a:pt x="9" y="0"/>
                        <a:pt x="7" y="0"/>
                      </a:cubicBezTo>
                      <a:cubicBezTo>
                        <a:pt x="5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59" name="Freeform 1496"/>
                <p:cNvSpPr>
                  <a:spLocks/>
                </p:cNvSpPr>
                <p:nvPr/>
              </p:nvSpPr>
              <p:spPr bwMode="auto">
                <a:xfrm>
                  <a:off x="2660" y="2082"/>
                  <a:ext cx="20" cy="17"/>
                </a:xfrm>
                <a:custGeom>
                  <a:avLst/>
                  <a:gdLst>
                    <a:gd name="T0" fmla="*/ 2 w 11"/>
                    <a:gd name="T1" fmla="*/ 5 h 9"/>
                    <a:gd name="T2" fmla="*/ 4 w 11"/>
                    <a:gd name="T3" fmla="*/ 9 h 9"/>
                    <a:gd name="T4" fmla="*/ 9 w 11"/>
                    <a:gd name="T5" fmla="*/ 5 h 9"/>
                    <a:gd name="T6" fmla="*/ 8 w 11"/>
                    <a:gd name="T7" fmla="*/ 1 h 9"/>
                    <a:gd name="T8" fmla="*/ 2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8" y="7"/>
                        <a:pt x="9" y="5"/>
                      </a:cubicBezTo>
                      <a:cubicBezTo>
                        <a:pt x="11" y="2"/>
                        <a:pt x="10" y="0"/>
                        <a:pt x="8" y="1"/>
                      </a:cubicBezTo>
                      <a:cubicBezTo>
                        <a:pt x="5" y="1"/>
                        <a:pt x="3" y="3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0" name="Freeform 1497"/>
                <p:cNvSpPr>
                  <a:spLocks/>
                </p:cNvSpPr>
                <p:nvPr/>
              </p:nvSpPr>
              <p:spPr bwMode="auto">
                <a:xfrm>
                  <a:off x="2645" y="2084"/>
                  <a:ext cx="20" cy="15"/>
                </a:xfrm>
                <a:custGeom>
                  <a:avLst/>
                  <a:gdLst>
                    <a:gd name="T0" fmla="*/ 2 w 11"/>
                    <a:gd name="T1" fmla="*/ 4 h 8"/>
                    <a:gd name="T2" fmla="*/ 3 w 11"/>
                    <a:gd name="T3" fmla="*/ 8 h 8"/>
                    <a:gd name="T4" fmla="*/ 10 w 11"/>
                    <a:gd name="T5" fmla="*/ 4 h 8"/>
                    <a:gd name="T6" fmla="*/ 8 w 11"/>
                    <a:gd name="T7" fmla="*/ 0 h 8"/>
                    <a:gd name="T8" fmla="*/ 2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2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6" y="8"/>
                        <a:pt x="8" y="6"/>
                        <a:pt x="10" y="4"/>
                      </a:cubicBezTo>
                      <a:cubicBezTo>
                        <a:pt x="11" y="2"/>
                        <a:pt x="10" y="0"/>
                        <a:pt x="8" y="0"/>
                      </a:cubicBezTo>
                      <a:cubicBezTo>
                        <a:pt x="6" y="0"/>
                        <a:pt x="3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1" name="Freeform 1498"/>
                <p:cNvSpPr>
                  <a:spLocks/>
                </p:cNvSpPr>
                <p:nvPr/>
              </p:nvSpPr>
              <p:spPr bwMode="auto">
                <a:xfrm>
                  <a:off x="2630" y="2084"/>
                  <a:ext cx="20" cy="17"/>
                </a:xfrm>
                <a:custGeom>
                  <a:avLst/>
                  <a:gdLst>
                    <a:gd name="T0" fmla="*/ 2 w 11"/>
                    <a:gd name="T1" fmla="*/ 4 h 9"/>
                    <a:gd name="T2" fmla="*/ 3 w 11"/>
                    <a:gd name="T3" fmla="*/ 9 h 9"/>
                    <a:gd name="T4" fmla="*/ 10 w 11"/>
                    <a:gd name="T5" fmla="*/ 4 h 9"/>
                    <a:gd name="T6" fmla="*/ 8 w 11"/>
                    <a:gd name="T7" fmla="*/ 0 h 9"/>
                    <a:gd name="T8" fmla="*/ 2 w 1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8"/>
                        <a:pt x="8" y="6"/>
                        <a:pt x="10" y="4"/>
                      </a:cubicBezTo>
                      <a:cubicBezTo>
                        <a:pt x="11" y="2"/>
                        <a:pt x="10" y="0"/>
                        <a:pt x="8" y="0"/>
                      </a:cubicBezTo>
                      <a:cubicBezTo>
                        <a:pt x="6" y="0"/>
                        <a:pt x="3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2" name="Freeform 1499"/>
                <p:cNvSpPr>
                  <a:spLocks/>
                </p:cNvSpPr>
                <p:nvPr/>
              </p:nvSpPr>
              <p:spPr bwMode="auto">
                <a:xfrm>
                  <a:off x="2598" y="2084"/>
                  <a:ext cx="22" cy="17"/>
                </a:xfrm>
                <a:custGeom>
                  <a:avLst/>
                  <a:gdLst>
                    <a:gd name="T0" fmla="*/ 2 w 12"/>
                    <a:gd name="T1" fmla="*/ 5 h 9"/>
                    <a:gd name="T2" fmla="*/ 3 w 12"/>
                    <a:gd name="T3" fmla="*/ 9 h 9"/>
                    <a:gd name="T4" fmla="*/ 10 w 12"/>
                    <a:gd name="T5" fmla="*/ 4 h 9"/>
                    <a:gd name="T6" fmla="*/ 9 w 12"/>
                    <a:gd name="T7" fmla="*/ 0 h 9"/>
                    <a:gd name="T8" fmla="*/ 2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6" y="9"/>
                        <a:pt x="9" y="7"/>
                        <a:pt x="10" y="4"/>
                      </a:cubicBezTo>
                      <a:cubicBezTo>
                        <a:pt x="12" y="2"/>
                        <a:pt x="11" y="0"/>
                        <a:pt x="9" y="0"/>
                      </a:cubicBezTo>
                      <a:cubicBezTo>
                        <a:pt x="7" y="0"/>
                        <a:pt x="4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3" name="Freeform 1500"/>
                <p:cNvSpPr>
                  <a:spLocks/>
                </p:cNvSpPr>
                <p:nvPr/>
              </p:nvSpPr>
              <p:spPr bwMode="auto">
                <a:xfrm>
                  <a:off x="2322" y="2087"/>
                  <a:ext cx="32" cy="17"/>
                </a:xfrm>
                <a:custGeom>
                  <a:avLst/>
                  <a:gdLst>
                    <a:gd name="T0" fmla="*/ 3 w 17"/>
                    <a:gd name="T1" fmla="*/ 5 h 9"/>
                    <a:gd name="T2" fmla="*/ 3 w 17"/>
                    <a:gd name="T3" fmla="*/ 9 h 9"/>
                    <a:gd name="T4" fmla="*/ 14 w 17"/>
                    <a:gd name="T5" fmla="*/ 5 h 9"/>
                    <a:gd name="T6" fmla="*/ 14 w 17"/>
                    <a:gd name="T7" fmla="*/ 0 h 9"/>
                    <a:gd name="T8" fmla="*/ 3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3" y="5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6" y="9"/>
                        <a:pt x="11" y="7"/>
                        <a:pt x="14" y="5"/>
                      </a:cubicBezTo>
                      <a:cubicBezTo>
                        <a:pt x="17" y="2"/>
                        <a:pt x="17" y="0"/>
                        <a:pt x="14" y="0"/>
                      </a:cubicBezTo>
                      <a:cubicBezTo>
                        <a:pt x="11" y="0"/>
                        <a:pt x="6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4" name="Freeform 1501"/>
                <p:cNvSpPr>
                  <a:spLocks/>
                </p:cNvSpPr>
                <p:nvPr/>
              </p:nvSpPr>
              <p:spPr bwMode="auto">
                <a:xfrm>
                  <a:off x="2298" y="2089"/>
                  <a:ext cx="33" cy="17"/>
                </a:xfrm>
                <a:custGeom>
                  <a:avLst/>
                  <a:gdLst>
                    <a:gd name="T0" fmla="*/ 4 w 18"/>
                    <a:gd name="T1" fmla="*/ 4 h 9"/>
                    <a:gd name="T2" fmla="*/ 4 w 18"/>
                    <a:gd name="T3" fmla="*/ 9 h 9"/>
                    <a:gd name="T4" fmla="*/ 15 w 18"/>
                    <a:gd name="T5" fmla="*/ 4 h 9"/>
                    <a:gd name="T6" fmla="*/ 15 w 18"/>
                    <a:gd name="T7" fmla="*/ 0 h 9"/>
                    <a:gd name="T8" fmla="*/ 4 w 1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4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8"/>
                        <a:pt x="12" y="6"/>
                        <a:pt x="15" y="4"/>
                      </a:cubicBezTo>
                      <a:cubicBezTo>
                        <a:pt x="18" y="1"/>
                        <a:pt x="18" y="0"/>
                        <a:pt x="15" y="0"/>
                      </a:cubicBezTo>
                      <a:cubicBezTo>
                        <a:pt x="12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5" name="Freeform 1502"/>
                <p:cNvSpPr>
                  <a:spLocks/>
                </p:cNvSpPr>
                <p:nvPr/>
              </p:nvSpPr>
              <p:spPr bwMode="auto">
                <a:xfrm>
                  <a:off x="2275" y="2089"/>
                  <a:ext cx="36" cy="17"/>
                </a:xfrm>
                <a:custGeom>
                  <a:avLst/>
                  <a:gdLst>
                    <a:gd name="T0" fmla="*/ 3 w 19"/>
                    <a:gd name="T1" fmla="*/ 4 h 9"/>
                    <a:gd name="T2" fmla="*/ 4 w 19"/>
                    <a:gd name="T3" fmla="*/ 9 h 9"/>
                    <a:gd name="T4" fmla="*/ 15 w 19"/>
                    <a:gd name="T5" fmla="*/ 4 h 9"/>
                    <a:gd name="T6" fmla="*/ 15 w 19"/>
                    <a:gd name="T7" fmla="*/ 0 h 9"/>
                    <a:gd name="T8" fmla="*/ 3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4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2" y="7"/>
                        <a:pt x="15" y="4"/>
                      </a:cubicBezTo>
                      <a:cubicBezTo>
                        <a:pt x="19" y="2"/>
                        <a:pt x="18" y="0"/>
                        <a:pt x="15" y="0"/>
                      </a:cubicBezTo>
                      <a:cubicBezTo>
                        <a:pt x="12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6" name="Freeform 1503"/>
                <p:cNvSpPr>
                  <a:spLocks/>
                </p:cNvSpPr>
                <p:nvPr/>
              </p:nvSpPr>
              <p:spPr bwMode="auto">
                <a:xfrm>
                  <a:off x="2251" y="2089"/>
                  <a:ext cx="36" cy="17"/>
                </a:xfrm>
                <a:custGeom>
                  <a:avLst/>
                  <a:gdLst>
                    <a:gd name="T0" fmla="*/ 3 w 19"/>
                    <a:gd name="T1" fmla="*/ 4 h 9"/>
                    <a:gd name="T2" fmla="*/ 4 w 19"/>
                    <a:gd name="T3" fmla="*/ 9 h 9"/>
                    <a:gd name="T4" fmla="*/ 16 w 19"/>
                    <a:gd name="T5" fmla="*/ 4 h 9"/>
                    <a:gd name="T6" fmla="*/ 16 w 19"/>
                    <a:gd name="T7" fmla="*/ 0 h 9"/>
                    <a:gd name="T8" fmla="*/ 3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4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3" y="7"/>
                        <a:pt x="16" y="4"/>
                      </a:cubicBezTo>
                      <a:cubicBezTo>
                        <a:pt x="19" y="2"/>
                        <a:pt x="19" y="0"/>
                        <a:pt x="16" y="0"/>
                      </a:cubicBezTo>
                      <a:cubicBezTo>
                        <a:pt x="12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7" name="Freeform 1504"/>
                <p:cNvSpPr>
                  <a:spLocks/>
                </p:cNvSpPr>
                <p:nvPr/>
              </p:nvSpPr>
              <p:spPr bwMode="auto">
                <a:xfrm>
                  <a:off x="2227" y="2089"/>
                  <a:ext cx="37" cy="17"/>
                </a:xfrm>
                <a:custGeom>
                  <a:avLst/>
                  <a:gdLst>
                    <a:gd name="T0" fmla="*/ 3 w 20"/>
                    <a:gd name="T1" fmla="*/ 5 h 9"/>
                    <a:gd name="T2" fmla="*/ 4 w 20"/>
                    <a:gd name="T3" fmla="*/ 9 h 9"/>
                    <a:gd name="T4" fmla="*/ 16 w 20"/>
                    <a:gd name="T5" fmla="*/ 4 h 9"/>
                    <a:gd name="T6" fmla="*/ 16 w 20"/>
                    <a:gd name="T7" fmla="*/ 0 h 9"/>
                    <a:gd name="T8" fmla="*/ 3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3" y="7"/>
                        <a:pt x="16" y="4"/>
                      </a:cubicBezTo>
                      <a:cubicBezTo>
                        <a:pt x="20" y="2"/>
                        <a:pt x="19" y="0"/>
                        <a:pt x="16" y="0"/>
                      </a:cubicBezTo>
                      <a:cubicBezTo>
                        <a:pt x="12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8" name="Freeform 1505"/>
                <p:cNvSpPr>
                  <a:spLocks/>
                </p:cNvSpPr>
                <p:nvPr/>
              </p:nvSpPr>
              <p:spPr bwMode="auto">
                <a:xfrm>
                  <a:off x="2201" y="2089"/>
                  <a:ext cx="39" cy="17"/>
                </a:xfrm>
                <a:custGeom>
                  <a:avLst/>
                  <a:gdLst>
                    <a:gd name="T0" fmla="*/ 4 w 21"/>
                    <a:gd name="T1" fmla="*/ 5 h 9"/>
                    <a:gd name="T2" fmla="*/ 5 w 21"/>
                    <a:gd name="T3" fmla="*/ 9 h 9"/>
                    <a:gd name="T4" fmla="*/ 17 w 21"/>
                    <a:gd name="T5" fmla="*/ 5 h 9"/>
                    <a:gd name="T6" fmla="*/ 17 w 21"/>
                    <a:gd name="T7" fmla="*/ 0 h 9"/>
                    <a:gd name="T8" fmla="*/ 4 w 2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8" y="9"/>
                        <a:pt x="14" y="7"/>
                        <a:pt x="17" y="5"/>
                      </a:cubicBezTo>
                      <a:cubicBezTo>
                        <a:pt x="21" y="2"/>
                        <a:pt x="20" y="0"/>
                        <a:pt x="17" y="0"/>
                      </a:cubicBezTo>
                      <a:cubicBezTo>
                        <a:pt x="13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69" name="Freeform 1506"/>
                <p:cNvSpPr>
                  <a:spLocks/>
                </p:cNvSpPr>
                <p:nvPr/>
              </p:nvSpPr>
              <p:spPr bwMode="auto">
                <a:xfrm>
                  <a:off x="2177" y="2089"/>
                  <a:ext cx="37" cy="17"/>
                </a:xfrm>
                <a:custGeom>
                  <a:avLst/>
                  <a:gdLst>
                    <a:gd name="T0" fmla="*/ 3 w 20"/>
                    <a:gd name="T1" fmla="*/ 5 h 9"/>
                    <a:gd name="T2" fmla="*/ 4 w 20"/>
                    <a:gd name="T3" fmla="*/ 9 h 9"/>
                    <a:gd name="T4" fmla="*/ 17 w 20"/>
                    <a:gd name="T5" fmla="*/ 5 h 9"/>
                    <a:gd name="T6" fmla="*/ 16 w 20"/>
                    <a:gd name="T7" fmla="*/ 0 h 9"/>
                    <a:gd name="T8" fmla="*/ 3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3" y="7"/>
                        <a:pt x="17" y="5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2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0" name="Freeform 1507"/>
                <p:cNvSpPr>
                  <a:spLocks/>
                </p:cNvSpPr>
                <p:nvPr/>
              </p:nvSpPr>
              <p:spPr bwMode="auto">
                <a:xfrm>
                  <a:off x="2149" y="2089"/>
                  <a:ext cx="39" cy="19"/>
                </a:xfrm>
                <a:custGeom>
                  <a:avLst/>
                  <a:gdLst>
                    <a:gd name="T0" fmla="*/ 4 w 21"/>
                    <a:gd name="T1" fmla="*/ 5 h 10"/>
                    <a:gd name="T2" fmla="*/ 5 w 21"/>
                    <a:gd name="T3" fmla="*/ 10 h 10"/>
                    <a:gd name="T4" fmla="*/ 18 w 21"/>
                    <a:gd name="T5" fmla="*/ 5 h 10"/>
                    <a:gd name="T6" fmla="*/ 17 w 21"/>
                    <a:gd name="T7" fmla="*/ 1 h 10"/>
                    <a:gd name="T8" fmla="*/ 4 w 21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5" y="10"/>
                      </a:cubicBezTo>
                      <a:cubicBezTo>
                        <a:pt x="9" y="9"/>
                        <a:pt x="14" y="7"/>
                        <a:pt x="18" y="5"/>
                      </a:cubicBezTo>
                      <a:cubicBezTo>
                        <a:pt x="21" y="2"/>
                        <a:pt x="21" y="0"/>
                        <a:pt x="17" y="1"/>
                      </a:cubicBezTo>
                      <a:cubicBezTo>
                        <a:pt x="13" y="1"/>
                        <a:pt x="7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1" name="Freeform 1508"/>
                <p:cNvSpPr>
                  <a:spLocks/>
                </p:cNvSpPr>
                <p:nvPr/>
              </p:nvSpPr>
              <p:spPr bwMode="auto">
                <a:xfrm>
                  <a:off x="2121" y="2091"/>
                  <a:ext cx="41" cy="17"/>
                </a:xfrm>
                <a:custGeom>
                  <a:avLst/>
                  <a:gdLst>
                    <a:gd name="T0" fmla="*/ 4 w 22"/>
                    <a:gd name="T1" fmla="*/ 4 h 9"/>
                    <a:gd name="T2" fmla="*/ 5 w 22"/>
                    <a:gd name="T3" fmla="*/ 9 h 9"/>
                    <a:gd name="T4" fmla="*/ 19 w 22"/>
                    <a:gd name="T5" fmla="*/ 4 h 9"/>
                    <a:gd name="T6" fmla="*/ 18 w 22"/>
                    <a:gd name="T7" fmla="*/ 0 h 9"/>
                    <a:gd name="T8" fmla="*/ 4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2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2" name="Freeform 1509"/>
                <p:cNvSpPr>
                  <a:spLocks/>
                </p:cNvSpPr>
                <p:nvPr/>
              </p:nvSpPr>
              <p:spPr bwMode="auto">
                <a:xfrm>
                  <a:off x="2093" y="2091"/>
                  <a:ext cx="43" cy="17"/>
                </a:xfrm>
                <a:custGeom>
                  <a:avLst/>
                  <a:gdLst>
                    <a:gd name="T0" fmla="*/ 4 w 23"/>
                    <a:gd name="T1" fmla="*/ 4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4 w 2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3" name="Freeform 1510"/>
                <p:cNvSpPr>
                  <a:spLocks/>
                </p:cNvSpPr>
                <p:nvPr/>
              </p:nvSpPr>
              <p:spPr bwMode="auto">
                <a:xfrm>
                  <a:off x="2063" y="2091"/>
                  <a:ext cx="43" cy="17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20 w 23"/>
                    <a:gd name="T5" fmla="*/ 4 h 9"/>
                    <a:gd name="T6" fmla="*/ 19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6" y="7"/>
                        <a:pt x="20" y="4"/>
                      </a:cubicBezTo>
                      <a:cubicBezTo>
                        <a:pt x="23" y="2"/>
                        <a:pt x="23" y="0"/>
                        <a:pt x="19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4" name="Freeform 1511"/>
                <p:cNvSpPr>
                  <a:spLocks/>
                </p:cNvSpPr>
                <p:nvPr/>
              </p:nvSpPr>
              <p:spPr bwMode="auto">
                <a:xfrm>
                  <a:off x="2033" y="2091"/>
                  <a:ext cx="45" cy="17"/>
                </a:xfrm>
                <a:custGeom>
                  <a:avLst/>
                  <a:gdLst>
                    <a:gd name="T0" fmla="*/ 4 w 24"/>
                    <a:gd name="T1" fmla="*/ 5 h 9"/>
                    <a:gd name="T2" fmla="*/ 5 w 24"/>
                    <a:gd name="T3" fmla="*/ 9 h 9"/>
                    <a:gd name="T4" fmla="*/ 20 w 24"/>
                    <a:gd name="T5" fmla="*/ 5 h 9"/>
                    <a:gd name="T6" fmla="*/ 19 w 24"/>
                    <a:gd name="T7" fmla="*/ 0 h 9"/>
                    <a:gd name="T8" fmla="*/ 4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6" y="7"/>
                        <a:pt x="20" y="5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5" name="Freeform 1512"/>
                <p:cNvSpPr>
                  <a:spLocks/>
                </p:cNvSpPr>
                <p:nvPr/>
              </p:nvSpPr>
              <p:spPr bwMode="auto">
                <a:xfrm>
                  <a:off x="2003" y="2091"/>
                  <a:ext cx="45" cy="17"/>
                </a:xfrm>
                <a:custGeom>
                  <a:avLst/>
                  <a:gdLst>
                    <a:gd name="T0" fmla="*/ 4 w 24"/>
                    <a:gd name="T1" fmla="*/ 5 h 9"/>
                    <a:gd name="T2" fmla="*/ 5 w 24"/>
                    <a:gd name="T3" fmla="*/ 9 h 9"/>
                    <a:gd name="T4" fmla="*/ 20 w 24"/>
                    <a:gd name="T5" fmla="*/ 5 h 9"/>
                    <a:gd name="T6" fmla="*/ 19 w 24"/>
                    <a:gd name="T7" fmla="*/ 0 h 9"/>
                    <a:gd name="T8" fmla="*/ 4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5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10" y="9"/>
                        <a:pt x="16" y="7"/>
                        <a:pt x="20" y="5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6" name="Freeform 1513"/>
                <p:cNvSpPr>
                  <a:spLocks/>
                </p:cNvSpPr>
                <p:nvPr/>
              </p:nvSpPr>
              <p:spPr bwMode="auto">
                <a:xfrm>
                  <a:off x="1972" y="2091"/>
                  <a:ext cx="44" cy="19"/>
                </a:xfrm>
                <a:custGeom>
                  <a:avLst/>
                  <a:gdLst>
                    <a:gd name="T0" fmla="*/ 3 w 24"/>
                    <a:gd name="T1" fmla="*/ 5 h 10"/>
                    <a:gd name="T2" fmla="*/ 5 w 24"/>
                    <a:gd name="T3" fmla="*/ 10 h 10"/>
                    <a:gd name="T4" fmla="*/ 20 w 24"/>
                    <a:gd name="T5" fmla="*/ 5 h 10"/>
                    <a:gd name="T6" fmla="*/ 19 w 24"/>
                    <a:gd name="T7" fmla="*/ 0 h 10"/>
                    <a:gd name="T8" fmla="*/ 3 w 2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0">
                      <a:moveTo>
                        <a:pt x="3" y="5"/>
                      </a:moveTo>
                      <a:cubicBezTo>
                        <a:pt x="0" y="8"/>
                        <a:pt x="0" y="10"/>
                        <a:pt x="5" y="10"/>
                      </a:cubicBezTo>
                      <a:cubicBezTo>
                        <a:pt x="10" y="9"/>
                        <a:pt x="17" y="7"/>
                        <a:pt x="20" y="5"/>
                      </a:cubicBezTo>
                      <a:cubicBezTo>
                        <a:pt x="24" y="2"/>
                        <a:pt x="24" y="0"/>
                        <a:pt x="19" y="0"/>
                      </a:cubicBezTo>
                      <a:cubicBezTo>
                        <a:pt x="14" y="1"/>
                        <a:pt x="7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7" name="Freeform 1514"/>
                <p:cNvSpPr>
                  <a:spLocks/>
                </p:cNvSpPr>
                <p:nvPr/>
              </p:nvSpPr>
              <p:spPr bwMode="auto">
                <a:xfrm>
                  <a:off x="1938" y="2093"/>
                  <a:ext cx="47" cy="17"/>
                </a:xfrm>
                <a:custGeom>
                  <a:avLst/>
                  <a:gdLst>
                    <a:gd name="T0" fmla="*/ 4 w 25"/>
                    <a:gd name="T1" fmla="*/ 4 h 9"/>
                    <a:gd name="T2" fmla="*/ 6 w 25"/>
                    <a:gd name="T3" fmla="*/ 9 h 9"/>
                    <a:gd name="T4" fmla="*/ 21 w 25"/>
                    <a:gd name="T5" fmla="*/ 4 h 9"/>
                    <a:gd name="T6" fmla="*/ 20 w 25"/>
                    <a:gd name="T7" fmla="*/ 0 h 9"/>
                    <a:gd name="T8" fmla="*/ 4 w 2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1" y="4"/>
                      </a:cubicBezTo>
                      <a:cubicBezTo>
                        <a:pt x="25" y="2"/>
                        <a:pt x="24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8" name="Freeform 1515"/>
                <p:cNvSpPr>
                  <a:spLocks/>
                </p:cNvSpPr>
                <p:nvPr/>
              </p:nvSpPr>
              <p:spPr bwMode="auto">
                <a:xfrm>
                  <a:off x="1905" y="2093"/>
                  <a:ext cx="48" cy="17"/>
                </a:xfrm>
                <a:custGeom>
                  <a:avLst/>
                  <a:gdLst>
                    <a:gd name="T0" fmla="*/ 4 w 26"/>
                    <a:gd name="T1" fmla="*/ 4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79" name="Freeform 1516"/>
                <p:cNvSpPr>
                  <a:spLocks/>
                </p:cNvSpPr>
                <p:nvPr/>
              </p:nvSpPr>
              <p:spPr bwMode="auto">
                <a:xfrm>
                  <a:off x="1869" y="2093"/>
                  <a:ext cx="50" cy="17"/>
                </a:xfrm>
                <a:custGeom>
                  <a:avLst/>
                  <a:gdLst>
                    <a:gd name="T0" fmla="*/ 4 w 27"/>
                    <a:gd name="T1" fmla="*/ 5 h 9"/>
                    <a:gd name="T2" fmla="*/ 6 w 27"/>
                    <a:gd name="T3" fmla="*/ 9 h 9"/>
                    <a:gd name="T4" fmla="*/ 23 w 27"/>
                    <a:gd name="T5" fmla="*/ 4 h 9"/>
                    <a:gd name="T6" fmla="*/ 21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0" name="Freeform 1517"/>
                <p:cNvSpPr>
                  <a:spLocks/>
                </p:cNvSpPr>
                <p:nvPr/>
              </p:nvSpPr>
              <p:spPr bwMode="auto">
                <a:xfrm>
                  <a:off x="1834" y="2093"/>
                  <a:ext cx="50" cy="17"/>
                </a:xfrm>
                <a:custGeom>
                  <a:avLst/>
                  <a:gdLst>
                    <a:gd name="T0" fmla="*/ 4 w 27"/>
                    <a:gd name="T1" fmla="*/ 5 h 9"/>
                    <a:gd name="T2" fmla="*/ 6 w 27"/>
                    <a:gd name="T3" fmla="*/ 9 h 9"/>
                    <a:gd name="T4" fmla="*/ 23 w 27"/>
                    <a:gd name="T5" fmla="*/ 5 h 9"/>
                    <a:gd name="T6" fmla="*/ 21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2" y="9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1" name="Freeform 1518"/>
                <p:cNvSpPr>
                  <a:spLocks/>
                </p:cNvSpPr>
                <p:nvPr/>
              </p:nvSpPr>
              <p:spPr bwMode="auto">
                <a:xfrm>
                  <a:off x="1796" y="2093"/>
                  <a:ext cx="53" cy="17"/>
                </a:xfrm>
                <a:custGeom>
                  <a:avLst/>
                  <a:gdLst>
                    <a:gd name="T0" fmla="*/ 4 w 28"/>
                    <a:gd name="T1" fmla="*/ 5 h 9"/>
                    <a:gd name="T2" fmla="*/ 7 w 28"/>
                    <a:gd name="T3" fmla="*/ 9 h 9"/>
                    <a:gd name="T4" fmla="*/ 24 w 28"/>
                    <a:gd name="T5" fmla="*/ 5 h 9"/>
                    <a:gd name="T6" fmla="*/ 21 w 28"/>
                    <a:gd name="T7" fmla="*/ 0 h 9"/>
                    <a:gd name="T8" fmla="*/ 4 w 2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20" y="7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2" name="Freeform 1519"/>
                <p:cNvSpPr>
                  <a:spLocks/>
                </p:cNvSpPr>
                <p:nvPr/>
              </p:nvSpPr>
              <p:spPr bwMode="auto">
                <a:xfrm>
                  <a:off x="1759" y="2093"/>
                  <a:ext cx="52" cy="19"/>
                </a:xfrm>
                <a:custGeom>
                  <a:avLst/>
                  <a:gdLst>
                    <a:gd name="T0" fmla="*/ 4 w 28"/>
                    <a:gd name="T1" fmla="*/ 5 h 10"/>
                    <a:gd name="T2" fmla="*/ 7 w 28"/>
                    <a:gd name="T3" fmla="*/ 10 h 10"/>
                    <a:gd name="T4" fmla="*/ 24 w 28"/>
                    <a:gd name="T5" fmla="*/ 5 h 10"/>
                    <a:gd name="T6" fmla="*/ 21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2" y="9"/>
                        <a:pt x="20" y="7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3" name="Freeform 1520"/>
                <p:cNvSpPr>
                  <a:spLocks/>
                </p:cNvSpPr>
                <p:nvPr/>
              </p:nvSpPr>
              <p:spPr bwMode="auto">
                <a:xfrm>
                  <a:off x="1720" y="2095"/>
                  <a:ext cx="54" cy="17"/>
                </a:xfrm>
                <a:custGeom>
                  <a:avLst/>
                  <a:gdLst>
                    <a:gd name="T0" fmla="*/ 4 w 29"/>
                    <a:gd name="T1" fmla="*/ 4 h 9"/>
                    <a:gd name="T2" fmla="*/ 7 w 29"/>
                    <a:gd name="T3" fmla="*/ 9 h 9"/>
                    <a:gd name="T4" fmla="*/ 25 w 29"/>
                    <a:gd name="T5" fmla="*/ 4 h 9"/>
                    <a:gd name="T6" fmla="*/ 22 w 29"/>
                    <a:gd name="T7" fmla="*/ 0 h 9"/>
                    <a:gd name="T8" fmla="*/ 4 w 2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1" y="7"/>
                        <a:pt x="25" y="4"/>
                      </a:cubicBezTo>
                      <a:cubicBezTo>
                        <a:pt x="29" y="2"/>
                        <a:pt x="27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4" name="Freeform 1521"/>
                <p:cNvSpPr>
                  <a:spLocks/>
                </p:cNvSpPr>
                <p:nvPr/>
              </p:nvSpPr>
              <p:spPr bwMode="auto">
                <a:xfrm>
                  <a:off x="1679" y="2095"/>
                  <a:ext cx="56" cy="17"/>
                </a:xfrm>
                <a:custGeom>
                  <a:avLst/>
                  <a:gdLst>
                    <a:gd name="T0" fmla="*/ 4 w 30"/>
                    <a:gd name="T1" fmla="*/ 4 h 9"/>
                    <a:gd name="T2" fmla="*/ 8 w 30"/>
                    <a:gd name="T3" fmla="*/ 9 h 9"/>
                    <a:gd name="T4" fmla="*/ 26 w 30"/>
                    <a:gd name="T5" fmla="*/ 4 h 9"/>
                    <a:gd name="T6" fmla="*/ 22 w 30"/>
                    <a:gd name="T7" fmla="*/ 0 h 9"/>
                    <a:gd name="T8" fmla="*/ 4 w 3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4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8" y="0"/>
                        <a:pt x="22" y="0"/>
                      </a:cubicBezTo>
                      <a:cubicBezTo>
                        <a:pt x="17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5" name="Freeform 1522"/>
                <p:cNvSpPr>
                  <a:spLocks/>
                </p:cNvSpPr>
                <p:nvPr/>
              </p:nvSpPr>
              <p:spPr bwMode="auto">
                <a:xfrm>
                  <a:off x="3694" y="2054"/>
                  <a:ext cx="51" cy="15"/>
                </a:xfrm>
                <a:custGeom>
                  <a:avLst/>
                  <a:gdLst>
                    <a:gd name="T0" fmla="*/ 3 w 27"/>
                    <a:gd name="T1" fmla="*/ 4 h 8"/>
                    <a:gd name="T2" fmla="*/ 19 w 27"/>
                    <a:gd name="T3" fmla="*/ 8 h 8"/>
                    <a:gd name="T4" fmla="*/ 24 w 27"/>
                    <a:gd name="T5" fmla="*/ 4 h 8"/>
                    <a:gd name="T6" fmla="*/ 8 w 27"/>
                    <a:gd name="T7" fmla="*/ 0 h 8"/>
                    <a:gd name="T8" fmla="*/ 3 w 2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8">
                      <a:moveTo>
                        <a:pt x="3" y="4"/>
                      </a:moveTo>
                      <a:cubicBezTo>
                        <a:pt x="6" y="6"/>
                        <a:pt x="13" y="8"/>
                        <a:pt x="19" y="8"/>
                      </a:cubicBezTo>
                      <a:cubicBezTo>
                        <a:pt x="24" y="8"/>
                        <a:pt x="27" y="6"/>
                        <a:pt x="24" y="4"/>
                      </a:cubicBezTo>
                      <a:cubicBezTo>
                        <a:pt x="21" y="2"/>
                        <a:pt x="14" y="0"/>
                        <a:pt x="8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6" name="Freeform 1523"/>
                <p:cNvSpPr>
                  <a:spLocks/>
                </p:cNvSpPr>
                <p:nvPr/>
              </p:nvSpPr>
              <p:spPr bwMode="auto">
                <a:xfrm>
                  <a:off x="3657" y="2054"/>
                  <a:ext cx="48" cy="15"/>
                </a:xfrm>
                <a:custGeom>
                  <a:avLst/>
                  <a:gdLst>
                    <a:gd name="T0" fmla="*/ 3 w 26"/>
                    <a:gd name="T1" fmla="*/ 4 h 8"/>
                    <a:gd name="T2" fmla="*/ 18 w 26"/>
                    <a:gd name="T3" fmla="*/ 8 h 8"/>
                    <a:gd name="T4" fmla="*/ 23 w 26"/>
                    <a:gd name="T5" fmla="*/ 4 h 8"/>
                    <a:gd name="T6" fmla="*/ 8 w 26"/>
                    <a:gd name="T7" fmla="*/ 0 h 8"/>
                    <a:gd name="T8" fmla="*/ 3 w 2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">
                      <a:moveTo>
                        <a:pt x="3" y="4"/>
                      </a:moveTo>
                      <a:cubicBezTo>
                        <a:pt x="6" y="6"/>
                        <a:pt x="12" y="8"/>
                        <a:pt x="18" y="8"/>
                      </a:cubicBezTo>
                      <a:cubicBezTo>
                        <a:pt x="24" y="8"/>
                        <a:pt x="26" y="6"/>
                        <a:pt x="23" y="4"/>
                      </a:cubicBezTo>
                      <a:cubicBezTo>
                        <a:pt x="20" y="2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7" name="Freeform 1524"/>
                <p:cNvSpPr>
                  <a:spLocks/>
                </p:cNvSpPr>
                <p:nvPr/>
              </p:nvSpPr>
              <p:spPr bwMode="auto">
                <a:xfrm>
                  <a:off x="3620" y="2054"/>
                  <a:ext cx="46" cy="15"/>
                </a:xfrm>
                <a:custGeom>
                  <a:avLst/>
                  <a:gdLst>
                    <a:gd name="T0" fmla="*/ 3 w 25"/>
                    <a:gd name="T1" fmla="*/ 4 h 8"/>
                    <a:gd name="T2" fmla="*/ 18 w 25"/>
                    <a:gd name="T3" fmla="*/ 8 h 8"/>
                    <a:gd name="T4" fmla="*/ 23 w 25"/>
                    <a:gd name="T5" fmla="*/ 4 h 8"/>
                    <a:gd name="T6" fmla="*/ 8 w 25"/>
                    <a:gd name="T7" fmla="*/ 0 h 8"/>
                    <a:gd name="T8" fmla="*/ 3 w 2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">
                      <a:moveTo>
                        <a:pt x="3" y="4"/>
                      </a:moveTo>
                      <a:cubicBezTo>
                        <a:pt x="6" y="7"/>
                        <a:pt x="12" y="8"/>
                        <a:pt x="18" y="8"/>
                      </a:cubicBezTo>
                      <a:cubicBezTo>
                        <a:pt x="23" y="8"/>
                        <a:pt x="25" y="6"/>
                        <a:pt x="23" y="4"/>
                      </a:cubicBezTo>
                      <a:cubicBezTo>
                        <a:pt x="20" y="2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8" name="Freeform 1525"/>
                <p:cNvSpPr>
                  <a:spLocks/>
                </p:cNvSpPr>
                <p:nvPr/>
              </p:nvSpPr>
              <p:spPr bwMode="auto">
                <a:xfrm>
                  <a:off x="3584" y="2054"/>
                  <a:ext cx="47" cy="15"/>
                </a:xfrm>
                <a:custGeom>
                  <a:avLst/>
                  <a:gdLst>
                    <a:gd name="T0" fmla="*/ 3 w 25"/>
                    <a:gd name="T1" fmla="*/ 4 h 8"/>
                    <a:gd name="T2" fmla="*/ 17 w 25"/>
                    <a:gd name="T3" fmla="*/ 8 h 8"/>
                    <a:gd name="T4" fmla="*/ 22 w 25"/>
                    <a:gd name="T5" fmla="*/ 4 h 8"/>
                    <a:gd name="T6" fmla="*/ 7 w 25"/>
                    <a:gd name="T7" fmla="*/ 0 h 8"/>
                    <a:gd name="T8" fmla="*/ 3 w 2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">
                      <a:moveTo>
                        <a:pt x="3" y="4"/>
                      </a:moveTo>
                      <a:cubicBezTo>
                        <a:pt x="6" y="7"/>
                        <a:pt x="12" y="8"/>
                        <a:pt x="17" y="8"/>
                      </a:cubicBezTo>
                      <a:cubicBezTo>
                        <a:pt x="23" y="8"/>
                        <a:pt x="25" y="7"/>
                        <a:pt x="22" y="4"/>
                      </a:cubicBezTo>
                      <a:cubicBezTo>
                        <a:pt x="19" y="2"/>
                        <a:pt x="13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89" name="Freeform 1526"/>
                <p:cNvSpPr>
                  <a:spLocks/>
                </p:cNvSpPr>
                <p:nvPr/>
              </p:nvSpPr>
              <p:spPr bwMode="auto">
                <a:xfrm>
                  <a:off x="3422" y="2056"/>
                  <a:ext cx="41" cy="15"/>
                </a:xfrm>
                <a:custGeom>
                  <a:avLst/>
                  <a:gdLst>
                    <a:gd name="T0" fmla="*/ 3 w 22"/>
                    <a:gd name="T1" fmla="*/ 4 h 8"/>
                    <a:gd name="T2" fmla="*/ 16 w 22"/>
                    <a:gd name="T3" fmla="*/ 8 h 8"/>
                    <a:gd name="T4" fmla="*/ 19 w 22"/>
                    <a:gd name="T5" fmla="*/ 4 h 8"/>
                    <a:gd name="T6" fmla="*/ 6 w 22"/>
                    <a:gd name="T7" fmla="*/ 0 h 8"/>
                    <a:gd name="T8" fmla="*/ 3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0" y="8"/>
                        <a:pt x="22" y="6"/>
                        <a:pt x="19" y="4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0" name="Freeform 1527"/>
                <p:cNvSpPr>
                  <a:spLocks/>
                </p:cNvSpPr>
                <p:nvPr/>
              </p:nvSpPr>
              <p:spPr bwMode="auto">
                <a:xfrm>
                  <a:off x="3392" y="2056"/>
                  <a:ext cx="39" cy="15"/>
                </a:xfrm>
                <a:custGeom>
                  <a:avLst/>
                  <a:gdLst>
                    <a:gd name="T0" fmla="*/ 3 w 21"/>
                    <a:gd name="T1" fmla="*/ 4 h 8"/>
                    <a:gd name="T2" fmla="*/ 15 w 21"/>
                    <a:gd name="T3" fmla="*/ 8 h 8"/>
                    <a:gd name="T4" fmla="*/ 19 w 21"/>
                    <a:gd name="T5" fmla="*/ 4 h 8"/>
                    <a:gd name="T6" fmla="*/ 6 w 21"/>
                    <a:gd name="T7" fmla="*/ 0 h 8"/>
                    <a:gd name="T8" fmla="*/ 3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3" y="4"/>
                      </a:moveTo>
                      <a:cubicBezTo>
                        <a:pt x="5" y="7"/>
                        <a:pt x="11" y="8"/>
                        <a:pt x="15" y="8"/>
                      </a:cubicBezTo>
                      <a:cubicBezTo>
                        <a:pt x="20" y="8"/>
                        <a:pt x="21" y="6"/>
                        <a:pt x="19" y="4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1" name="Freeform 1528"/>
                <p:cNvSpPr>
                  <a:spLocks/>
                </p:cNvSpPr>
                <p:nvPr/>
              </p:nvSpPr>
              <p:spPr bwMode="auto">
                <a:xfrm>
                  <a:off x="3364" y="2056"/>
                  <a:ext cx="37" cy="17"/>
                </a:xfrm>
                <a:custGeom>
                  <a:avLst/>
                  <a:gdLst>
                    <a:gd name="T0" fmla="*/ 2 w 20"/>
                    <a:gd name="T1" fmla="*/ 4 h 9"/>
                    <a:gd name="T2" fmla="*/ 15 w 20"/>
                    <a:gd name="T3" fmla="*/ 8 h 9"/>
                    <a:gd name="T4" fmla="*/ 18 w 20"/>
                    <a:gd name="T5" fmla="*/ 4 h 9"/>
                    <a:gd name="T6" fmla="*/ 6 w 20"/>
                    <a:gd name="T7" fmla="*/ 0 h 9"/>
                    <a:gd name="T8" fmla="*/ 2 w 2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2" y="4"/>
                      </a:moveTo>
                      <a:cubicBezTo>
                        <a:pt x="5" y="7"/>
                        <a:pt x="10" y="9"/>
                        <a:pt x="15" y="8"/>
                      </a:cubicBezTo>
                      <a:cubicBezTo>
                        <a:pt x="19" y="8"/>
                        <a:pt x="20" y="7"/>
                        <a:pt x="18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2" name="Freeform 1529"/>
                <p:cNvSpPr>
                  <a:spLocks/>
                </p:cNvSpPr>
                <p:nvPr/>
              </p:nvSpPr>
              <p:spPr bwMode="auto">
                <a:xfrm>
                  <a:off x="3336" y="2058"/>
                  <a:ext cx="38" cy="15"/>
                </a:xfrm>
                <a:custGeom>
                  <a:avLst/>
                  <a:gdLst>
                    <a:gd name="T0" fmla="*/ 2 w 20"/>
                    <a:gd name="T1" fmla="*/ 4 h 8"/>
                    <a:gd name="T2" fmla="*/ 14 w 20"/>
                    <a:gd name="T3" fmla="*/ 8 h 8"/>
                    <a:gd name="T4" fmla="*/ 17 w 20"/>
                    <a:gd name="T5" fmla="*/ 3 h 8"/>
                    <a:gd name="T6" fmla="*/ 6 w 20"/>
                    <a:gd name="T7" fmla="*/ 0 h 8"/>
                    <a:gd name="T8" fmla="*/ 2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2" y="4"/>
                      </a:moveTo>
                      <a:cubicBezTo>
                        <a:pt x="5" y="6"/>
                        <a:pt x="10" y="8"/>
                        <a:pt x="14" y="8"/>
                      </a:cubicBezTo>
                      <a:cubicBezTo>
                        <a:pt x="18" y="8"/>
                        <a:pt x="20" y="6"/>
                        <a:pt x="17" y="3"/>
                      </a:cubicBezTo>
                      <a:cubicBezTo>
                        <a:pt x="15" y="1"/>
                        <a:pt x="10" y="0"/>
                        <a:pt x="6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3" name="Freeform 1530"/>
                <p:cNvSpPr>
                  <a:spLocks/>
                </p:cNvSpPr>
                <p:nvPr/>
              </p:nvSpPr>
              <p:spPr bwMode="auto">
                <a:xfrm>
                  <a:off x="3310" y="2058"/>
                  <a:ext cx="36" cy="15"/>
                </a:xfrm>
                <a:custGeom>
                  <a:avLst/>
                  <a:gdLst>
                    <a:gd name="T0" fmla="*/ 2 w 19"/>
                    <a:gd name="T1" fmla="*/ 4 h 8"/>
                    <a:gd name="T2" fmla="*/ 13 w 19"/>
                    <a:gd name="T3" fmla="*/ 8 h 8"/>
                    <a:gd name="T4" fmla="*/ 16 w 19"/>
                    <a:gd name="T5" fmla="*/ 4 h 8"/>
                    <a:gd name="T6" fmla="*/ 5 w 19"/>
                    <a:gd name="T7" fmla="*/ 0 h 8"/>
                    <a:gd name="T8" fmla="*/ 2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9" y="6"/>
                        <a:pt x="16" y="4"/>
                      </a:cubicBezTo>
                      <a:cubicBezTo>
                        <a:pt x="14" y="1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4" name="Freeform 1531"/>
                <p:cNvSpPr>
                  <a:spLocks/>
                </p:cNvSpPr>
                <p:nvPr/>
              </p:nvSpPr>
              <p:spPr bwMode="auto">
                <a:xfrm>
                  <a:off x="3284" y="2058"/>
                  <a:ext cx="34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5" name="Freeform 1532"/>
                <p:cNvSpPr>
                  <a:spLocks/>
                </p:cNvSpPr>
                <p:nvPr/>
              </p:nvSpPr>
              <p:spPr bwMode="auto">
                <a:xfrm>
                  <a:off x="3258" y="2058"/>
                  <a:ext cx="33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6" name="Freeform 1533"/>
                <p:cNvSpPr>
                  <a:spLocks/>
                </p:cNvSpPr>
                <p:nvPr/>
              </p:nvSpPr>
              <p:spPr bwMode="auto">
                <a:xfrm>
                  <a:off x="3234" y="2058"/>
                  <a:ext cx="31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9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7" name="Freeform 1534"/>
                <p:cNvSpPr>
                  <a:spLocks/>
                </p:cNvSpPr>
                <p:nvPr/>
              </p:nvSpPr>
              <p:spPr bwMode="auto">
                <a:xfrm>
                  <a:off x="3209" y="2058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7"/>
                        <a:pt x="9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8" name="Freeform 1535"/>
                <p:cNvSpPr>
                  <a:spLocks/>
                </p:cNvSpPr>
                <p:nvPr/>
              </p:nvSpPr>
              <p:spPr bwMode="auto">
                <a:xfrm>
                  <a:off x="3187" y="2058"/>
                  <a:ext cx="30" cy="16"/>
                </a:xfrm>
                <a:custGeom>
                  <a:avLst/>
                  <a:gdLst>
                    <a:gd name="T0" fmla="*/ 2 w 16"/>
                    <a:gd name="T1" fmla="*/ 5 h 9"/>
                    <a:gd name="T2" fmla="*/ 12 w 16"/>
                    <a:gd name="T3" fmla="*/ 9 h 9"/>
                    <a:gd name="T4" fmla="*/ 14 w 16"/>
                    <a:gd name="T5" fmla="*/ 4 h 9"/>
                    <a:gd name="T6" fmla="*/ 4 w 16"/>
                    <a:gd name="T7" fmla="*/ 0 h 9"/>
                    <a:gd name="T8" fmla="*/ 2 w 1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2" y="5"/>
                      </a:moveTo>
                      <a:cubicBezTo>
                        <a:pt x="4" y="7"/>
                        <a:pt x="8" y="9"/>
                        <a:pt x="12" y="9"/>
                      </a:cubicBezTo>
                      <a:cubicBezTo>
                        <a:pt x="15" y="9"/>
                        <a:pt x="16" y="7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599" name="Freeform 1536"/>
                <p:cNvSpPr>
                  <a:spLocks/>
                </p:cNvSpPr>
                <p:nvPr/>
              </p:nvSpPr>
              <p:spPr bwMode="auto">
                <a:xfrm>
                  <a:off x="3165" y="2060"/>
                  <a:ext cx="30" cy="14"/>
                </a:xfrm>
                <a:custGeom>
                  <a:avLst/>
                  <a:gdLst>
                    <a:gd name="T0" fmla="*/ 2 w 16"/>
                    <a:gd name="T1" fmla="*/ 4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0" name="Freeform 1537"/>
                <p:cNvSpPr>
                  <a:spLocks/>
                </p:cNvSpPr>
                <p:nvPr/>
              </p:nvSpPr>
              <p:spPr bwMode="auto">
                <a:xfrm>
                  <a:off x="3142" y="2060"/>
                  <a:ext cx="30" cy="14"/>
                </a:xfrm>
                <a:custGeom>
                  <a:avLst/>
                  <a:gdLst>
                    <a:gd name="T0" fmla="*/ 2 w 16"/>
                    <a:gd name="T1" fmla="*/ 4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4" y="8"/>
                        <a:pt x="16" y="6"/>
                        <a:pt x="14" y="4"/>
                      </a:cubicBezTo>
                      <a:cubicBezTo>
                        <a:pt x="12" y="1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1" name="Freeform 1538"/>
                <p:cNvSpPr>
                  <a:spLocks/>
                </p:cNvSpPr>
                <p:nvPr/>
              </p:nvSpPr>
              <p:spPr bwMode="auto">
                <a:xfrm>
                  <a:off x="3122" y="2060"/>
                  <a:ext cx="28" cy="14"/>
                </a:xfrm>
                <a:custGeom>
                  <a:avLst/>
                  <a:gdLst>
                    <a:gd name="T0" fmla="*/ 2 w 15"/>
                    <a:gd name="T1" fmla="*/ 4 h 8"/>
                    <a:gd name="T2" fmla="*/ 10 w 15"/>
                    <a:gd name="T3" fmla="*/ 8 h 8"/>
                    <a:gd name="T4" fmla="*/ 13 w 15"/>
                    <a:gd name="T5" fmla="*/ 4 h 8"/>
                    <a:gd name="T6" fmla="*/ 4 w 15"/>
                    <a:gd name="T7" fmla="*/ 0 h 8"/>
                    <a:gd name="T8" fmla="*/ 2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2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4" y="8"/>
                        <a:pt x="15" y="6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2" name="Freeform 1539"/>
                <p:cNvSpPr>
                  <a:spLocks/>
                </p:cNvSpPr>
                <p:nvPr/>
              </p:nvSpPr>
              <p:spPr bwMode="auto">
                <a:xfrm>
                  <a:off x="3101" y="2060"/>
                  <a:ext cx="26" cy="14"/>
                </a:xfrm>
                <a:custGeom>
                  <a:avLst/>
                  <a:gdLst>
                    <a:gd name="T0" fmla="*/ 2 w 14"/>
                    <a:gd name="T1" fmla="*/ 4 h 8"/>
                    <a:gd name="T2" fmla="*/ 10 w 14"/>
                    <a:gd name="T3" fmla="*/ 8 h 8"/>
                    <a:gd name="T4" fmla="*/ 13 w 14"/>
                    <a:gd name="T5" fmla="*/ 4 h 8"/>
                    <a:gd name="T6" fmla="*/ 4 w 14"/>
                    <a:gd name="T7" fmla="*/ 0 h 8"/>
                    <a:gd name="T8" fmla="*/ 2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2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3" name="Freeform 1540"/>
                <p:cNvSpPr>
                  <a:spLocks/>
                </p:cNvSpPr>
                <p:nvPr/>
              </p:nvSpPr>
              <p:spPr bwMode="auto">
                <a:xfrm>
                  <a:off x="3081" y="2060"/>
                  <a:ext cx="26" cy="14"/>
                </a:xfrm>
                <a:custGeom>
                  <a:avLst/>
                  <a:gdLst>
                    <a:gd name="T0" fmla="*/ 2 w 14"/>
                    <a:gd name="T1" fmla="*/ 4 h 8"/>
                    <a:gd name="T2" fmla="*/ 10 w 14"/>
                    <a:gd name="T3" fmla="*/ 8 h 8"/>
                    <a:gd name="T4" fmla="*/ 13 w 14"/>
                    <a:gd name="T5" fmla="*/ 4 h 8"/>
                    <a:gd name="T6" fmla="*/ 4 w 14"/>
                    <a:gd name="T7" fmla="*/ 0 h 8"/>
                    <a:gd name="T8" fmla="*/ 2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2" y="4"/>
                      </a:moveTo>
                      <a:cubicBezTo>
                        <a:pt x="3" y="7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4" name="Freeform 1541"/>
                <p:cNvSpPr>
                  <a:spLocks/>
                </p:cNvSpPr>
                <p:nvPr/>
              </p:nvSpPr>
              <p:spPr bwMode="auto">
                <a:xfrm>
                  <a:off x="3062" y="2060"/>
                  <a:ext cx="24" cy="16"/>
                </a:xfrm>
                <a:custGeom>
                  <a:avLst/>
                  <a:gdLst>
                    <a:gd name="T0" fmla="*/ 1 w 13"/>
                    <a:gd name="T1" fmla="*/ 4 h 9"/>
                    <a:gd name="T2" fmla="*/ 9 w 13"/>
                    <a:gd name="T3" fmla="*/ 9 h 9"/>
                    <a:gd name="T4" fmla="*/ 12 w 13"/>
                    <a:gd name="T5" fmla="*/ 4 h 9"/>
                    <a:gd name="T6" fmla="*/ 4 w 13"/>
                    <a:gd name="T7" fmla="*/ 0 h 9"/>
                    <a:gd name="T8" fmla="*/ 1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4"/>
                      </a:moveTo>
                      <a:cubicBezTo>
                        <a:pt x="3" y="7"/>
                        <a:pt x="6" y="9"/>
                        <a:pt x="9" y="9"/>
                      </a:cubicBezTo>
                      <a:cubicBezTo>
                        <a:pt x="12" y="8"/>
                        <a:pt x="13" y="7"/>
                        <a:pt x="12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5" name="Freeform 1542"/>
                <p:cNvSpPr>
                  <a:spLocks/>
                </p:cNvSpPr>
                <p:nvPr/>
              </p:nvSpPr>
              <p:spPr bwMode="auto">
                <a:xfrm>
                  <a:off x="3044" y="2060"/>
                  <a:ext cx="24" cy="16"/>
                </a:xfrm>
                <a:custGeom>
                  <a:avLst/>
                  <a:gdLst>
                    <a:gd name="T0" fmla="*/ 1 w 13"/>
                    <a:gd name="T1" fmla="*/ 5 h 9"/>
                    <a:gd name="T2" fmla="*/ 9 w 13"/>
                    <a:gd name="T3" fmla="*/ 9 h 9"/>
                    <a:gd name="T4" fmla="*/ 11 w 13"/>
                    <a:gd name="T5" fmla="*/ 4 h 9"/>
                    <a:gd name="T6" fmla="*/ 4 w 13"/>
                    <a:gd name="T7" fmla="*/ 0 h 9"/>
                    <a:gd name="T8" fmla="*/ 1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1" y="5"/>
                      </a:moveTo>
                      <a:cubicBezTo>
                        <a:pt x="3" y="7"/>
                        <a:pt x="6" y="9"/>
                        <a:pt x="9" y="9"/>
                      </a:cubicBezTo>
                      <a:cubicBezTo>
                        <a:pt x="12" y="9"/>
                        <a:pt x="13" y="7"/>
                        <a:pt x="11" y="4"/>
                      </a:cubicBezTo>
                      <a:cubicBezTo>
                        <a:pt x="10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6" name="Freeform 1543"/>
                <p:cNvSpPr>
                  <a:spLocks/>
                </p:cNvSpPr>
                <p:nvPr/>
              </p:nvSpPr>
              <p:spPr bwMode="auto">
                <a:xfrm>
                  <a:off x="3025" y="2061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4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1" y="8"/>
                        <a:pt x="13" y="6"/>
                        <a:pt x="11" y="4"/>
                      </a:cubicBezTo>
                      <a:cubicBezTo>
                        <a:pt x="10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7" name="Freeform 1544"/>
                <p:cNvSpPr>
                  <a:spLocks/>
                </p:cNvSpPr>
                <p:nvPr/>
              </p:nvSpPr>
              <p:spPr bwMode="auto">
                <a:xfrm>
                  <a:off x="3008" y="2061"/>
                  <a:ext cx="23" cy="15"/>
                </a:xfrm>
                <a:custGeom>
                  <a:avLst/>
                  <a:gdLst>
                    <a:gd name="T0" fmla="*/ 1 w 12"/>
                    <a:gd name="T1" fmla="*/ 4 h 8"/>
                    <a:gd name="T2" fmla="*/ 8 w 12"/>
                    <a:gd name="T3" fmla="*/ 8 h 8"/>
                    <a:gd name="T4" fmla="*/ 10 w 12"/>
                    <a:gd name="T5" fmla="*/ 4 h 8"/>
                    <a:gd name="T6" fmla="*/ 3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2" y="6"/>
                        <a:pt x="5" y="8"/>
                        <a:pt x="8" y="8"/>
                      </a:cubicBezTo>
                      <a:cubicBezTo>
                        <a:pt x="11" y="8"/>
                        <a:pt x="12" y="6"/>
                        <a:pt x="10" y="4"/>
                      </a:cubicBezTo>
                      <a:cubicBezTo>
                        <a:pt x="9" y="1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8" name="Freeform 1545"/>
                <p:cNvSpPr>
                  <a:spLocks/>
                </p:cNvSpPr>
                <p:nvPr/>
              </p:nvSpPr>
              <p:spPr bwMode="auto">
                <a:xfrm>
                  <a:off x="2989" y="2061"/>
                  <a:ext cx="23" cy="15"/>
                </a:xfrm>
                <a:custGeom>
                  <a:avLst/>
                  <a:gdLst>
                    <a:gd name="T0" fmla="*/ 1 w 12"/>
                    <a:gd name="T1" fmla="*/ 4 h 8"/>
                    <a:gd name="T2" fmla="*/ 8 w 12"/>
                    <a:gd name="T3" fmla="*/ 8 h 8"/>
                    <a:gd name="T4" fmla="*/ 11 w 12"/>
                    <a:gd name="T5" fmla="*/ 4 h 8"/>
                    <a:gd name="T6" fmla="*/ 4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3" y="6"/>
                        <a:pt x="6" y="8"/>
                        <a:pt x="8" y="8"/>
                      </a:cubicBezTo>
                      <a:cubicBezTo>
                        <a:pt x="11" y="8"/>
                        <a:pt x="12" y="6"/>
                        <a:pt x="11" y="4"/>
                      </a:cubicBezTo>
                      <a:cubicBezTo>
                        <a:pt x="10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09" name="Freeform 1546"/>
                <p:cNvSpPr>
                  <a:spLocks/>
                </p:cNvSpPr>
                <p:nvPr/>
              </p:nvSpPr>
              <p:spPr bwMode="auto">
                <a:xfrm>
                  <a:off x="2973" y="2061"/>
                  <a:ext cx="20" cy="15"/>
                </a:xfrm>
                <a:custGeom>
                  <a:avLst/>
                  <a:gdLst>
                    <a:gd name="T0" fmla="*/ 1 w 11"/>
                    <a:gd name="T1" fmla="*/ 4 h 8"/>
                    <a:gd name="T2" fmla="*/ 8 w 11"/>
                    <a:gd name="T3" fmla="*/ 8 h 8"/>
                    <a:gd name="T4" fmla="*/ 10 w 11"/>
                    <a:gd name="T5" fmla="*/ 4 h 8"/>
                    <a:gd name="T6" fmla="*/ 4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2" y="6"/>
                        <a:pt x="5" y="8"/>
                        <a:pt x="8" y="8"/>
                      </a:cubicBezTo>
                      <a:cubicBezTo>
                        <a:pt x="10" y="8"/>
                        <a:pt x="11" y="6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0" name="Freeform 1547"/>
                <p:cNvSpPr>
                  <a:spLocks/>
                </p:cNvSpPr>
                <p:nvPr/>
              </p:nvSpPr>
              <p:spPr bwMode="auto">
                <a:xfrm>
                  <a:off x="2956" y="2061"/>
                  <a:ext cx="20" cy="15"/>
                </a:xfrm>
                <a:custGeom>
                  <a:avLst/>
                  <a:gdLst>
                    <a:gd name="T0" fmla="*/ 1 w 11"/>
                    <a:gd name="T1" fmla="*/ 4 h 8"/>
                    <a:gd name="T2" fmla="*/ 8 w 11"/>
                    <a:gd name="T3" fmla="*/ 8 h 8"/>
                    <a:gd name="T4" fmla="*/ 10 w 11"/>
                    <a:gd name="T5" fmla="*/ 4 h 8"/>
                    <a:gd name="T6" fmla="*/ 4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2" y="7"/>
                        <a:pt x="5" y="8"/>
                        <a:pt x="8" y="8"/>
                      </a:cubicBezTo>
                      <a:cubicBezTo>
                        <a:pt x="10" y="8"/>
                        <a:pt x="11" y="6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1" name="Freeform 1548"/>
                <p:cNvSpPr>
                  <a:spLocks/>
                </p:cNvSpPr>
                <p:nvPr/>
              </p:nvSpPr>
              <p:spPr bwMode="auto">
                <a:xfrm>
                  <a:off x="2941" y="2061"/>
                  <a:ext cx="19" cy="17"/>
                </a:xfrm>
                <a:custGeom>
                  <a:avLst/>
                  <a:gdLst>
                    <a:gd name="T0" fmla="*/ 1 w 10"/>
                    <a:gd name="T1" fmla="*/ 4 h 9"/>
                    <a:gd name="T2" fmla="*/ 7 w 10"/>
                    <a:gd name="T3" fmla="*/ 9 h 9"/>
                    <a:gd name="T4" fmla="*/ 9 w 10"/>
                    <a:gd name="T5" fmla="*/ 4 h 9"/>
                    <a:gd name="T6" fmla="*/ 3 w 10"/>
                    <a:gd name="T7" fmla="*/ 0 h 9"/>
                    <a:gd name="T8" fmla="*/ 1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4"/>
                      </a:moveTo>
                      <a:cubicBezTo>
                        <a:pt x="1" y="7"/>
                        <a:pt x="4" y="9"/>
                        <a:pt x="7" y="9"/>
                      </a:cubicBezTo>
                      <a:cubicBezTo>
                        <a:pt x="9" y="9"/>
                        <a:pt x="10" y="7"/>
                        <a:pt x="9" y="4"/>
                      </a:cubicBezTo>
                      <a:cubicBezTo>
                        <a:pt x="8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2" name="Freeform 1549"/>
                <p:cNvSpPr>
                  <a:spLocks/>
                </p:cNvSpPr>
                <p:nvPr/>
              </p:nvSpPr>
              <p:spPr bwMode="auto">
                <a:xfrm>
                  <a:off x="2924" y="2061"/>
                  <a:ext cx="19" cy="17"/>
                </a:xfrm>
                <a:custGeom>
                  <a:avLst/>
                  <a:gdLst>
                    <a:gd name="T0" fmla="*/ 1 w 10"/>
                    <a:gd name="T1" fmla="*/ 5 h 9"/>
                    <a:gd name="T2" fmla="*/ 7 w 10"/>
                    <a:gd name="T3" fmla="*/ 9 h 9"/>
                    <a:gd name="T4" fmla="*/ 10 w 10"/>
                    <a:gd name="T5" fmla="*/ 4 h 9"/>
                    <a:gd name="T6" fmla="*/ 4 w 10"/>
                    <a:gd name="T7" fmla="*/ 0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2" y="7"/>
                        <a:pt x="4" y="9"/>
                        <a:pt x="7" y="9"/>
                      </a:cubicBezTo>
                      <a:cubicBezTo>
                        <a:pt x="9" y="9"/>
                        <a:pt x="10" y="7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3" name="Freeform 1550"/>
                <p:cNvSpPr>
                  <a:spLocks/>
                </p:cNvSpPr>
                <p:nvPr/>
              </p:nvSpPr>
              <p:spPr bwMode="auto">
                <a:xfrm>
                  <a:off x="2909" y="2061"/>
                  <a:ext cx="19" cy="17"/>
                </a:xfrm>
                <a:custGeom>
                  <a:avLst/>
                  <a:gdLst>
                    <a:gd name="T0" fmla="*/ 1 w 10"/>
                    <a:gd name="T1" fmla="*/ 5 h 9"/>
                    <a:gd name="T2" fmla="*/ 6 w 10"/>
                    <a:gd name="T3" fmla="*/ 9 h 9"/>
                    <a:gd name="T4" fmla="*/ 9 w 10"/>
                    <a:gd name="T5" fmla="*/ 5 h 9"/>
                    <a:gd name="T6" fmla="*/ 4 w 10"/>
                    <a:gd name="T7" fmla="*/ 1 h 9"/>
                    <a:gd name="T8" fmla="*/ 1 w 1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5"/>
                      </a:moveTo>
                      <a:cubicBezTo>
                        <a:pt x="1" y="7"/>
                        <a:pt x="4" y="9"/>
                        <a:pt x="6" y="9"/>
                      </a:cubicBezTo>
                      <a:cubicBezTo>
                        <a:pt x="8" y="9"/>
                        <a:pt x="10" y="7"/>
                        <a:pt x="9" y="5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1" y="1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4" name="Freeform 1551"/>
                <p:cNvSpPr>
                  <a:spLocks/>
                </p:cNvSpPr>
                <p:nvPr/>
              </p:nvSpPr>
              <p:spPr bwMode="auto">
                <a:xfrm>
                  <a:off x="2894" y="2063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9 w 9"/>
                    <a:gd name="T5" fmla="*/ 4 h 8"/>
                    <a:gd name="T6" fmla="*/ 4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6"/>
                        <a:pt x="3" y="8"/>
                        <a:pt x="6" y="8"/>
                      </a:cubicBezTo>
                      <a:cubicBezTo>
                        <a:pt x="8" y="8"/>
                        <a:pt x="9" y="6"/>
                        <a:pt x="9" y="4"/>
                      </a:cubicBezTo>
                      <a:cubicBezTo>
                        <a:pt x="8" y="1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5" name="Freeform 1552"/>
                <p:cNvSpPr>
                  <a:spLocks/>
                </p:cNvSpPr>
                <p:nvPr/>
              </p:nvSpPr>
              <p:spPr bwMode="auto">
                <a:xfrm>
                  <a:off x="2880" y="2063"/>
                  <a:ext cx="16" cy="15"/>
                </a:xfrm>
                <a:custGeom>
                  <a:avLst/>
                  <a:gdLst>
                    <a:gd name="T0" fmla="*/ 1 w 9"/>
                    <a:gd name="T1" fmla="*/ 4 h 8"/>
                    <a:gd name="T2" fmla="*/ 5 w 9"/>
                    <a:gd name="T3" fmla="*/ 8 h 8"/>
                    <a:gd name="T4" fmla="*/ 9 w 9"/>
                    <a:gd name="T5" fmla="*/ 4 h 8"/>
                    <a:gd name="T6" fmla="*/ 4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8" y="8"/>
                        <a:pt x="9" y="6"/>
                        <a:pt x="9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6" name="Freeform 1553"/>
                <p:cNvSpPr>
                  <a:spLocks/>
                </p:cNvSpPr>
                <p:nvPr/>
              </p:nvSpPr>
              <p:spPr bwMode="auto">
                <a:xfrm>
                  <a:off x="2865" y="2063"/>
                  <a:ext cx="16" cy="15"/>
                </a:xfrm>
                <a:custGeom>
                  <a:avLst/>
                  <a:gdLst>
                    <a:gd name="T0" fmla="*/ 1 w 9"/>
                    <a:gd name="T1" fmla="*/ 4 h 8"/>
                    <a:gd name="T2" fmla="*/ 5 w 9"/>
                    <a:gd name="T3" fmla="*/ 8 h 8"/>
                    <a:gd name="T4" fmla="*/ 8 w 9"/>
                    <a:gd name="T5" fmla="*/ 4 h 8"/>
                    <a:gd name="T6" fmla="*/ 4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7"/>
                        <a:pt x="3" y="8"/>
                        <a:pt x="5" y="8"/>
                      </a:cubicBezTo>
                      <a:cubicBezTo>
                        <a:pt x="7" y="8"/>
                        <a:pt x="9" y="6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7" name="Freeform 1554"/>
                <p:cNvSpPr>
                  <a:spLocks/>
                </p:cNvSpPr>
                <p:nvPr/>
              </p:nvSpPr>
              <p:spPr bwMode="auto">
                <a:xfrm>
                  <a:off x="2852" y="2063"/>
                  <a:ext cx="14" cy="17"/>
                </a:xfrm>
                <a:custGeom>
                  <a:avLst/>
                  <a:gdLst>
                    <a:gd name="T0" fmla="*/ 0 w 8"/>
                    <a:gd name="T1" fmla="*/ 4 h 9"/>
                    <a:gd name="T2" fmla="*/ 4 w 8"/>
                    <a:gd name="T3" fmla="*/ 8 h 9"/>
                    <a:gd name="T4" fmla="*/ 8 w 8"/>
                    <a:gd name="T5" fmla="*/ 4 h 9"/>
                    <a:gd name="T6" fmla="*/ 3 w 8"/>
                    <a:gd name="T7" fmla="*/ 0 h 9"/>
                    <a:gd name="T8" fmla="*/ 0 w 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4"/>
                      </a:moveTo>
                      <a:cubicBezTo>
                        <a:pt x="0" y="7"/>
                        <a:pt x="2" y="9"/>
                        <a:pt x="4" y="8"/>
                      </a:cubicBezTo>
                      <a:cubicBezTo>
                        <a:pt x="6" y="8"/>
                        <a:pt x="8" y="7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8" name="Freeform 1555"/>
                <p:cNvSpPr>
                  <a:spLocks/>
                </p:cNvSpPr>
                <p:nvPr/>
              </p:nvSpPr>
              <p:spPr bwMode="auto">
                <a:xfrm>
                  <a:off x="2837" y="2063"/>
                  <a:ext cx="15" cy="17"/>
                </a:xfrm>
                <a:custGeom>
                  <a:avLst/>
                  <a:gdLst>
                    <a:gd name="T0" fmla="*/ 0 w 8"/>
                    <a:gd name="T1" fmla="*/ 5 h 9"/>
                    <a:gd name="T2" fmla="*/ 4 w 8"/>
                    <a:gd name="T3" fmla="*/ 9 h 9"/>
                    <a:gd name="T4" fmla="*/ 8 w 8"/>
                    <a:gd name="T5" fmla="*/ 4 h 9"/>
                    <a:gd name="T6" fmla="*/ 4 w 8"/>
                    <a:gd name="T7" fmla="*/ 0 h 9"/>
                    <a:gd name="T8" fmla="*/ 0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6" y="9"/>
                        <a:pt x="8" y="7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19" name="Freeform 1556"/>
                <p:cNvSpPr>
                  <a:spLocks/>
                </p:cNvSpPr>
                <p:nvPr/>
              </p:nvSpPr>
              <p:spPr bwMode="auto">
                <a:xfrm>
                  <a:off x="2822" y="2063"/>
                  <a:ext cx="15" cy="17"/>
                </a:xfrm>
                <a:custGeom>
                  <a:avLst/>
                  <a:gdLst>
                    <a:gd name="T0" fmla="*/ 0 w 8"/>
                    <a:gd name="T1" fmla="*/ 5 h 9"/>
                    <a:gd name="T2" fmla="*/ 4 w 8"/>
                    <a:gd name="T3" fmla="*/ 9 h 9"/>
                    <a:gd name="T4" fmla="*/ 8 w 8"/>
                    <a:gd name="T5" fmla="*/ 5 h 9"/>
                    <a:gd name="T6" fmla="*/ 4 w 8"/>
                    <a:gd name="T7" fmla="*/ 0 h 9"/>
                    <a:gd name="T8" fmla="*/ 0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7" y="9"/>
                        <a:pt x="8" y="7"/>
                        <a:pt x="8" y="5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0" name="Freeform 1557"/>
                <p:cNvSpPr>
                  <a:spLocks/>
                </p:cNvSpPr>
                <p:nvPr/>
              </p:nvSpPr>
              <p:spPr bwMode="auto">
                <a:xfrm>
                  <a:off x="2809" y="2063"/>
                  <a:ext cx="13" cy="17"/>
                </a:xfrm>
                <a:custGeom>
                  <a:avLst/>
                  <a:gdLst>
                    <a:gd name="T0" fmla="*/ 0 w 7"/>
                    <a:gd name="T1" fmla="*/ 5 h 9"/>
                    <a:gd name="T2" fmla="*/ 4 w 7"/>
                    <a:gd name="T3" fmla="*/ 9 h 9"/>
                    <a:gd name="T4" fmla="*/ 7 w 7"/>
                    <a:gd name="T5" fmla="*/ 5 h 9"/>
                    <a:gd name="T6" fmla="*/ 4 w 7"/>
                    <a:gd name="T7" fmla="*/ 1 h 9"/>
                    <a:gd name="T8" fmla="*/ 0 w 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7" y="7"/>
                        <a:pt x="7" y="5"/>
                      </a:cubicBezTo>
                      <a:cubicBezTo>
                        <a:pt x="7" y="2"/>
                        <a:pt x="6" y="0"/>
                        <a:pt x="4" y="1"/>
                      </a:cubicBezTo>
                      <a:cubicBezTo>
                        <a:pt x="2" y="1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1" name="Freeform 1558"/>
                <p:cNvSpPr>
                  <a:spLocks/>
                </p:cNvSpPr>
                <p:nvPr/>
              </p:nvSpPr>
              <p:spPr bwMode="auto">
                <a:xfrm>
                  <a:off x="2794" y="2065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4 w 8"/>
                    <a:gd name="T3" fmla="*/ 8 h 8"/>
                    <a:gd name="T4" fmla="*/ 8 w 8"/>
                    <a:gd name="T5" fmla="*/ 4 h 8"/>
                    <a:gd name="T6" fmla="*/ 5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6" y="8"/>
                        <a:pt x="8" y="6"/>
                        <a:pt x="8" y="4"/>
                      </a:cubicBezTo>
                      <a:cubicBezTo>
                        <a:pt x="8" y="1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2" name="Freeform 1559"/>
                <p:cNvSpPr>
                  <a:spLocks/>
                </p:cNvSpPr>
                <p:nvPr/>
              </p:nvSpPr>
              <p:spPr bwMode="auto">
                <a:xfrm>
                  <a:off x="2781" y="2065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3 w 8"/>
                    <a:gd name="T3" fmla="*/ 8 h 8"/>
                    <a:gd name="T4" fmla="*/ 7 w 8"/>
                    <a:gd name="T5" fmla="*/ 4 h 8"/>
                    <a:gd name="T6" fmla="*/ 4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3" name="Freeform 1560"/>
                <p:cNvSpPr>
                  <a:spLocks/>
                </p:cNvSpPr>
                <p:nvPr/>
              </p:nvSpPr>
              <p:spPr bwMode="auto">
                <a:xfrm>
                  <a:off x="2766" y="2065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4 w 8"/>
                    <a:gd name="T3" fmla="*/ 8 h 8"/>
                    <a:gd name="T4" fmla="*/ 8 w 8"/>
                    <a:gd name="T5" fmla="*/ 4 h 8"/>
                    <a:gd name="T6" fmla="*/ 5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0" y="7"/>
                        <a:pt x="2" y="8"/>
                        <a:pt x="4" y="8"/>
                      </a:cubicBezTo>
                      <a:cubicBezTo>
                        <a:pt x="6" y="8"/>
                        <a:pt x="8" y="6"/>
                        <a:pt x="8" y="4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4" name="Freeform 1561"/>
                <p:cNvSpPr>
                  <a:spLocks/>
                </p:cNvSpPr>
                <p:nvPr/>
              </p:nvSpPr>
              <p:spPr bwMode="auto">
                <a:xfrm>
                  <a:off x="2753" y="2065"/>
                  <a:ext cx="15" cy="17"/>
                </a:xfrm>
                <a:custGeom>
                  <a:avLst/>
                  <a:gdLst>
                    <a:gd name="T0" fmla="*/ 0 w 8"/>
                    <a:gd name="T1" fmla="*/ 4 h 9"/>
                    <a:gd name="T2" fmla="*/ 3 w 8"/>
                    <a:gd name="T3" fmla="*/ 9 h 9"/>
                    <a:gd name="T4" fmla="*/ 8 w 8"/>
                    <a:gd name="T5" fmla="*/ 4 h 9"/>
                    <a:gd name="T6" fmla="*/ 5 w 8"/>
                    <a:gd name="T7" fmla="*/ 0 h 9"/>
                    <a:gd name="T8" fmla="*/ 0 w 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7" y="7"/>
                        <a:pt x="8" y="4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5" name="Freeform 1562"/>
                <p:cNvSpPr>
                  <a:spLocks/>
                </p:cNvSpPr>
                <p:nvPr/>
              </p:nvSpPr>
              <p:spPr bwMode="auto">
                <a:xfrm>
                  <a:off x="2738" y="2065"/>
                  <a:ext cx="17" cy="17"/>
                </a:xfrm>
                <a:custGeom>
                  <a:avLst/>
                  <a:gdLst>
                    <a:gd name="T0" fmla="*/ 1 w 9"/>
                    <a:gd name="T1" fmla="*/ 5 h 9"/>
                    <a:gd name="T2" fmla="*/ 4 w 9"/>
                    <a:gd name="T3" fmla="*/ 9 h 9"/>
                    <a:gd name="T4" fmla="*/ 8 w 9"/>
                    <a:gd name="T5" fmla="*/ 4 h 9"/>
                    <a:gd name="T6" fmla="*/ 6 w 9"/>
                    <a:gd name="T7" fmla="*/ 0 h 9"/>
                    <a:gd name="T8" fmla="*/ 1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6" y="9"/>
                        <a:pt x="8" y="7"/>
                        <a:pt x="8" y="4"/>
                      </a:cubicBezTo>
                      <a:cubicBezTo>
                        <a:pt x="9" y="2"/>
                        <a:pt x="8" y="0"/>
                        <a:pt x="6" y="0"/>
                      </a:cubicBezTo>
                      <a:cubicBezTo>
                        <a:pt x="4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6" name="Freeform 1563"/>
                <p:cNvSpPr>
                  <a:spLocks/>
                </p:cNvSpPr>
                <p:nvPr/>
              </p:nvSpPr>
              <p:spPr bwMode="auto">
                <a:xfrm>
                  <a:off x="2725" y="2065"/>
                  <a:ext cx="17" cy="17"/>
                </a:xfrm>
                <a:custGeom>
                  <a:avLst/>
                  <a:gdLst>
                    <a:gd name="T0" fmla="*/ 1 w 9"/>
                    <a:gd name="T1" fmla="*/ 5 h 9"/>
                    <a:gd name="T2" fmla="*/ 3 w 9"/>
                    <a:gd name="T3" fmla="*/ 9 h 9"/>
                    <a:gd name="T4" fmla="*/ 8 w 9"/>
                    <a:gd name="T5" fmla="*/ 5 h 9"/>
                    <a:gd name="T6" fmla="*/ 6 w 9"/>
                    <a:gd name="T7" fmla="*/ 0 h 9"/>
                    <a:gd name="T8" fmla="*/ 1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7" y="7"/>
                        <a:pt x="8" y="5"/>
                      </a:cubicBezTo>
                      <a:cubicBezTo>
                        <a:pt x="9" y="2"/>
                        <a:pt x="8" y="0"/>
                        <a:pt x="6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7" name="Freeform 1564"/>
                <p:cNvSpPr>
                  <a:spLocks/>
                </p:cNvSpPr>
                <p:nvPr/>
              </p:nvSpPr>
              <p:spPr bwMode="auto">
                <a:xfrm>
                  <a:off x="2710" y="2065"/>
                  <a:ext cx="17" cy="17"/>
                </a:xfrm>
                <a:custGeom>
                  <a:avLst/>
                  <a:gdLst>
                    <a:gd name="T0" fmla="*/ 1 w 9"/>
                    <a:gd name="T1" fmla="*/ 5 h 9"/>
                    <a:gd name="T2" fmla="*/ 4 w 9"/>
                    <a:gd name="T3" fmla="*/ 9 h 9"/>
                    <a:gd name="T4" fmla="*/ 9 w 9"/>
                    <a:gd name="T5" fmla="*/ 5 h 9"/>
                    <a:gd name="T6" fmla="*/ 6 w 9"/>
                    <a:gd name="T7" fmla="*/ 0 h 9"/>
                    <a:gd name="T8" fmla="*/ 1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6" y="9"/>
                        <a:pt x="8" y="7"/>
                        <a:pt x="9" y="5"/>
                      </a:cubicBezTo>
                      <a:cubicBezTo>
                        <a:pt x="9" y="2"/>
                        <a:pt x="8" y="0"/>
                        <a:pt x="6" y="0"/>
                      </a:cubicBezTo>
                      <a:cubicBezTo>
                        <a:pt x="4" y="1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8" name="Freeform 1565"/>
                <p:cNvSpPr>
                  <a:spLocks/>
                </p:cNvSpPr>
                <p:nvPr/>
              </p:nvSpPr>
              <p:spPr bwMode="auto">
                <a:xfrm>
                  <a:off x="2697" y="2067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3 w 9"/>
                    <a:gd name="T3" fmla="*/ 8 h 8"/>
                    <a:gd name="T4" fmla="*/ 8 w 9"/>
                    <a:gd name="T5" fmla="*/ 4 h 8"/>
                    <a:gd name="T6" fmla="*/ 6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8" y="4"/>
                      </a:cubicBez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4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29" name="Freeform 1566"/>
                <p:cNvSpPr>
                  <a:spLocks/>
                </p:cNvSpPr>
                <p:nvPr/>
              </p:nvSpPr>
              <p:spPr bwMode="auto">
                <a:xfrm>
                  <a:off x="2654" y="2067"/>
                  <a:ext cx="19" cy="17"/>
                </a:xfrm>
                <a:custGeom>
                  <a:avLst/>
                  <a:gdLst>
                    <a:gd name="T0" fmla="*/ 1 w 10"/>
                    <a:gd name="T1" fmla="*/ 4 h 9"/>
                    <a:gd name="T2" fmla="*/ 3 w 10"/>
                    <a:gd name="T3" fmla="*/ 9 h 9"/>
                    <a:gd name="T4" fmla="*/ 9 w 10"/>
                    <a:gd name="T5" fmla="*/ 4 h 9"/>
                    <a:gd name="T6" fmla="*/ 7 w 10"/>
                    <a:gd name="T7" fmla="*/ 0 h 9"/>
                    <a:gd name="T8" fmla="*/ 1 w 1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1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8" y="7"/>
                        <a:pt x="9" y="4"/>
                      </a:cubicBezTo>
                      <a:cubicBezTo>
                        <a:pt x="10" y="2"/>
                        <a:pt x="9" y="0"/>
                        <a:pt x="7" y="0"/>
                      </a:cubicBezTo>
                      <a:cubicBezTo>
                        <a:pt x="5" y="0"/>
                        <a:pt x="3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0" name="Freeform 1567"/>
                <p:cNvSpPr>
                  <a:spLocks/>
                </p:cNvSpPr>
                <p:nvPr/>
              </p:nvSpPr>
              <p:spPr bwMode="auto">
                <a:xfrm>
                  <a:off x="2639" y="2067"/>
                  <a:ext cx="21" cy="17"/>
                </a:xfrm>
                <a:custGeom>
                  <a:avLst/>
                  <a:gdLst>
                    <a:gd name="T0" fmla="*/ 2 w 11"/>
                    <a:gd name="T1" fmla="*/ 5 h 9"/>
                    <a:gd name="T2" fmla="*/ 3 w 11"/>
                    <a:gd name="T3" fmla="*/ 9 h 9"/>
                    <a:gd name="T4" fmla="*/ 9 w 11"/>
                    <a:gd name="T5" fmla="*/ 4 h 9"/>
                    <a:gd name="T6" fmla="*/ 8 w 11"/>
                    <a:gd name="T7" fmla="*/ 0 h 9"/>
                    <a:gd name="T8" fmla="*/ 2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8" y="7"/>
                        <a:pt x="9" y="4"/>
                      </a:cubicBezTo>
                      <a:cubicBezTo>
                        <a:pt x="11" y="2"/>
                        <a:pt x="10" y="0"/>
                        <a:pt x="8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1" name="Freeform 1568"/>
                <p:cNvSpPr>
                  <a:spLocks/>
                </p:cNvSpPr>
                <p:nvPr/>
              </p:nvSpPr>
              <p:spPr bwMode="auto">
                <a:xfrm>
                  <a:off x="2624" y="2067"/>
                  <a:ext cx="21" cy="17"/>
                </a:xfrm>
                <a:custGeom>
                  <a:avLst/>
                  <a:gdLst>
                    <a:gd name="T0" fmla="*/ 2 w 11"/>
                    <a:gd name="T1" fmla="*/ 5 h 9"/>
                    <a:gd name="T2" fmla="*/ 3 w 11"/>
                    <a:gd name="T3" fmla="*/ 9 h 9"/>
                    <a:gd name="T4" fmla="*/ 10 w 11"/>
                    <a:gd name="T5" fmla="*/ 5 h 9"/>
                    <a:gd name="T6" fmla="*/ 8 w 11"/>
                    <a:gd name="T7" fmla="*/ 0 h 9"/>
                    <a:gd name="T8" fmla="*/ 2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8" y="7"/>
                        <a:pt x="10" y="5"/>
                      </a:cubicBezTo>
                      <a:cubicBezTo>
                        <a:pt x="11" y="2"/>
                        <a:pt x="10" y="0"/>
                        <a:pt x="8" y="0"/>
                      </a:cubicBezTo>
                      <a:cubicBezTo>
                        <a:pt x="6" y="0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2" name="Freeform 1569"/>
                <p:cNvSpPr>
                  <a:spLocks/>
                </p:cNvSpPr>
                <p:nvPr/>
              </p:nvSpPr>
              <p:spPr bwMode="auto">
                <a:xfrm>
                  <a:off x="2609" y="2067"/>
                  <a:ext cx="21" cy="17"/>
                </a:xfrm>
                <a:custGeom>
                  <a:avLst/>
                  <a:gdLst>
                    <a:gd name="T0" fmla="*/ 2 w 11"/>
                    <a:gd name="T1" fmla="*/ 5 h 9"/>
                    <a:gd name="T2" fmla="*/ 3 w 11"/>
                    <a:gd name="T3" fmla="*/ 9 h 9"/>
                    <a:gd name="T4" fmla="*/ 10 w 11"/>
                    <a:gd name="T5" fmla="*/ 5 h 9"/>
                    <a:gd name="T6" fmla="*/ 9 w 11"/>
                    <a:gd name="T7" fmla="*/ 0 h 9"/>
                    <a:gd name="T8" fmla="*/ 2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8" y="7"/>
                        <a:pt x="10" y="5"/>
                      </a:cubicBezTo>
                      <a:cubicBezTo>
                        <a:pt x="11" y="2"/>
                        <a:pt x="11" y="0"/>
                        <a:pt x="9" y="0"/>
                      </a:cubicBezTo>
                      <a:cubicBezTo>
                        <a:pt x="6" y="1"/>
                        <a:pt x="3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3" name="Freeform 1570"/>
                <p:cNvSpPr>
                  <a:spLocks/>
                </p:cNvSpPr>
                <p:nvPr/>
              </p:nvSpPr>
              <p:spPr bwMode="auto">
                <a:xfrm>
                  <a:off x="2341" y="2073"/>
                  <a:ext cx="33" cy="14"/>
                </a:xfrm>
                <a:custGeom>
                  <a:avLst/>
                  <a:gdLst>
                    <a:gd name="T0" fmla="*/ 3 w 18"/>
                    <a:gd name="T1" fmla="*/ 4 h 8"/>
                    <a:gd name="T2" fmla="*/ 4 w 18"/>
                    <a:gd name="T3" fmla="*/ 8 h 8"/>
                    <a:gd name="T4" fmla="*/ 15 w 18"/>
                    <a:gd name="T5" fmla="*/ 4 h 8"/>
                    <a:gd name="T6" fmla="*/ 14 w 18"/>
                    <a:gd name="T7" fmla="*/ 0 h 8"/>
                    <a:gd name="T8" fmla="*/ 3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3" y="4"/>
                      </a:moveTo>
                      <a:cubicBezTo>
                        <a:pt x="0" y="7"/>
                        <a:pt x="1" y="8"/>
                        <a:pt x="4" y="8"/>
                      </a:cubicBezTo>
                      <a:cubicBezTo>
                        <a:pt x="7" y="8"/>
                        <a:pt x="12" y="6"/>
                        <a:pt x="15" y="4"/>
                      </a:cubicBezTo>
                      <a:cubicBezTo>
                        <a:pt x="18" y="1"/>
                        <a:pt x="18" y="0"/>
                        <a:pt x="14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4" name="Freeform 1571"/>
                <p:cNvSpPr>
                  <a:spLocks/>
                </p:cNvSpPr>
                <p:nvPr/>
              </p:nvSpPr>
              <p:spPr bwMode="auto">
                <a:xfrm>
                  <a:off x="2320" y="2073"/>
                  <a:ext cx="32" cy="16"/>
                </a:xfrm>
                <a:custGeom>
                  <a:avLst/>
                  <a:gdLst>
                    <a:gd name="T0" fmla="*/ 3 w 17"/>
                    <a:gd name="T1" fmla="*/ 4 h 9"/>
                    <a:gd name="T2" fmla="*/ 3 w 17"/>
                    <a:gd name="T3" fmla="*/ 9 h 9"/>
                    <a:gd name="T4" fmla="*/ 14 w 17"/>
                    <a:gd name="T5" fmla="*/ 4 h 9"/>
                    <a:gd name="T6" fmla="*/ 14 w 17"/>
                    <a:gd name="T7" fmla="*/ 0 h 9"/>
                    <a:gd name="T8" fmla="*/ 3 w 1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3" y="4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6" y="9"/>
                        <a:pt x="11" y="7"/>
                        <a:pt x="14" y="4"/>
                      </a:cubicBezTo>
                      <a:cubicBezTo>
                        <a:pt x="17" y="2"/>
                        <a:pt x="17" y="0"/>
                        <a:pt x="14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5" name="Freeform 1572"/>
                <p:cNvSpPr>
                  <a:spLocks/>
                </p:cNvSpPr>
                <p:nvPr/>
              </p:nvSpPr>
              <p:spPr bwMode="auto">
                <a:xfrm>
                  <a:off x="2296" y="2073"/>
                  <a:ext cx="35" cy="16"/>
                </a:xfrm>
                <a:custGeom>
                  <a:avLst/>
                  <a:gdLst>
                    <a:gd name="T0" fmla="*/ 4 w 19"/>
                    <a:gd name="T1" fmla="*/ 4 h 9"/>
                    <a:gd name="T2" fmla="*/ 4 w 19"/>
                    <a:gd name="T3" fmla="*/ 9 h 9"/>
                    <a:gd name="T4" fmla="*/ 16 w 19"/>
                    <a:gd name="T5" fmla="*/ 4 h 9"/>
                    <a:gd name="T6" fmla="*/ 15 w 19"/>
                    <a:gd name="T7" fmla="*/ 0 h 9"/>
                    <a:gd name="T8" fmla="*/ 4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4" y="4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7" y="9"/>
                        <a:pt x="13" y="7"/>
                        <a:pt x="16" y="4"/>
                      </a:cubicBezTo>
                      <a:cubicBezTo>
                        <a:pt x="19" y="2"/>
                        <a:pt x="19" y="0"/>
                        <a:pt x="15" y="0"/>
                      </a:cubicBezTo>
                      <a:cubicBezTo>
                        <a:pt x="12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6" name="Freeform 1573"/>
                <p:cNvSpPr>
                  <a:spLocks/>
                </p:cNvSpPr>
                <p:nvPr/>
              </p:nvSpPr>
              <p:spPr bwMode="auto">
                <a:xfrm>
                  <a:off x="2274" y="2073"/>
                  <a:ext cx="35" cy="16"/>
                </a:xfrm>
                <a:custGeom>
                  <a:avLst/>
                  <a:gdLst>
                    <a:gd name="T0" fmla="*/ 3 w 19"/>
                    <a:gd name="T1" fmla="*/ 5 h 9"/>
                    <a:gd name="T2" fmla="*/ 4 w 19"/>
                    <a:gd name="T3" fmla="*/ 9 h 9"/>
                    <a:gd name="T4" fmla="*/ 16 w 19"/>
                    <a:gd name="T5" fmla="*/ 4 h 9"/>
                    <a:gd name="T6" fmla="*/ 15 w 19"/>
                    <a:gd name="T7" fmla="*/ 0 h 9"/>
                    <a:gd name="T8" fmla="*/ 3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2" y="7"/>
                        <a:pt x="16" y="4"/>
                      </a:cubicBezTo>
                      <a:cubicBezTo>
                        <a:pt x="19" y="2"/>
                        <a:pt x="19" y="0"/>
                        <a:pt x="15" y="0"/>
                      </a:cubicBezTo>
                      <a:cubicBezTo>
                        <a:pt x="12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7" name="Freeform 1574"/>
                <p:cNvSpPr>
                  <a:spLocks/>
                </p:cNvSpPr>
                <p:nvPr/>
              </p:nvSpPr>
              <p:spPr bwMode="auto">
                <a:xfrm>
                  <a:off x="2249" y="2073"/>
                  <a:ext cx="36" cy="16"/>
                </a:xfrm>
                <a:custGeom>
                  <a:avLst/>
                  <a:gdLst>
                    <a:gd name="T0" fmla="*/ 3 w 19"/>
                    <a:gd name="T1" fmla="*/ 5 h 9"/>
                    <a:gd name="T2" fmla="*/ 4 w 19"/>
                    <a:gd name="T3" fmla="*/ 9 h 9"/>
                    <a:gd name="T4" fmla="*/ 16 w 19"/>
                    <a:gd name="T5" fmla="*/ 5 h 9"/>
                    <a:gd name="T6" fmla="*/ 16 w 19"/>
                    <a:gd name="T7" fmla="*/ 0 h 9"/>
                    <a:gd name="T8" fmla="*/ 3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3" y="7"/>
                        <a:pt x="16" y="5"/>
                      </a:cubicBezTo>
                      <a:cubicBezTo>
                        <a:pt x="19" y="2"/>
                        <a:pt x="19" y="0"/>
                        <a:pt x="16" y="0"/>
                      </a:cubicBezTo>
                      <a:cubicBezTo>
                        <a:pt x="12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8" name="Freeform 1575"/>
                <p:cNvSpPr>
                  <a:spLocks/>
                </p:cNvSpPr>
                <p:nvPr/>
              </p:nvSpPr>
              <p:spPr bwMode="auto">
                <a:xfrm>
                  <a:off x="2225" y="2073"/>
                  <a:ext cx="37" cy="16"/>
                </a:xfrm>
                <a:custGeom>
                  <a:avLst/>
                  <a:gdLst>
                    <a:gd name="T0" fmla="*/ 3 w 20"/>
                    <a:gd name="T1" fmla="*/ 5 h 9"/>
                    <a:gd name="T2" fmla="*/ 4 w 20"/>
                    <a:gd name="T3" fmla="*/ 9 h 9"/>
                    <a:gd name="T4" fmla="*/ 16 w 20"/>
                    <a:gd name="T5" fmla="*/ 5 h 9"/>
                    <a:gd name="T6" fmla="*/ 16 w 20"/>
                    <a:gd name="T7" fmla="*/ 0 h 9"/>
                    <a:gd name="T8" fmla="*/ 3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3" y="7"/>
                        <a:pt x="16" y="5"/>
                      </a:cubicBezTo>
                      <a:cubicBezTo>
                        <a:pt x="20" y="2"/>
                        <a:pt x="19" y="0"/>
                        <a:pt x="16" y="0"/>
                      </a:cubicBezTo>
                      <a:cubicBezTo>
                        <a:pt x="12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39" name="Freeform 1576"/>
                <p:cNvSpPr>
                  <a:spLocks/>
                </p:cNvSpPr>
                <p:nvPr/>
              </p:nvSpPr>
              <p:spPr bwMode="auto">
                <a:xfrm>
                  <a:off x="2199" y="2073"/>
                  <a:ext cx="37" cy="16"/>
                </a:xfrm>
                <a:custGeom>
                  <a:avLst/>
                  <a:gdLst>
                    <a:gd name="T0" fmla="*/ 4 w 20"/>
                    <a:gd name="T1" fmla="*/ 5 h 9"/>
                    <a:gd name="T2" fmla="*/ 4 w 20"/>
                    <a:gd name="T3" fmla="*/ 9 h 9"/>
                    <a:gd name="T4" fmla="*/ 17 w 20"/>
                    <a:gd name="T5" fmla="*/ 5 h 9"/>
                    <a:gd name="T6" fmla="*/ 16 w 20"/>
                    <a:gd name="T7" fmla="*/ 0 h 9"/>
                    <a:gd name="T8" fmla="*/ 4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4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4" y="7"/>
                        <a:pt x="17" y="5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3" y="0"/>
                        <a:pt x="7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0" name="Freeform 1577"/>
                <p:cNvSpPr>
                  <a:spLocks/>
                </p:cNvSpPr>
                <p:nvPr/>
              </p:nvSpPr>
              <p:spPr bwMode="auto">
                <a:xfrm>
                  <a:off x="2173" y="2074"/>
                  <a:ext cx="39" cy="17"/>
                </a:xfrm>
                <a:custGeom>
                  <a:avLst/>
                  <a:gdLst>
                    <a:gd name="T0" fmla="*/ 3 w 21"/>
                    <a:gd name="T1" fmla="*/ 4 h 9"/>
                    <a:gd name="T2" fmla="*/ 4 w 21"/>
                    <a:gd name="T3" fmla="*/ 8 h 9"/>
                    <a:gd name="T4" fmla="*/ 17 w 21"/>
                    <a:gd name="T5" fmla="*/ 4 h 9"/>
                    <a:gd name="T6" fmla="*/ 17 w 21"/>
                    <a:gd name="T7" fmla="*/ 0 h 9"/>
                    <a:gd name="T8" fmla="*/ 3 w 2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4"/>
                      </a:moveTo>
                      <a:cubicBezTo>
                        <a:pt x="0" y="7"/>
                        <a:pt x="0" y="9"/>
                        <a:pt x="4" y="8"/>
                      </a:cubicBezTo>
                      <a:cubicBezTo>
                        <a:pt x="8" y="8"/>
                        <a:pt x="14" y="6"/>
                        <a:pt x="17" y="4"/>
                      </a:cubicBezTo>
                      <a:cubicBezTo>
                        <a:pt x="21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1" name="Freeform 1578"/>
                <p:cNvSpPr>
                  <a:spLocks/>
                </p:cNvSpPr>
                <p:nvPr/>
              </p:nvSpPr>
              <p:spPr bwMode="auto">
                <a:xfrm>
                  <a:off x="2145" y="2074"/>
                  <a:ext cx="41" cy="17"/>
                </a:xfrm>
                <a:custGeom>
                  <a:avLst/>
                  <a:gdLst>
                    <a:gd name="T0" fmla="*/ 4 w 22"/>
                    <a:gd name="T1" fmla="*/ 4 h 9"/>
                    <a:gd name="T2" fmla="*/ 5 w 22"/>
                    <a:gd name="T3" fmla="*/ 9 h 9"/>
                    <a:gd name="T4" fmla="*/ 18 w 22"/>
                    <a:gd name="T5" fmla="*/ 4 h 9"/>
                    <a:gd name="T6" fmla="*/ 18 w 22"/>
                    <a:gd name="T7" fmla="*/ 0 h 9"/>
                    <a:gd name="T8" fmla="*/ 4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8" y="4"/>
                      </a:cubicBezTo>
                      <a:cubicBezTo>
                        <a:pt x="22" y="2"/>
                        <a:pt x="22" y="0"/>
                        <a:pt x="18" y="0"/>
                      </a:cubicBezTo>
                      <a:cubicBezTo>
                        <a:pt x="14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2" name="Freeform 1579"/>
                <p:cNvSpPr>
                  <a:spLocks/>
                </p:cNvSpPr>
                <p:nvPr/>
              </p:nvSpPr>
              <p:spPr bwMode="auto">
                <a:xfrm>
                  <a:off x="2117" y="2074"/>
                  <a:ext cx="41" cy="17"/>
                </a:xfrm>
                <a:custGeom>
                  <a:avLst/>
                  <a:gdLst>
                    <a:gd name="T0" fmla="*/ 4 w 22"/>
                    <a:gd name="T1" fmla="*/ 4 h 9"/>
                    <a:gd name="T2" fmla="*/ 5 w 22"/>
                    <a:gd name="T3" fmla="*/ 9 h 9"/>
                    <a:gd name="T4" fmla="*/ 19 w 22"/>
                    <a:gd name="T5" fmla="*/ 4 h 9"/>
                    <a:gd name="T6" fmla="*/ 18 w 22"/>
                    <a:gd name="T7" fmla="*/ 0 h 9"/>
                    <a:gd name="T8" fmla="*/ 4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2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3" name="Freeform 1580"/>
                <p:cNvSpPr>
                  <a:spLocks/>
                </p:cNvSpPr>
                <p:nvPr/>
              </p:nvSpPr>
              <p:spPr bwMode="auto">
                <a:xfrm>
                  <a:off x="2089" y="2074"/>
                  <a:ext cx="43" cy="17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4" name="Freeform 1581"/>
                <p:cNvSpPr>
                  <a:spLocks/>
                </p:cNvSpPr>
                <p:nvPr/>
              </p:nvSpPr>
              <p:spPr bwMode="auto">
                <a:xfrm>
                  <a:off x="2059" y="2074"/>
                  <a:ext cx="43" cy="17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20 w 23"/>
                    <a:gd name="T5" fmla="*/ 5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6" y="7"/>
                        <a:pt x="20" y="5"/>
                      </a:cubicBezTo>
                      <a:cubicBezTo>
                        <a:pt x="23" y="2"/>
                        <a:pt x="23" y="0"/>
                        <a:pt x="18" y="0"/>
                      </a:cubicBezTo>
                      <a:cubicBezTo>
                        <a:pt x="14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5" name="Freeform 1582"/>
                <p:cNvSpPr>
                  <a:spLocks/>
                </p:cNvSpPr>
                <p:nvPr/>
              </p:nvSpPr>
              <p:spPr bwMode="auto">
                <a:xfrm>
                  <a:off x="2028" y="2074"/>
                  <a:ext cx="44" cy="17"/>
                </a:xfrm>
                <a:custGeom>
                  <a:avLst/>
                  <a:gdLst>
                    <a:gd name="T0" fmla="*/ 4 w 24"/>
                    <a:gd name="T1" fmla="*/ 5 h 9"/>
                    <a:gd name="T2" fmla="*/ 6 w 24"/>
                    <a:gd name="T3" fmla="*/ 9 h 9"/>
                    <a:gd name="T4" fmla="*/ 21 w 24"/>
                    <a:gd name="T5" fmla="*/ 5 h 9"/>
                    <a:gd name="T6" fmla="*/ 19 w 24"/>
                    <a:gd name="T7" fmla="*/ 0 h 9"/>
                    <a:gd name="T8" fmla="*/ 4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0" y="9"/>
                        <a:pt x="17" y="7"/>
                        <a:pt x="21" y="5"/>
                      </a:cubicBezTo>
                      <a:cubicBezTo>
                        <a:pt x="24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6" name="Freeform 1583"/>
                <p:cNvSpPr>
                  <a:spLocks/>
                </p:cNvSpPr>
                <p:nvPr/>
              </p:nvSpPr>
              <p:spPr bwMode="auto">
                <a:xfrm>
                  <a:off x="1998" y="2074"/>
                  <a:ext cx="44" cy="17"/>
                </a:xfrm>
                <a:custGeom>
                  <a:avLst/>
                  <a:gdLst>
                    <a:gd name="T0" fmla="*/ 3 w 24"/>
                    <a:gd name="T1" fmla="*/ 5 h 9"/>
                    <a:gd name="T2" fmla="*/ 5 w 24"/>
                    <a:gd name="T3" fmla="*/ 9 h 9"/>
                    <a:gd name="T4" fmla="*/ 20 w 24"/>
                    <a:gd name="T5" fmla="*/ 5 h 9"/>
                    <a:gd name="T6" fmla="*/ 19 w 24"/>
                    <a:gd name="T7" fmla="*/ 0 h 9"/>
                    <a:gd name="T8" fmla="*/ 3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3" y="5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10" y="9"/>
                        <a:pt x="16" y="7"/>
                        <a:pt x="20" y="5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1"/>
                        <a:pt x="7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7" name="Freeform 1584"/>
                <p:cNvSpPr>
                  <a:spLocks/>
                </p:cNvSpPr>
                <p:nvPr/>
              </p:nvSpPr>
              <p:spPr bwMode="auto">
                <a:xfrm>
                  <a:off x="1964" y="2076"/>
                  <a:ext cx="47" cy="17"/>
                </a:xfrm>
                <a:custGeom>
                  <a:avLst/>
                  <a:gdLst>
                    <a:gd name="T0" fmla="*/ 4 w 25"/>
                    <a:gd name="T1" fmla="*/ 4 h 9"/>
                    <a:gd name="T2" fmla="*/ 6 w 25"/>
                    <a:gd name="T3" fmla="*/ 9 h 9"/>
                    <a:gd name="T4" fmla="*/ 21 w 25"/>
                    <a:gd name="T5" fmla="*/ 4 h 9"/>
                    <a:gd name="T6" fmla="*/ 20 w 25"/>
                    <a:gd name="T7" fmla="*/ 0 h 9"/>
                    <a:gd name="T8" fmla="*/ 4 w 2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7" y="6"/>
                        <a:pt x="21" y="4"/>
                      </a:cubicBezTo>
                      <a:cubicBezTo>
                        <a:pt x="25" y="2"/>
                        <a:pt x="24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8" name="Freeform 1585"/>
                <p:cNvSpPr>
                  <a:spLocks/>
                </p:cNvSpPr>
                <p:nvPr/>
              </p:nvSpPr>
              <p:spPr bwMode="auto">
                <a:xfrm>
                  <a:off x="1931" y="2076"/>
                  <a:ext cx="48" cy="17"/>
                </a:xfrm>
                <a:custGeom>
                  <a:avLst/>
                  <a:gdLst>
                    <a:gd name="T0" fmla="*/ 4 w 26"/>
                    <a:gd name="T1" fmla="*/ 4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49" name="Freeform 1586"/>
                <p:cNvSpPr>
                  <a:spLocks/>
                </p:cNvSpPr>
                <p:nvPr/>
              </p:nvSpPr>
              <p:spPr bwMode="auto">
                <a:xfrm>
                  <a:off x="1895" y="2076"/>
                  <a:ext cx="51" cy="17"/>
                </a:xfrm>
                <a:custGeom>
                  <a:avLst/>
                  <a:gdLst>
                    <a:gd name="T0" fmla="*/ 4 w 27"/>
                    <a:gd name="T1" fmla="*/ 4 h 9"/>
                    <a:gd name="T2" fmla="*/ 7 w 27"/>
                    <a:gd name="T3" fmla="*/ 9 h 9"/>
                    <a:gd name="T4" fmla="*/ 23 w 27"/>
                    <a:gd name="T5" fmla="*/ 4 h 9"/>
                    <a:gd name="T6" fmla="*/ 21 w 27"/>
                    <a:gd name="T7" fmla="*/ 0 h 9"/>
                    <a:gd name="T8" fmla="*/ 4 w 2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0" name="Freeform 1587"/>
                <p:cNvSpPr>
                  <a:spLocks/>
                </p:cNvSpPr>
                <p:nvPr/>
              </p:nvSpPr>
              <p:spPr bwMode="auto">
                <a:xfrm>
                  <a:off x="1860" y="2076"/>
                  <a:ext cx="50" cy="17"/>
                </a:xfrm>
                <a:custGeom>
                  <a:avLst/>
                  <a:gdLst>
                    <a:gd name="T0" fmla="*/ 4 w 27"/>
                    <a:gd name="T1" fmla="*/ 5 h 9"/>
                    <a:gd name="T2" fmla="*/ 7 w 27"/>
                    <a:gd name="T3" fmla="*/ 9 h 9"/>
                    <a:gd name="T4" fmla="*/ 23 w 27"/>
                    <a:gd name="T5" fmla="*/ 4 h 9"/>
                    <a:gd name="T6" fmla="*/ 21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1" name="Freeform 1588"/>
                <p:cNvSpPr>
                  <a:spLocks/>
                </p:cNvSpPr>
                <p:nvPr/>
              </p:nvSpPr>
              <p:spPr bwMode="auto">
                <a:xfrm>
                  <a:off x="1824" y="2076"/>
                  <a:ext cx="51" cy="17"/>
                </a:xfrm>
                <a:custGeom>
                  <a:avLst/>
                  <a:gdLst>
                    <a:gd name="T0" fmla="*/ 4 w 27"/>
                    <a:gd name="T1" fmla="*/ 5 h 9"/>
                    <a:gd name="T2" fmla="*/ 6 w 27"/>
                    <a:gd name="T3" fmla="*/ 9 h 9"/>
                    <a:gd name="T4" fmla="*/ 23 w 27"/>
                    <a:gd name="T5" fmla="*/ 5 h 9"/>
                    <a:gd name="T6" fmla="*/ 21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2" y="9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2" name="Freeform 1589"/>
                <p:cNvSpPr>
                  <a:spLocks/>
                </p:cNvSpPr>
                <p:nvPr/>
              </p:nvSpPr>
              <p:spPr bwMode="auto">
                <a:xfrm>
                  <a:off x="1785" y="2076"/>
                  <a:ext cx="54" cy="17"/>
                </a:xfrm>
                <a:custGeom>
                  <a:avLst/>
                  <a:gdLst>
                    <a:gd name="T0" fmla="*/ 4 w 29"/>
                    <a:gd name="T1" fmla="*/ 5 h 9"/>
                    <a:gd name="T2" fmla="*/ 7 w 29"/>
                    <a:gd name="T3" fmla="*/ 9 h 9"/>
                    <a:gd name="T4" fmla="*/ 25 w 29"/>
                    <a:gd name="T5" fmla="*/ 5 h 9"/>
                    <a:gd name="T6" fmla="*/ 22 w 29"/>
                    <a:gd name="T7" fmla="*/ 0 h 9"/>
                    <a:gd name="T8" fmla="*/ 4 w 2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5"/>
                      </a:moveTo>
                      <a:cubicBezTo>
                        <a:pt x="0" y="7"/>
                        <a:pt x="2" y="9"/>
                        <a:pt x="7" y="9"/>
                      </a:cubicBezTo>
                      <a:cubicBezTo>
                        <a:pt x="13" y="9"/>
                        <a:pt x="21" y="7"/>
                        <a:pt x="25" y="5"/>
                      </a:cubicBezTo>
                      <a:cubicBezTo>
                        <a:pt x="29" y="2"/>
                        <a:pt x="27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3" name="Freeform 1590"/>
                <p:cNvSpPr>
                  <a:spLocks/>
                </p:cNvSpPr>
                <p:nvPr/>
              </p:nvSpPr>
              <p:spPr bwMode="auto">
                <a:xfrm>
                  <a:off x="1748" y="2076"/>
                  <a:ext cx="52" cy="19"/>
                </a:xfrm>
                <a:custGeom>
                  <a:avLst/>
                  <a:gdLst>
                    <a:gd name="T0" fmla="*/ 4 w 28"/>
                    <a:gd name="T1" fmla="*/ 5 h 10"/>
                    <a:gd name="T2" fmla="*/ 7 w 28"/>
                    <a:gd name="T3" fmla="*/ 10 h 10"/>
                    <a:gd name="T4" fmla="*/ 24 w 28"/>
                    <a:gd name="T5" fmla="*/ 5 h 10"/>
                    <a:gd name="T6" fmla="*/ 21 w 28"/>
                    <a:gd name="T7" fmla="*/ 0 h 10"/>
                    <a:gd name="T8" fmla="*/ 4 w 28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0">
                      <a:moveTo>
                        <a:pt x="4" y="5"/>
                      </a:moveTo>
                      <a:cubicBezTo>
                        <a:pt x="0" y="8"/>
                        <a:pt x="1" y="10"/>
                        <a:pt x="7" y="10"/>
                      </a:cubicBezTo>
                      <a:cubicBezTo>
                        <a:pt x="12" y="9"/>
                        <a:pt x="20" y="7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4" name="Freeform 1591"/>
                <p:cNvSpPr>
                  <a:spLocks/>
                </p:cNvSpPr>
                <p:nvPr/>
              </p:nvSpPr>
              <p:spPr bwMode="auto">
                <a:xfrm>
                  <a:off x="1707" y="2078"/>
                  <a:ext cx="56" cy="17"/>
                </a:xfrm>
                <a:custGeom>
                  <a:avLst/>
                  <a:gdLst>
                    <a:gd name="T0" fmla="*/ 4 w 30"/>
                    <a:gd name="T1" fmla="*/ 4 h 9"/>
                    <a:gd name="T2" fmla="*/ 7 w 30"/>
                    <a:gd name="T3" fmla="*/ 9 h 9"/>
                    <a:gd name="T4" fmla="*/ 25 w 30"/>
                    <a:gd name="T5" fmla="*/ 4 h 9"/>
                    <a:gd name="T6" fmla="*/ 22 w 30"/>
                    <a:gd name="T7" fmla="*/ 0 h 9"/>
                    <a:gd name="T8" fmla="*/ 4 w 3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4"/>
                      </a:moveTo>
                      <a:cubicBezTo>
                        <a:pt x="0" y="7"/>
                        <a:pt x="2" y="9"/>
                        <a:pt x="7" y="9"/>
                      </a:cubicBezTo>
                      <a:cubicBezTo>
                        <a:pt x="13" y="9"/>
                        <a:pt x="21" y="7"/>
                        <a:pt x="25" y="4"/>
                      </a:cubicBezTo>
                      <a:cubicBezTo>
                        <a:pt x="30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5" name="Freeform 1592"/>
                <p:cNvSpPr>
                  <a:spLocks/>
                </p:cNvSpPr>
                <p:nvPr/>
              </p:nvSpPr>
              <p:spPr bwMode="auto">
                <a:xfrm>
                  <a:off x="1666" y="2078"/>
                  <a:ext cx="56" cy="17"/>
                </a:xfrm>
                <a:custGeom>
                  <a:avLst/>
                  <a:gdLst>
                    <a:gd name="T0" fmla="*/ 4 w 30"/>
                    <a:gd name="T1" fmla="*/ 4 h 9"/>
                    <a:gd name="T2" fmla="*/ 8 w 30"/>
                    <a:gd name="T3" fmla="*/ 9 h 9"/>
                    <a:gd name="T4" fmla="*/ 26 w 30"/>
                    <a:gd name="T5" fmla="*/ 4 h 9"/>
                    <a:gd name="T6" fmla="*/ 22 w 30"/>
                    <a:gd name="T7" fmla="*/ 0 h 9"/>
                    <a:gd name="T8" fmla="*/ 4 w 3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4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6" name="Freeform 1593"/>
                <p:cNvSpPr>
                  <a:spLocks/>
                </p:cNvSpPr>
                <p:nvPr/>
              </p:nvSpPr>
              <p:spPr bwMode="auto">
                <a:xfrm>
                  <a:off x="3601" y="2039"/>
                  <a:ext cx="47" cy="15"/>
                </a:xfrm>
                <a:custGeom>
                  <a:avLst/>
                  <a:gdLst>
                    <a:gd name="T0" fmla="*/ 3 w 25"/>
                    <a:gd name="T1" fmla="*/ 4 h 8"/>
                    <a:gd name="T2" fmla="*/ 18 w 25"/>
                    <a:gd name="T3" fmla="*/ 8 h 8"/>
                    <a:gd name="T4" fmla="*/ 22 w 25"/>
                    <a:gd name="T5" fmla="*/ 4 h 8"/>
                    <a:gd name="T6" fmla="*/ 8 w 25"/>
                    <a:gd name="T7" fmla="*/ 0 h 8"/>
                    <a:gd name="T8" fmla="*/ 3 w 2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">
                      <a:moveTo>
                        <a:pt x="3" y="4"/>
                      </a:moveTo>
                      <a:cubicBezTo>
                        <a:pt x="6" y="7"/>
                        <a:pt x="12" y="8"/>
                        <a:pt x="18" y="8"/>
                      </a:cubicBezTo>
                      <a:cubicBezTo>
                        <a:pt x="23" y="8"/>
                        <a:pt x="25" y="6"/>
                        <a:pt x="22" y="4"/>
                      </a:cubicBezTo>
                      <a:cubicBezTo>
                        <a:pt x="20" y="2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7" name="Freeform 1594"/>
                <p:cNvSpPr>
                  <a:spLocks/>
                </p:cNvSpPr>
                <p:nvPr/>
              </p:nvSpPr>
              <p:spPr bwMode="auto">
                <a:xfrm>
                  <a:off x="3566" y="2039"/>
                  <a:ext cx="46" cy="15"/>
                </a:xfrm>
                <a:custGeom>
                  <a:avLst/>
                  <a:gdLst>
                    <a:gd name="T0" fmla="*/ 3 w 25"/>
                    <a:gd name="T1" fmla="*/ 5 h 8"/>
                    <a:gd name="T2" fmla="*/ 17 w 25"/>
                    <a:gd name="T3" fmla="*/ 8 h 8"/>
                    <a:gd name="T4" fmla="*/ 22 w 25"/>
                    <a:gd name="T5" fmla="*/ 4 h 8"/>
                    <a:gd name="T6" fmla="*/ 7 w 25"/>
                    <a:gd name="T7" fmla="*/ 1 h 8"/>
                    <a:gd name="T8" fmla="*/ 3 w 25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">
                      <a:moveTo>
                        <a:pt x="3" y="5"/>
                      </a:moveTo>
                      <a:cubicBezTo>
                        <a:pt x="6" y="7"/>
                        <a:pt x="12" y="8"/>
                        <a:pt x="17" y="8"/>
                      </a:cubicBezTo>
                      <a:cubicBezTo>
                        <a:pt x="23" y="8"/>
                        <a:pt x="25" y="7"/>
                        <a:pt x="22" y="4"/>
                      </a:cubicBezTo>
                      <a:cubicBezTo>
                        <a:pt x="19" y="2"/>
                        <a:pt x="13" y="0"/>
                        <a:pt x="7" y="1"/>
                      </a:cubicBezTo>
                      <a:cubicBezTo>
                        <a:pt x="2" y="1"/>
                        <a:pt x="0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8" name="Freeform 1595"/>
                <p:cNvSpPr>
                  <a:spLocks/>
                </p:cNvSpPr>
                <p:nvPr/>
              </p:nvSpPr>
              <p:spPr bwMode="auto">
                <a:xfrm>
                  <a:off x="3375" y="2041"/>
                  <a:ext cx="40" cy="15"/>
                </a:xfrm>
                <a:custGeom>
                  <a:avLst/>
                  <a:gdLst>
                    <a:gd name="T0" fmla="*/ 3 w 21"/>
                    <a:gd name="T1" fmla="*/ 4 h 8"/>
                    <a:gd name="T2" fmla="*/ 15 w 21"/>
                    <a:gd name="T3" fmla="*/ 8 h 8"/>
                    <a:gd name="T4" fmla="*/ 18 w 21"/>
                    <a:gd name="T5" fmla="*/ 4 h 8"/>
                    <a:gd name="T6" fmla="*/ 6 w 21"/>
                    <a:gd name="T7" fmla="*/ 0 h 8"/>
                    <a:gd name="T8" fmla="*/ 3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3" y="4"/>
                      </a:moveTo>
                      <a:cubicBezTo>
                        <a:pt x="5" y="7"/>
                        <a:pt x="11" y="8"/>
                        <a:pt x="15" y="8"/>
                      </a:cubicBezTo>
                      <a:cubicBezTo>
                        <a:pt x="19" y="8"/>
                        <a:pt x="21" y="6"/>
                        <a:pt x="18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59" name="Freeform 1596"/>
                <p:cNvSpPr>
                  <a:spLocks/>
                </p:cNvSpPr>
                <p:nvPr/>
              </p:nvSpPr>
              <p:spPr bwMode="auto">
                <a:xfrm>
                  <a:off x="3347" y="2041"/>
                  <a:ext cx="38" cy="15"/>
                </a:xfrm>
                <a:custGeom>
                  <a:avLst/>
                  <a:gdLst>
                    <a:gd name="T0" fmla="*/ 3 w 20"/>
                    <a:gd name="T1" fmla="*/ 4 h 8"/>
                    <a:gd name="T2" fmla="*/ 15 w 20"/>
                    <a:gd name="T3" fmla="*/ 8 h 8"/>
                    <a:gd name="T4" fmla="*/ 18 w 20"/>
                    <a:gd name="T5" fmla="*/ 4 h 8"/>
                    <a:gd name="T6" fmla="*/ 6 w 20"/>
                    <a:gd name="T7" fmla="*/ 0 h 8"/>
                    <a:gd name="T8" fmla="*/ 3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3" y="4"/>
                      </a:moveTo>
                      <a:cubicBezTo>
                        <a:pt x="5" y="7"/>
                        <a:pt x="10" y="8"/>
                        <a:pt x="15" y="8"/>
                      </a:cubicBezTo>
                      <a:cubicBezTo>
                        <a:pt x="19" y="8"/>
                        <a:pt x="20" y="7"/>
                        <a:pt x="18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0" name="Freeform 1597"/>
                <p:cNvSpPr>
                  <a:spLocks/>
                </p:cNvSpPr>
                <p:nvPr/>
              </p:nvSpPr>
              <p:spPr bwMode="auto">
                <a:xfrm>
                  <a:off x="3321" y="2043"/>
                  <a:ext cx="36" cy="15"/>
                </a:xfrm>
                <a:custGeom>
                  <a:avLst/>
                  <a:gdLst>
                    <a:gd name="T0" fmla="*/ 2 w 19"/>
                    <a:gd name="T1" fmla="*/ 4 h 8"/>
                    <a:gd name="T2" fmla="*/ 13 w 19"/>
                    <a:gd name="T3" fmla="*/ 8 h 8"/>
                    <a:gd name="T4" fmla="*/ 17 w 19"/>
                    <a:gd name="T5" fmla="*/ 3 h 8"/>
                    <a:gd name="T6" fmla="*/ 5 w 19"/>
                    <a:gd name="T7" fmla="*/ 0 h 8"/>
                    <a:gd name="T8" fmla="*/ 2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8" y="7"/>
                        <a:pt x="19" y="6"/>
                        <a:pt x="17" y="3"/>
                      </a:cubicBezTo>
                      <a:cubicBezTo>
                        <a:pt x="14" y="1"/>
                        <a:pt x="9" y="0"/>
                        <a:pt x="5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1" name="Freeform 1598"/>
                <p:cNvSpPr>
                  <a:spLocks/>
                </p:cNvSpPr>
                <p:nvPr/>
              </p:nvSpPr>
              <p:spPr bwMode="auto">
                <a:xfrm>
                  <a:off x="3293" y="2043"/>
                  <a:ext cx="36" cy="15"/>
                </a:xfrm>
                <a:custGeom>
                  <a:avLst/>
                  <a:gdLst>
                    <a:gd name="T0" fmla="*/ 3 w 19"/>
                    <a:gd name="T1" fmla="*/ 4 h 8"/>
                    <a:gd name="T2" fmla="*/ 14 w 19"/>
                    <a:gd name="T3" fmla="*/ 8 h 8"/>
                    <a:gd name="T4" fmla="*/ 17 w 19"/>
                    <a:gd name="T5" fmla="*/ 4 h 8"/>
                    <a:gd name="T6" fmla="*/ 5 w 19"/>
                    <a:gd name="T7" fmla="*/ 0 h 8"/>
                    <a:gd name="T8" fmla="*/ 3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3" y="4"/>
                      </a:moveTo>
                      <a:cubicBezTo>
                        <a:pt x="5" y="6"/>
                        <a:pt x="10" y="8"/>
                        <a:pt x="14" y="8"/>
                      </a:cubicBezTo>
                      <a:cubicBezTo>
                        <a:pt x="18" y="8"/>
                        <a:pt x="19" y="6"/>
                        <a:pt x="17" y="4"/>
                      </a:cubicBezTo>
                      <a:cubicBezTo>
                        <a:pt x="14" y="1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2" name="Freeform 1599"/>
                <p:cNvSpPr>
                  <a:spLocks/>
                </p:cNvSpPr>
                <p:nvPr/>
              </p:nvSpPr>
              <p:spPr bwMode="auto">
                <a:xfrm>
                  <a:off x="3269" y="2043"/>
                  <a:ext cx="34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3" name="Freeform 1600"/>
                <p:cNvSpPr>
                  <a:spLocks/>
                </p:cNvSpPr>
                <p:nvPr/>
              </p:nvSpPr>
              <p:spPr bwMode="auto">
                <a:xfrm>
                  <a:off x="3243" y="2043"/>
                  <a:ext cx="34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5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4" name="Freeform 1601"/>
                <p:cNvSpPr>
                  <a:spLocks/>
                </p:cNvSpPr>
                <p:nvPr/>
              </p:nvSpPr>
              <p:spPr bwMode="auto">
                <a:xfrm>
                  <a:off x="3219" y="2043"/>
                  <a:ext cx="31" cy="15"/>
                </a:xfrm>
                <a:custGeom>
                  <a:avLst/>
                  <a:gdLst>
                    <a:gd name="T0" fmla="*/ 2 w 17"/>
                    <a:gd name="T1" fmla="*/ 4 h 8"/>
                    <a:gd name="T2" fmla="*/ 13 w 17"/>
                    <a:gd name="T3" fmla="*/ 8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5" name="Freeform 1602"/>
                <p:cNvSpPr>
                  <a:spLocks/>
                </p:cNvSpPr>
                <p:nvPr/>
              </p:nvSpPr>
              <p:spPr bwMode="auto">
                <a:xfrm>
                  <a:off x="3196" y="2043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2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6"/>
                        <a:pt x="8" y="8"/>
                        <a:pt x="12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6" name="Freeform 1603"/>
                <p:cNvSpPr>
                  <a:spLocks/>
                </p:cNvSpPr>
                <p:nvPr/>
              </p:nvSpPr>
              <p:spPr bwMode="auto">
                <a:xfrm>
                  <a:off x="3174" y="2043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7"/>
                        <a:pt x="8" y="8"/>
                        <a:pt x="11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7" name="Freeform 1604"/>
                <p:cNvSpPr>
                  <a:spLocks/>
                </p:cNvSpPr>
                <p:nvPr/>
              </p:nvSpPr>
              <p:spPr bwMode="auto">
                <a:xfrm>
                  <a:off x="3152" y="2043"/>
                  <a:ext cx="30" cy="17"/>
                </a:xfrm>
                <a:custGeom>
                  <a:avLst/>
                  <a:gdLst>
                    <a:gd name="T0" fmla="*/ 2 w 16"/>
                    <a:gd name="T1" fmla="*/ 5 h 9"/>
                    <a:gd name="T2" fmla="*/ 11 w 16"/>
                    <a:gd name="T3" fmla="*/ 9 h 9"/>
                    <a:gd name="T4" fmla="*/ 14 w 16"/>
                    <a:gd name="T5" fmla="*/ 4 h 9"/>
                    <a:gd name="T6" fmla="*/ 4 w 16"/>
                    <a:gd name="T7" fmla="*/ 0 h 9"/>
                    <a:gd name="T8" fmla="*/ 2 w 1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2" y="5"/>
                      </a:moveTo>
                      <a:cubicBezTo>
                        <a:pt x="4" y="7"/>
                        <a:pt x="8" y="9"/>
                        <a:pt x="11" y="9"/>
                      </a:cubicBezTo>
                      <a:cubicBezTo>
                        <a:pt x="14" y="8"/>
                        <a:pt x="16" y="7"/>
                        <a:pt x="14" y="4"/>
                      </a:cubicBezTo>
                      <a:cubicBezTo>
                        <a:pt x="12" y="2"/>
                        <a:pt x="7" y="0"/>
                        <a:pt x="4" y="0"/>
                      </a:cubicBezTo>
                      <a:cubicBezTo>
                        <a:pt x="1" y="1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8" name="Freeform 1605"/>
                <p:cNvSpPr>
                  <a:spLocks/>
                </p:cNvSpPr>
                <p:nvPr/>
              </p:nvSpPr>
              <p:spPr bwMode="auto">
                <a:xfrm>
                  <a:off x="3131" y="2045"/>
                  <a:ext cx="28" cy="15"/>
                </a:xfrm>
                <a:custGeom>
                  <a:avLst/>
                  <a:gdLst>
                    <a:gd name="T0" fmla="*/ 1 w 15"/>
                    <a:gd name="T1" fmla="*/ 4 h 8"/>
                    <a:gd name="T2" fmla="*/ 10 w 15"/>
                    <a:gd name="T3" fmla="*/ 8 h 8"/>
                    <a:gd name="T4" fmla="*/ 13 w 15"/>
                    <a:gd name="T5" fmla="*/ 4 h 8"/>
                    <a:gd name="T6" fmla="*/ 4 w 15"/>
                    <a:gd name="T7" fmla="*/ 0 h 8"/>
                    <a:gd name="T8" fmla="*/ 1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1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4" y="8"/>
                        <a:pt x="15" y="6"/>
                        <a:pt x="13" y="4"/>
                      </a:cubicBezTo>
                      <a:cubicBezTo>
                        <a:pt x="11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69" name="Freeform 1606"/>
                <p:cNvSpPr>
                  <a:spLocks/>
                </p:cNvSpPr>
                <p:nvPr/>
              </p:nvSpPr>
              <p:spPr bwMode="auto">
                <a:xfrm>
                  <a:off x="3111" y="2045"/>
                  <a:ext cx="26" cy="15"/>
                </a:xfrm>
                <a:custGeom>
                  <a:avLst/>
                  <a:gdLst>
                    <a:gd name="T0" fmla="*/ 1 w 14"/>
                    <a:gd name="T1" fmla="*/ 4 h 8"/>
                    <a:gd name="T2" fmla="*/ 10 w 14"/>
                    <a:gd name="T3" fmla="*/ 8 h 8"/>
                    <a:gd name="T4" fmla="*/ 12 w 14"/>
                    <a:gd name="T5" fmla="*/ 4 h 8"/>
                    <a:gd name="T6" fmla="*/ 4 w 14"/>
                    <a:gd name="T7" fmla="*/ 0 h 8"/>
                    <a:gd name="T8" fmla="*/ 1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1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2" y="4"/>
                      </a:cubicBezTo>
                      <a:cubicBezTo>
                        <a:pt x="11" y="1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70" name="Freeform 1607"/>
                <p:cNvSpPr>
                  <a:spLocks/>
                </p:cNvSpPr>
                <p:nvPr/>
              </p:nvSpPr>
              <p:spPr bwMode="auto">
                <a:xfrm>
                  <a:off x="3090" y="2045"/>
                  <a:ext cx="26" cy="15"/>
                </a:xfrm>
                <a:custGeom>
                  <a:avLst/>
                  <a:gdLst>
                    <a:gd name="T0" fmla="*/ 2 w 14"/>
                    <a:gd name="T1" fmla="*/ 4 h 8"/>
                    <a:gd name="T2" fmla="*/ 10 w 14"/>
                    <a:gd name="T3" fmla="*/ 8 h 8"/>
                    <a:gd name="T4" fmla="*/ 12 w 14"/>
                    <a:gd name="T5" fmla="*/ 4 h 8"/>
                    <a:gd name="T6" fmla="*/ 4 w 14"/>
                    <a:gd name="T7" fmla="*/ 0 h 8"/>
                    <a:gd name="T8" fmla="*/ 2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2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2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71" name="Freeform 1608"/>
                <p:cNvSpPr>
                  <a:spLocks/>
                </p:cNvSpPr>
                <p:nvPr/>
              </p:nvSpPr>
              <p:spPr bwMode="auto">
                <a:xfrm>
                  <a:off x="3072" y="2045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2 w 13"/>
                    <a:gd name="T5" fmla="*/ 4 h 8"/>
                    <a:gd name="T6" fmla="*/ 3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2" y="4"/>
                      </a:cubicBezTo>
                      <a:cubicBezTo>
                        <a:pt x="10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72" name="Freeform 1609"/>
                <p:cNvSpPr>
                  <a:spLocks/>
                </p:cNvSpPr>
                <p:nvPr/>
              </p:nvSpPr>
              <p:spPr bwMode="auto">
                <a:xfrm>
                  <a:off x="3053" y="2045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3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1" y="4"/>
                      </a:cubicBezTo>
                      <a:cubicBezTo>
                        <a:pt x="10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73" name="Freeform 1610"/>
                <p:cNvSpPr>
                  <a:spLocks/>
                </p:cNvSpPr>
                <p:nvPr/>
              </p:nvSpPr>
              <p:spPr bwMode="auto">
                <a:xfrm>
                  <a:off x="3034" y="2045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4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7"/>
                        <a:pt x="6" y="8"/>
                        <a:pt x="9" y="8"/>
                      </a:cubicBezTo>
                      <a:cubicBezTo>
                        <a:pt x="11" y="8"/>
                        <a:pt x="13" y="6"/>
                        <a:pt x="11" y="4"/>
                      </a:cubicBezTo>
                      <a:cubicBezTo>
                        <a:pt x="10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674" name="Freeform 1611"/>
                <p:cNvSpPr>
                  <a:spLocks/>
                </p:cNvSpPr>
                <p:nvPr/>
              </p:nvSpPr>
              <p:spPr bwMode="auto">
                <a:xfrm>
                  <a:off x="3016" y="2045"/>
                  <a:ext cx="24" cy="16"/>
                </a:xfrm>
                <a:custGeom>
                  <a:avLst/>
                  <a:gdLst>
                    <a:gd name="T0" fmla="*/ 2 w 13"/>
                    <a:gd name="T1" fmla="*/ 5 h 9"/>
                    <a:gd name="T2" fmla="*/ 9 w 13"/>
                    <a:gd name="T3" fmla="*/ 9 h 9"/>
                    <a:gd name="T4" fmla="*/ 11 w 13"/>
                    <a:gd name="T5" fmla="*/ 4 h 9"/>
                    <a:gd name="T6" fmla="*/ 4 w 13"/>
                    <a:gd name="T7" fmla="*/ 0 h 9"/>
                    <a:gd name="T8" fmla="*/ 2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2" y="5"/>
                      </a:moveTo>
                      <a:cubicBezTo>
                        <a:pt x="3" y="7"/>
                        <a:pt x="6" y="9"/>
                        <a:pt x="9" y="9"/>
                      </a:cubicBezTo>
                      <a:cubicBezTo>
                        <a:pt x="12" y="8"/>
                        <a:pt x="13" y="7"/>
                        <a:pt x="11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3" name="Group 1813"/>
              <p:cNvGrpSpPr>
                <a:grpSpLocks/>
              </p:cNvGrpSpPr>
              <p:nvPr/>
            </p:nvGrpSpPr>
            <p:grpSpPr bwMode="auto">
              <a:xfrm>
                <a:off x="2173288" y="3168650"/>
                <a:ext cx="3711575" cy="133350"/>
                <a:chOff x="1369" y="1996"/>
                <a:chExt cx="2338" cy="84"/>
              </a:xfrm>
              <a:grpFill/>
            </p:grpSpPr>
            <p:sp>
              <p:nvSpPr>
                <p:cNvPr id="275" name="Freeform 1613"/>
                <p:cNvSpPr>
                  <a:spLocks/>
                </p:cNvSpPr>
                <p:nvPr/>
              </p:nvSpPr>
              <p:spPr bwMode="auto">
                <a:xfrm>
                  <a:off x="2999" y="2045"/>
                  <a:ext cx="22" cy="16"/>
                </a:xfrm>
                <a:custGeom>
                  <a:avLst/>
                  <a:gdLst>
                    <a:gd name="T0" fmla="*/ 1 w 12"/>
                    <a:gd name="T1" fmla="*/ 5 h 9"/>
                    <a:gd name="T2" fmla="*/ 8 w 12"/>
                    <a:gd name="T3" fmla="*/ 9 h 9"/>
                    <a:gd name="T4" fmla="*/ 11 w 12"/>
                    <a:gd name="T5" fmla="*/ 5 h 9"/>
                    <a:gd name="T6" fmla="*/ 4 w 12"/>
                    <a:gd name="T7" fmla="*/ 0 h 9"/>
                    <a:gd name="T8" fmla="*/ 1 w 1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1" y="5"/>
                      </a:moveTo>
                      <a:cubicBezTo>
                        <a:pt x="3" y="7"/>
                        <a:pt x="6" y="9"/>
                        <a:pt x="8" y="9"/>
                      </a:cubicBezTo>
                      <a:cubicBezTo>
                        <a:pt x="11" y="9"/>
                        <a:pt x="12" y="7"/>
                        <a:pt x="11" y="5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1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76" name="Freeform 1614"/>
                <p:cNvSpPr>
                  <a:spLocks/>
                </p:cNvSpPr>
                <p:nvPr/>
              </p:nvSpPr>
              <p:spPr bwMode="auto">
                <a:xfrm>
                  <a:off x="2982" y="2046"/>
                  <a:ext cx="22" cy="15"/>
                </a:xfrm>
                <a:custGeom>
                  <a:avLst/>
                  <a:gdLst>
                    <a:gd name="T0" fmla="*/ 1 w 12"/>
                    <a:gd name="T1" fmla="*/ 4 h 8"/>
                    <a:gd name="T2" fmla="*/ 8 w 12"/>
                    <a:gd name="T3" fmla="*/ 8 h 8"/>
                    <a:gd name="T4" fmla="*/ 10 w 12"/>
                    <a:gd name="T5" fmla="*/ 4 h 8"/>
                    <a:gd name="T6" fmla="*/ 4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3" y="6"/>
                        <a:pt x="5" y="8"/>
                        <a:pt x="8" y="8"/>
                      </a:cubicBezTo>
                      <a:cubicBezTo>
                        <a:pt x="10" y="8"/>
                        <a:pt x="12" y="6"/>
                        <a:pt x="10" y="4"/>
                      </a:cubicBezTo>
                      <a:cubicBezTo>
                        <a:pt x="9" y="1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77" name="Freeform 1615"/>
                <p:cNvSpPr>
                  <a:spLocks/>
                </p:cNvSpPr>
                <p:nvPr/>
              </p:nvSpPr>
              <p:spPr bwMode="auto">
                <a:xfrm>
                  <a:off x="2967" y="2046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4" y="8"/>
                        <a:pt x="7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78" name="Freeform 1616"/>
                <p:cNvSpPr>
                  <a:spLocks/>
                </p:cNvSpPr>
                <p:nvPr/>
              </p:nvSpPr>
              <p:spPr bwMode="auto">
                <a:xfrm>
                  <a:off x="2950" y="2046"/>
                  <a:ext cx="21" cy="15"/>
                </a:xfrm>
                <a:custGeom>
                  <a:avLst/>
                  <a:gdLst>
                    <a:gd name="T0" fmla="*/ 1 w 11"/>
                    <a:gd name="T1" fmla="*/ 4 h 8"/>
                    <a:gd name="T2" fmla="*/ 7 w 11"/>
                    <a:gd name="T3" fmla="*/ 8 h 8"/>
                    <a:gd name="T4" fmla="*/ 10 w 11"/>
                    <a:gd name="T5" fmla="*/ 4 h 8"/>
                    <a:gd name="T6" fmla="*/ 4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9" y="8"/>
                        <a:pt x="11" y="6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79" name="Freeform 1617"/>
                <p:cNvSpPr>
                  <a:spLocks/>
                </p:cNvSpPr>
                <p:nvPr/>
              </p:nvSpPr>
              <p:spPr bwMode="auto">
                <a:xfrm>
                  <a:off x="2935" y="2046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6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6"/>
                        <a:pt x="4" y="8"/>
                        <a:pt x="6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8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0" name="Freeform 1618"/>
                <p:cNvSpPr>
                  <a:spLocks/>
                </p:cNvSpPr>
                <p:nvPr/>
              </p:nvSpPr>
              <p:spPr bwMode="auto">
                <a:xfrm>
                  <a:off x="2921" y="2046"/>
                  <a:ext cx="16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9 w 9"/>
                    <a:gd name="T5" fmla="*/ 4 h 8"/>
                    <a:gd name="T6" fmla="*/ 3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7"/>
                        <a:pt x="4" y="8"/>
                        <a:pt x="6" y="8"/>
                      </a:cubicBezTo>
                      <a:cubicBezTo>
                        <a:pt x="8" y="8"/>
                        <a:pt x="9" y="6"/>
                        <a:pt x="9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1" name="Freeform 1619"/>
                <p:cNvSpPr>
                  <a:spLocks/>
                </p:cNvSpPr>
                <p:nvPr/>
              </p:nvSpPr>
              <p:spPr bwMode="auto">
                <a:xfrm>
                  <a:off x="2906" y="2046"/>
                  <a:ext cx="16" cy="17"/>
                </a:xfrm>
                <a:custGeom>
                  <a:avLst/>
                  <a:gdLst>
                    <a:gd name="T0" fmla="*/ 1 w 9"/>
                    <a:gd name="T1" fmla="*/ 4 h 9"/>
                    <a:gd name="T2" fmla="*/ 6 w 9"/>
                    <a:gd name="T3" fmla="*/ 9 h 9"/>
                    <a:gd name="T4" fmla="*/ 8 w 9"/>
                    <a:gd name="T5" fmla="*/ 4 h 9"/>
                    <a:gd name="T6" fmla="*/ 3 w 9"/>
                    <a:gd name="T7" fmla="*/ 0 h 9"/>
                    <a:gd name="T8" fmla="*/ 1 w 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4"/>
                      </a:moveTo>
                      <a:cubicBezTo>
                        <a:pt x="1" y="7"/>
                        <a:pt x="3" y="9"/>
                        <a:pt x="6" y="9"/>
                      </a:cubicBezTo>
                      <a:cubicBezTo>
                        <a:pt x="8" y="8"/>
                        <a:pt x="9" y="7"/>
                        <a:pt x="8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2" name="Freeform 1620"/>
                <p:cNvSpPr>
                  <a:spLocks/>
                </p:cNvSpPr>
                <p:nvPr/>
              </p:nvSpPr>
              <p:spPr bwMode="auto">
                <a:xfrm>
                  <a:off x="2891" y="2046"/>
                  <a:ext cx="16" cy="17"/>
                </a:xfrm>
                <a:custGeom>
                  <a:avLst/>
                  <a:gdLst>
                    <a:gd name="T0" fmla="*/ 1 w 9"/>
                    <a:gd name="T1" fmla="*/ 5 h 9"/>
                    <a:gd name="T2" fmla="*/ 6 w 9"/>
                    <a:gd name="T3" fmla="*/ 9 h 9"/>
                    <a:gd name="T4" fmla="*/ 8 w 9"/>
                    <a:gd name="T5" fmla="*/ 4 h 9"/>
                    <a:gd name="T6" fmla="*/ 4 w 9"/>
                    <a:gd name="T7" fmla="*/ 0 h 9"/>
                    <a:gd name="T8" fmla="*/ 1 w 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5"/>
                      </a:moveTo>
                      <a:cubicBezTo>
                        <a:pt x="1" y="7"/>
                        <a:pt x="3" y="9"/>
                        <a:pt x="6" y="9"/>
                      </a:cubicBezTo>
                      <a:cubicBezTo>
                        <a:pt x="8" y="9"/>
                        <a:pt x="9" y="7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3" name="Freeform 1621"/>
                <p:cNvSpPr>
                  <a:spLocks/>
                </p:cNvSpPr>
                <p:nvPr/>
              </p:nvSpPr>
              <p:spPr bwMode="auto">
                <a:xfrm>
                  <a:off x="2878" y="2046"/>
                  <a:ext cx="15" cy="17"/>
                </a:xfrm>
                <a:custGeom>
                  <a:avLst/>
                  <a:gdLst>
                    <a:gd name="T0" fmla="*/ 0 w 8"/>
                    <a:gd name="T1" fmla="*/ 5 h 9"/>
                    <a:gd name="T2" fmla="*/ 5 w 8"/>
                    <a:gd name="T3" fmla="*/ 9 h 9"/>
                    <a:gd name="T4" fmla="*/ 8 w 8"/>
                    <a:gd name="T5" fmla="*/ 5 h 9"/>
                    <a:gd name="T6" fmla="*/ 3 w 8"/>
                    <a:gd name="T7" fmla="*/ 1 h 9"/>
                    <a:gd name="T8" fmla="*/ 0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5"/>
                      </a:moveTo>
                      <a:cubicBezTo>
                        <a:pt x="0" y="7"/>
                        <a:pt x="2" y="9"/>
                        <a:pt x="5" y="9"/>
                      </a:cubicBezTo>
                      <a:cubicBezTo>
                        <a:pt x="7" y="9"/>
                        <a:pt x="8" y="7"/>
                        <a:pt x="8" y="5"/>
                      </a:cubicBezTo>
                      <a:cubicBezTo>
                        <a:pt x="7" y="2"/>
                        <a:pt x="5" y="0"/>
                        <a:pt x="3" y="1"/>
                      </a:cubicBezTo>
                      <a:cubicBezTo>
                        <a:pt x="1" y="1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4" name="Freeform 1622"/>
                <p:cNvSpPr>
                  <a:spLocks/>
                </p:cNvSpPr>
                <p:nvPr/>
              </p:nvSpPr>
              <p:spPr bwMode="auto">
                <a:xfrm>
                  <a:off x="2863" y="2048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5 w 8"/>
                    <a:gd name="T3" fmla="*/ 8 h 8"/>
                    <a:gd name="T4" fmla="*/ 8 w 8"/>
                    <a:gd name="T5" fmla="*/ 4 h 8"/>
                    <a:gd name="T6" fmla="*/ 4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8" y="6"/>
                        <a:pt x="8" y="4"/>
                      </a:cubicBezTo>
                      <a:cubicBezTo>
                        <a:pt x="8" y="1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5" name="Freeform 1623"/>
                <p:cNvSpPr>
                  <a:spLocks/>
                </p:cNvSpPr>
                <p:nvPr/>
              </p:nvSpPr>
              <p:spPr bwMode="auto">
                <a:xfrm>
                  <a:off x="2850" y="2048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4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6" y="8"/>
                        <a:pt x="8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6" name="Freeform 1624"/>
                <p:cNvSpPr>
                  <a:spLocks/>
                </p:cNvSpPr>
                <p:nvPr/>
              </p:nvSpPr>
              <p:spPr bwMode="auto">
                <a:xfrm>
                  <a:off x="2837" y="2048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4 w 7"/>
                    <a:gd name="T3" fmla="*/ 8 h 8"/>
                    <a:gd name="T4" fmla="*/ 7 w 7"/>
                    <a:gd name="T5" fmla="*/ 4 h 8"/>
                    <a:gd name="T6" fmla="*/ 3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6" y="8"/>
                        <a:pt x="7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7" name="Freeform 1625"/>
                <p:cNvSpPr>
                  <a:spLocks/>
                </p:cNvSpPr>
                <p:nvPr/>
              </p:nvSpPr>
              <p:spPr bwMode="auto">
                <a:xfrm>
                  <a:off x="2824" y="2048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3 w 7"/>
                    <a:gd name="T3" fmla="*/ 8 h 8"/>
                    <a:gd name="T4" fmla="*/ 7 w 7"/>
                    <a:gd name="T5" fmla="*/ 4 h 8"/>
                    <a:gd name="T6" fmla="*/ 3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7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8" name="Freeform 1626"/>
                <p:cNvSpPr>
                  <a:spLocks/>
                </p:cNvSpPr>
                <p:nvPr/>
              </p:nvSpPr>
              <p:spPr bwMode="auto">
                <a:xfrm>
                  <a:off x="2809" y="2048"/>
                  <a:ext cx="15" cy="17"/>
                </a:xfrm>
                <a:custGeom>
                  <a:avLst/>
                  <a:gdLst>
                    <a:gd name="T0" fmla="*/ 0 w 8"/>
                    <a:gd name="T1" fmla="*/ 4 h 9"/>
                    <a:gd name="T2" fmla="*/ 4 w 8"/>
                    <a:gd name="T3" fmla="*/ 8 h 9"/>
                    <a:gd name="T4" fmla="*/ 7 w 8"/>
                    <a:gd name="T5" fmla="*/ 4 h 9"/>
                    <a:gd name="T6" fmla="*/ 4 w 8"/>
                    <a:gd name="T7" fmla="*/ 0 h 9"/>
                    <a:gd name="T8" fmla="*/ 0 w 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4"/>
                      </a:moveTo>
                      <a:cubicBezTo>
                        <a:pt x="0" y="7"/>
                        <a:pt x="2" y="9"/>
                        <a:pt x="4" y="8"/>
                      </a:cubicBezTo>
                      <a:cubicBezTo>
                        <a:pt x="6" y="8"/>
                        <a:pt x="7" y="7"/>
                        <a:pt x="7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89" name="Freeform 1627"/>
                <p:cNvSpPr>
                  <a:spLocks/>
                </p:cNvSpPr>
                <p:nvPr/>
              </p:nvSpPr>
              <p:spPr bwMode="auto">
                <a:xfrm>
                  <a:off x="2796" y="2048"/>
                  <a:ext cx="13" cy="17"/>
                </a:xfrm>
                <a:custGeom>
                  <a:avLst/>
                  <a:gdLst>
                    <a:gd name="T0" fmla="*/ 0 w 7"/>
                    <a:gd name="T1" fmla="*/ 5 h 9"/>
                    <a:gd name="T2" fmla="*/ 4 w 7"/>
                    <a:gd name="T3" fmla="*/ 9 h 9"/>
                    <a:gd name="T4" fmla="*/ 7 w 7"/>
                    <a:gd name="T5" fmla="*/ 4 h 9"/>
                    <a:gd name="T6" fmla="*/ 4 w 7"/>
                    <a:gd name="T7" fmla="*/ 0 h 9"/>
                    <a:gd name="T8" fmla="*/ 0 w 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6" y="9"/>
                        <a:pt x="7" y="7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2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0" name="Freeform 1628"/>
                <p:cNvSpPr>
                  <a:spLocks/>
                </p:cNvSpPr>
                <p:nvPr/>
              </p:nvSpPr>
              <p:spPr bwMode="auto">
                <a:xfrm>
                  <a:off x="2783" y="2048"/>
                  <a:ext cx="13" cy="17"/>
                </a:xfrm>
                <a:custGeom>
                  <a:avLst/>
                  <a:gdLst>
                    <a:gd name="T0" fmla="*/ 0 w 7"/>
                    <a:gd name="T1" fmla="*/ 5 h 9"/>
                    <a:gd name="T2" fmla="*/ 3 w 7"/>
                    <a:gd name="T3" fmla="*/ 9 h 9"/>
                    <a:gd name="T4" fmla="*/ 7 w 7"/>
                    <a:gd name="T5" fmla="*/ 5 h 9"/>
                    <a:gd name="T6" fmla="*/ 4 w 7"/>
                    <a:gd name="T7" fmla="*/ 0 h 9"/>
                    <a:gd name="T8" fmla="*/ 0 w 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7" y="7"/>
                        <a:pt x="7" y="5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2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1" name="Freeform 1629"/>
                <p:cNvSpPr>
                  <a:spLocks/>
                </p:cNvSpPr>
                <p:nvPr/>
              </p:nvSpPr>
              <p:spPr bwMode="auto">
                <a:xfrm>
                  <a:off x="2770" y="2050"/>
                  <a:ext cx="14" cy="15"/>
                </a:xfrm>
                <a:custGeom>
                  <a:avLst/>
                  <a:gdLst>
                    <a:gd name="T0" fmla="*/ 0 w 8"/>
                    <a:gd name="T1" fmla="*/ 4 h 8"/>
                    <a:gd name="T2" fmla="*/ 3 w 8"/>
                    <a:gd name="T3" fmla="*/ 8 h 8"/>
                    <a:gd name="T4" fmla="*/ 7 w 8"/>
                    <a:gd name="T5" fmla="*/ 4 h 8"/>
                    <a:gd name="T6" fmla="*/ 4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8" y="1"/>
                        <a:pt x="6" y="0"/>
                        <a:pt x="4" y="0"/>
                      </a:cubicBezTo>
                      <a:cubicBezTo>
                        <a:pt x="3" y="0"/>
                        <a:pt x="1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2" name="Freeform 1630"/>
                <p:cNvSpPr>
                  <a:spLocks/>
                </p:cNvSpPr>
                <p:nvPr/>
              </p:nvSpPr>
              <p:spPr bwMode="auto">
                <a:xfrm>
                  <a:off x="2756" y="2050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3 w 8"/>
                    <a:gd name="T3" fmla="*/ 8 h 8"/>
                    <a:gd name="T4" fmla="*/ 7 w 8"/>
                    <a:gd name="T5" fmla="*/ 4 h 8"/>
                    <a:gd name="T6" fmla="*/ 5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8" y="1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3" name="Freeform 1631"/>
                <p:cNvSpPr>
                  <a:spLocks/>
                </p:cNvSpPr>
                <p:nvPr/>
              </p:nvSpPr>
              <p:spPr bwMode="auto">
                <a:xfrm>
                  <a:off x="2730" y="2050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3 w 8"/>
                    <a:gd name="T3" fmla="*/ 8 h 8"/>
                    <a:gd name="T4" fmla="*/ 7 w 8"/>
                    <a:gd name="T5" fmla="*/ 4 h 8"/>
                    <a:gd name="T6" fmla="*/ 5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0" y="7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4" name="Freeform 1632"/>
                <p:cNvSpPr>
                  <a:spLocks/>
                </p:cNvSpPr>
                <p:nvPr/>
              </p:nvSpPr>
              <p:spPr bwMode="auto">
                <a:xfrm>
                  <a:off x="2717" y="2050"/>
                  <a:ext cx="15" cy="17"/>
                </a:xfrm>
                <a:custGeom>
                  <a:avLst/>
                  <a:gdLst>
                    <a:gd name="T0" fmla="*/ 0 w 8"/>
                    <a:gd name="T1" fmla="*/ 4 h 9"/>
                    <a:gd name="T2" fmla="*/ 2 w 8"/>
                    <a:gd name="T3" fmla="*/ 8 h 9"/>
                    <a:gd name="T4" fmla="*/ 7 w 8"/>
                    <a:gd name="T5" fmla="*/ 4 h 9"/>
                    <a:gd name="T6" fmla="*/ 5 w 8"/>
                    <a:gd name="T7" fmla="*/ 0 h 9"/>
                    <a:gd name="T8" fmla="*/ 0 w 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4"/>
                      </a:moveTo>
                      <a:cubicBezTo>
                        <a:pt x="0" y="7"/>
                        <a:pt x="0" y="9"/>
                        <a:pt x="2" y="8"/>
                      </a:cubicBezTo>
                      <a:cubicBezTo>
                        <a:pt x="4" y="8"/>
                        <a:pt x="7" y="7"/>
                        <a:pt x="7" y="4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5" name="Freeform 1633"/>
                <p:cNvSpPr>
                  <a:spLocks/>
                </p:cNvSpPr>
                <p:nvPr/>
              </p:nvSpPr>
              <p:spPr bwMode="auto">
                <a:xfrm>
                  <a:off x="2702" y="2050"/>
                  <a:ext cx="17" cy="17"/>
                </a:xfrm>
                <a:custGeom>
                  <a:avLst/>
                  <a:gdLst>
                    <a:gd name="T0" fmla="*/ 1 w 9"/>
                    <a:gd name="T1" fmla="*/ 4 h 9"/>
                    <a:gd name="T2" fmla="*/ 3 w 9"/>
                    <a:gd name="T3" fmla="*/ 9 h 9"/>
                    <a:gd name="T4" fmla="*/ 8 w 9"/>
                    <a:gd name="T5" fmla="*/ 4 h 9"/>
                    <a:gd name="T6" fmla="*/ 7 w 9"/>
                    <a:gd name="T7" fmla="*/ 0 h 9"/>
                    <a:gd name="T8" fmla="*/ 1 w 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1" y="4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8" y="7"/>
                        <a:pt x="8" y="4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6" name="Freeform 1634"/>
                <p:cNvSpPr>
                  <a:spLocks/>
                </p:cNvSpPr>
                <p:nvPr/>
              </p:nvSpPr>
              <p:spPr bwMode="auto">
                <a:xfrm>
                  <a:off x="2648" y="2052"/>
                  <a:ext cx="19" cy="15"/>
                </a:xfrm>
                <a:custGeom>
                  <a:avLst/>
                  <a:gdLst>
                    <a:gd name="T0" fmla="*/ 2 w 10"/>
                    <a:gd name="T1" fmla="*/ 4 h 8"/>
                    <a:gd name="T2" fmla="*/ 3 w 10"/>
                    <a:gd name="T3" fmla="*/ 8 h 8"/>
                    <a:gd name="T4" fmla="*/ 9 w 10"/>
                    <a:gd name="T5" fmla="*/ 4 h 8"/>
                    <a:gd name="T6" fmla="*/ 8 w 10"/>
                    <a:gd name="T7" fmla="*/ 0 h 8"/>
                    <a:gd name="T8" fmla="*/ 2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8" y="6"/>
                        <a:pt x="9" y="4"/>
                      </a:cubicBezTo>
                      <a:cubicBezTo>
                        <a:pt x="10" y="2"/>
                        <a:pt x="10" y="0"/>
                        <a:pt x="8" y="0"/>
                      </a:cubicBezTo>
                      <a:cubicBezTo>
                        <a:pt x="6" y="0"/>
                        <a:pt x="3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7" name="Freeform 1635"/>
                <p:cNvSpPr>
                  <a:spLocks/>
                </p:cNvSpPr>
                <p:nvPr/>
              </p:nvSpPr>
              <p:spPr bwMode="auto">
                <a:xfrm>
                  <a:off x="2635" y="2052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2 w 10"/>
                    <a:gd name="T3" fmla="*/ 8 h 8"/>
                    <a:gd name="T4" fmla="*/ 9 w 10"/>
                    <a:gd name="T5" fmla="*/ 4 h 8"/>
                    <a:gd name="T6" fmla="*/ 7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7" y="6"/>
                        <a:pt x="9" y="4"/>
                      </a:cubicBezTo>
                      <a:cubicBezTo>
                        <a:pt x="10" y="2"/>
                        <a:pt x="9" y="0"/>
                        <a:pt x="7" y="0"/>
                      </a:cubicBezTo>
                      <a:cubicBezTo>
                        <a:pt x="6" y="0"/>
                        <a:pt x="3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8" name="Freeform 1636"/>
                <p:cNvSpPr>
                  <a:spLocks/>
                </p:cNvSpPr>
                <p:nvPr/>
              </p:nvSpPr>
              <p:spPr bwMode="auto">
                <a:xfrm>
                  <a:off x="2361" y="2056"/>
                  <a:ext cx="32" cy="17"/>
                </a:xfrm>
                <a:custGeom>
                  <a:avLst/>
                  <a:gdLst>
                    <a:gd name="T0" fmla="*/ 3 w 17"/>
                    <a:gd name="T1" fmla="*/ 4 h 9"/>
                    <a:gd name="T2" fmla="*/ 3 w 17"/>
                    <a:gd name="T3" fmla="*/ 9 h 9"/>
                    <a:gd name="T4" fmla="*/ 14 w 17"/>
                    <a:gd name="T5" fmla="*/ 4 h 9"/>
                    <a:gd name="T6" fmla="*/ 14 w 17"/>
                    <a:gd name="T7" fmla="*/ 0 h 9"/>
                    <a:gd name="T8" fmla="*/ 3 w 1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3" y="4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7" y="9"/>
                        <a:pt x="11" y="7"/>
                        <a:pt x="14" y="4"/>
                      </a:cubicBezTo>
                      <a:cubicBezTo>
                        <a:pt x="17" y="2"/>
                        <a:pt x="17" y="0"/>
                        <a:pt x="14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99" name="Freeform 1637"/>
                <p:cNvSpPr>
                  <a:spLocks/>
                </p:cNvSpPr>
                <p:nvPr/>
              </p:nvSpPr>
              <p:spPr bwMode="auto">
                <a:xfrm>
                  <a:off x="2341" y="2056"/>
                  <a:ext cx="31" cy="17"/>
                </a:xfrm>
                <a:custGeom>
                  <a:avLst/>
                  <a:gdLst>
                    <a:gd name="T0" fmla="*/ 3 w 17"/>
                    <a:gd name="T1" fmla="*/ 4 h 9"/>
                    <a:gd name="T2" fmla="*/ 3 w 17"/>
                    <a:gd name="T3" fmla="*/ 9 h 9"/>
                    <a:gd name="T4" fmla="*/ 14 w 17"/>
                    <a:gd name="T5" fmla="*/ 4 h 9"/>
                    <a:gd name="T6" fmla="*/ 14 w 17"/>
                    <a:gd name="T7" fmla="*/ 0 h 9"/>
                    <a:gd name="T8" fmla="*/ 3 w 1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3" y="4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6" y="9"/>
                        <a:pt x="11" y="7"/>
                        <a:pt x="14" y="4"/>
                      </a:cubicBezTo>
                      <a:cubicBezTo>
                        <a:pt x="17" y="2"/>
                        <a:pt x="17" y="0"/>
                        <a:pt x="14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0" name="Freeform 1638"/>
                <p:cNvSpPr>
                  <a:spLocks/>
                </p:cNvSpPr>
                <p:nvPr/>
              </p:nvSpPr>
              <p:spPr bwMode="auto">
                <a:xfrm>
                  <a:off x="2318" y="2056"/>
                  <a:ext cx="34" cy="17"/>
                </a:xfrm>
                <a:custGeom>
                  <a:avLst/>
                  <a:gdLst>
                    <a:gd name="T0" fmla="*/ 3 w 18"/>
                    <a:gd name="T1" fmla="*/ 5 h 9"/>
                    <a:gd name="T2" fmla="*/ 3 w 18"/>
                    <a:gd name="T3" fmla="*/ 9 h 9"/>
                    <a:gd name="T4" fmla="*/ 15 w 18"/>
                    <a:gd name="T5" fmla="*/ 4 h 9"/>
                    <a:gd name="T6" fmla="*/ 15 w 18"/>
                    <a:gd name="T7" fmla="*/ 0 h 9"/>
                    <a:gd name="T8" fmla="*/ 3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3" y="5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7" y="9"/>
                        <a:pt x="12" y="7"/>
                        <a:pt x="15" y="4"/>
                      </a:cubicBezTo>
                      <a:cubicBezTo>
                        <a:pt x="18" y="2"/>
                        <a:pt x="18" y="0"/>
                        <a:pt x="15" y="0"/>
                      </a:cubicBezTo>
                      <a:cubicBezTo>
                        <a:pt x="11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1" name="Freeform 1639"/>
                <p:cNvSpPr>
                  <a:spLocks/>
                </p:cNvSpPr>
                <p:nvPr/>
              </p:nvSpPr>
              <p:spPr bwMode="auto">
                <a:xfrm>
                  <a:off x="2296" y="2056"/>
                  <a:ext cx="34" cy="17"/>
                </a:xfrm>
                <a:custGeom>
                  <a:avLst/>
                  <a:gdLst>
                    <a:gd name="T0" fmla="*/ 3 w 18"/>
                    <a:gd name="T1" fmla="*/ 5 h 9"/>
                    <a:gd name="T2" fmla="*/ 3 w 18"/>
                    <a:gd name="T3" fmla="*/ 9 h 9"/>
                    <a:gd name="T4" fmla="*/ 15 w 18"/>
                    <a:gd name="T5" fmla="*/ 5 h 9"/>
                    <a:gd name="T6" fmla="*/ 15 w 18"/>
                    <a:gd name="T7" fmla="*/ 0 h 9"/>
                    <a:gd name="T8" fmla="*/ 3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3" y="5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7" y="9"/>
                        <a:pt x="12" y="7"/>
                        <a:pt x="15" y="5"/>
                      </a:cubicBezTo>
                      <a:cubicBezTo>
                        <a:pt x="18" y="2"/>
                        <a:pt x="18" y="0"/>
                        <a:pt x="15" y="0"/>
                      </a:cubicBezTo>
                      <a:cubicBezTo>
                        <a:pt x="11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2" name="Freeform 1640"/>
                <p:cNvSpPr>
                  <a:spLocks/>
                </p:cNvSpPr>
                <p:nvPr/>
              </p:nvSpPr>
              <p:spPr bwMode="auto">
                <a:xfrm>
                  <a:off x="2272" y="2056"/>
                  <a:ext cx="35" cy="17"/>
                </a:xfrm>
                <a:custGeom>
                  <a:avLst/>
                  <a:gdLst>
                    <a:gd name="T0" fmla="*/ 3 w 19"/>
                    <a:gd name="T1" fmla="*/ 5 h 9"/>
                    <a:gd name="T2" fmla="*/ 4 w 19"/>
                    <a:gd name="T3" fmla="*/ 9 h 9"/>
                    <a:gd name="T4" fmla="*/ 16 w 19"/>
                    <a:gd name="T5" fmla="*/ 5 h 9"/>
                    <a:gd name="T6" fmla="*/ 15 w 19"/>
                    <a:gd name="T7" fmla="*/ 0 h 9"/>
                    <a:gd name="T8" fmla="*/ 3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3" y="7"/>
                        <a:pt x="16" y="5"/>
                      </a:cubicBezTo>
                      <a:cubicBezTo>
                        <a:pt x="19" y="2"/>
                        <a:pt x="19" y="0"/>
                        <a:pt x="15" y="0"/>
                      </a:cubicBezTo>
                      <a:cubicBezTo>
                        <a:pt x="12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3" name="Freeform 1641"/>
                <p:cNvSpPr>
                  <a:spLocks/>
                </p:cNvSpPr>
                <p:nvPr/>
              </p:nvSpPr>
              <p:spPr bwMode="auto">
                <a:xfrm>
                  <a:off x="2141" y="2058"/>
                  <a:ext cx="41" cy="16"/>
                </a:xfrm>
                <a:custGeom>
                  <a:avLst/>
                  <a:gdLst>
                    <a:gd name="T0" fmla="*/ 4 w 22"/>
                    <a:gd name="T1" fmla="*/ 4 h 9"/>
                    <a:gd name="T2" fmla="*/ 5 w 22"/>
                    <a:gd name="T3" fmla="*/ 9 h 9"/>
                    <a:gd name="T4" fmla="*/ 19 w 22"/>
                    <a:gd name="T5" fmla="*/ 4 h 9"/>
                    <a:gd name="T6" fmla="*/ 18 w 22"/>
                    <a:gd name="T7" fmla="*/ 0 h 9"/>
                    <a:gd name="T8" fmla="*/ 4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2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4" name="Freeform 1642"/>
                <p:cNvSpPr>
                  <a:spLocks/>
                </p:cNvSpPr>
                <p:nvPr/>
              </p:nvSpPr>
              <p:spPr bwMode="auto">
                <a:xfrm>
                  <a:off x="2113" y="2058"/>
                  <a:ext cx="43" cy="16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5" name="Freeform 1643"/>
                <p:cNvSpPr>
                  <a:spLocks/>
                </p:cNvSpPr>
                <p:nvPr/>
              </p:nvSpPr>
              <p:spPr bwMode="auto">
                <a:xfrm>
                  <a:off x="2083" y="2058"/>
                  <a:ext cx="43" cy="16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20 w 23"/>
                    <a:gd name="T5" fmla="*/ 5 h 9"/>
                    <a:gd name="T6" fmla="*/ 19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6" y="7"/>
                        <a:pt x="20" y="5"/>
                      </a:cubicBezTo>
                      <a:cubicBezTo>
                        <a:pt x="23" y="2"/>
                        <a:pt x="23" y="0"/>
                        <a:pt x="19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6" name="Freeform 1644"/>
                <p:cNvSpPr>
                  <a:spLocks/>
                </p:cNvSpPr>
                <p:nvPr/>
              </p:nvSpPr>
              <p:spPr bwMode="auto">
                <a:xfrm>
                  <a:off x="2054" y="2058"/>
                  <a:ext cx="44" cy="16"/>
                </a:xfrm>
                <a:custGeom>
                  <a:avLst/>
                  <a:gdLst>
                    <a:gd name="T0" fmla="*/ 4 w 24"/>
                    <a:gd name="T1" fmla="*/ 5 h 9"/>
                    <a:gd name="T2" fmla="*/ 5 w 24"/>
                    <a:gd name="T3" fmla="*/ 9 h 9"/>
                    <a:gd name="T4" fmla="*/ 20 w 24"/>
                    <a:gd name="T5" fmla="*/ 5 h 9"/>
                    <a:gd name="T6" fmla="*/ 19 w 24"/>
                    <a:gd name="T7" fmla="*/ 0 h 9"/>
                    <a:gd name="T8" fmla="*/ 4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6" y="7"/>
                        <a:pt x="20" y="5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7" name="Freeform 1645"/>
                <p:cNvSpPr>
                  <a:spLocks/>
                </p:cNvSpPr>
                <p:nvPr/>
              </p:nvSpPr>
              <p:spPr bwMode="auto">
                <a:xfrm>
                  <a:off x="2022" y="2060"/>
                  <a:ext cx="47" cy="14"/>
                </a:xfrm>
                <a:custGeom>
                  <a:avLst/>
                  <a:gdLst>
                    <a:gd name="T0" fmla="*/ 4 w 25"/>
                    <a:gd name="T1" fmla="*/ 4 h 8"/>
                    <a:gd name="T2" fmla="*/ 6 w 25"/>
                    <a:gd name="T3" fmla="*/ 8 h 8"/>
                    <a:gd name="T4" fmla="*/ 21 w 25"/>
                    <a:gd name="T5" fmla="*/ 4 h 8"/>
                    <a:gd name="T6" fmla="*/ 19 w 25"/>
                    <a:gd name="T7" fmla="*/ 0 h 8"/>
                    <a:gd name="T8" fmla="*/ 4 w 2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">
                      <a:moveTo>
                        <a:pt x="4" y="4"/>
                      </a:moveTo>
                      <a:cubicBezTo>
                        <a:pt x="0" y="7"/>
                        <a:pt x="1" y="8"/>
                        <a:pt x="6" y="8"/>
                      </a:cubicBezTo>
                      <a:cubicBezTo>
                        <a:pt x="10" y="8"/>
                        <a:pt x="17" y="6"/>
                        <a:pt x="21" y="4"/>
                      </a:cubicBezTo>
                      <a:cubicBezTo>
                        <a:pt x="25" y="1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8" name="Freeform 1646"/>
                <p:cNvSpPr>
                  <a:spLocks/>
                </p:cNvSpPr>
                <p:nvPr/>
              </p:nvSpPr>
              <p:spPr bwMode="auto">
                <a:xfrm>
                  <a:off x="1990" y="2060"/>
                  <a:ext cx="47" cy="16"/>
                </a:xfrm>
                <a:custGeom>
                  <a:avLst/>
                  <a:gdLst>
                    <a:gd name="T0" fmla="*/ 4 w 25"/>
                    <a:gd name="T1" fmla="*/ 4 h 9"/>
                    <a:gd name="T2" fmla="*/ 6 w 25"/>
                    <a:gd name="T3" fmla="*/ 9 h 9"/>
                    <a:gd name="T4" fmla="*/ 21 w 25"/>
                    <a:gd name="T5" fmla="*/ 4 h 9"/>
                    <a:gd name="T6" fmla="*/ 19 w 25"/>
                    <a:gd name="T7" fmla="*/ 0 h 9"/>
                    <a:gd name="T8" fmla="*/ 4 w 2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0" y="9"/>
                        <a:pt x="17" y="7"/>
                        <a:pt x="21" y="4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09" name="Freeform 1647"/>
                <p:cNvSpPr>
                  <a:spLocks/>
                </p:cNvSpPr>
                <p:nvPr/>
              </p:nvSpPr>
              <p:spPr bwMode="auto">
                <a:xfrm>
                  <a:off x="1957" y="2060"/>
                  <a:ext cx="48" cy="16"/>
                </a:xfrm>
                <a:custGeom>
                  <a:avLst/>
                  <a:gdLst>
                    <a:gd name="T0" fmla="*/ 4 w 26"/>
                    <a:gd name="T1" fmla="*/ 4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0" name="Freeform 1648"/>
                <p:cNvSpPr>
                  <a:spLocks/>
                </p:cNvSpPr>
                <p:nvPr/>
              </p:nvSpPr>
              <p:spPr bwMode="auto">
                <a:xfrm>
                  <a:off x="1923" y="2060"/>
                  <a:ext cx="49" cy="16"/>
                </a:xfrm>
                <a:custGeom>
                  <a:avLst/>
                  <a:gdLst>
                    <a:gd name="T0" fmla="*/ 4 w 26"/>
                    <a:gd name="T1" fmla="*/ 4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1" name="Freeform 1649"/>
                <p:cNvSpPr>
                  <a:spLocks/>
                </p:cNvSpPr>
                <p:nvPr/>
              </p:nvSpPr>
              <p:spPr bwMode="auto">
                <a:xfrm>
                  <a:off x="1888" y="2060"/>
                  <a:ext cx="50" cy="16"/>
                </a:xfrm>
                <a:custGeom>
                  <a:avLst/>
                  <a:gdLst>
                    <a:gd name="T0" fmla="*/ 4 w 27"/>
                    <a:gd name="T1" fmla="*/ 5 h 9"/>
                    <a:gd name="T2" fmla="*/ 6 w 27"/>
                    <a:gd name="T3" fmla="*/ 9 h 9"/>
                    <a:gd name="T4" fmla="*/ 23 w 27"/>
                    <a:gd name="T5" fmla="*/ 4 h 9"/>
                    <a:gd name="T6" fmla="*/ 20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2" name="Freeform 1650"/>
                <p:cNvSpPr>
                  <a:spLocks/>
                </p:cNvSpPr>
                <p:nvPr/>
              </p:nvSpPr>
              <p:spPr bwMode="auto">
                <a:xfrm>
                  <a:off x="1850" y="2060"/>
                  <a:ext cx="53" cy="16"/>
                </a:xfrm>
                <a:custGeom>
                  <a:avLst/>
                  <a:gdLst>
                    <a:gd name="T0" fmla="*/ 4 w 28"/>
                    <a:gd name="T1" fmla="*/ 5 h 9"/>
                    <a:gd name="T2" fmla="*/ 7 w 28"/>
                    <a:gd name="T3" fmla="*/ 9 h 9"/>
                    <a:gd name="T4" fmla="*/ 24 w 28"/>
                    <a:gd name="T5" fmla="*/ 5 h 9"/>
                    <a:gd name="T6" fmla="*/ 21 w 28"/>
                    <a:gd name="T7" fmla="*/ 0 h 9"/>
                    <a:gd name="T8" fmla="*/ 4 w 2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20" y="7"/>
                        <a:pt x="24" y="5"/>
                      </a:cubicBezTo>
                      <a:cubicBezTo>
                        <a:pt x="28" y="2"/>
                        <a:pt x="26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3" name="Freeform 1651"/>
                <p:cNvSpPr>
                  <a:spLocks/>
                </p:cNvSpPr>
                <p:nvPr/>
              </p:nvSpPr>
              <p:spPr bwMode="auto">
                <a:xfrm>
                  <a:off x="1813" y="2060"/>
                  <a:ext cx="52" cy="16"/>
                </a:xfrm>
                <a:custGeom>
                  <a:avLst/>
                  <a:gdLst>
                    <a:gd name="T0" fmla="*/ 4 w 28"/>
                    <a:gd name="T1" fmla="*/ 5 h 9"/>
                    <a:gd name="T2" fmla="*/ 7 w 28"/>
                    <a:gd name="T3" fmla="*/ 9 h 9"/>
                    <a:gd name="T4" fmla="*/ 24 w 28"/>
                    <a:gd name="T5" fmla="*/ 5 h 9"/>
                    <a:gd name="T6" fmla="*/ 21 w 28"/>
                    <a:gd name="T7" fmla="*/ 0 h 9"/>
                    <a:gd name="T8" fmla="*/ 4 w 2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20" y="7"/>
                        <a:pt x="24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4" name="Freeform 1652"/>
                <p:cNvSpPr>
                  <a:spLocks/>
                </p:cNvSpPr>
                <p:nvPr/>
              </p:nvSpPr>
              <p:spPr bwMode="auto">
                <a:xfrm>
                  <a:off x="1774" y="2060"/>
                  <a:ext cx="54" cy="16"/>
                </a:xfrm>
                <a:custGeom>
                  <a:avLst/>
                  <a:gdLst>
                    <a:gd name="T0" fmla="*/ 4 w 29"/>
                    <a:gd name="T1" fmla="*/ 5 h 9"/>
                    <a:gd name="T2" fmla="*/ 7 w 29"/>
                    <a:gd name="T3" fmla="*/ 9 h 9"/>
                    <a:gd name="T4" fmla="*/ 25 w 29"/>
                    <a:gd name="T5" fmla="*/ 5 h 9"/>
                    <a:gd name="T6" fmla="*/ 22 w 29"/>
                    <a:gd name="T7" fmla="*/ 0 h 9"/>
                    <a:gd name="T8" fmla="*/ 4 w 2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5"/>
                      </a:moveTo>
                      <a:cubicBezTo>
                        <a:pt x="0" y="7"/>
                        <a:pt x="2" y="9"/>
                        <a:pt x="7" y="9"/>
                      </a:cubicBezTo>
                      <a:cubicBezTo>
                        <a:pt x="13" y="9"/>
                        <a:pt x="21" y="7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5" name="Freeform 1653"/>
                <p:cNvSpPr>
                  <a:spLocks/>
                </p:cNvSpPr>
                <p:nvPr/>
              </p:nvSpPr>
              <p:spPr bwMode="auto">
                <a:xfrm>
                  <a:off x="1735" y="2061"/>
                  <a:ext cx="54" cy="17"/>
                </a:xfrm>
                <a:custGeom>
                  <a:avLst/>
                  <a:gdLst>
                    <a:gd name="T0" fmla="*/ 4 w 29"/>
                    <a:gd name="T1" fmla="*/ 4 h 9"/>
                    <a:gd name="T2" fmla="*/ 7 w 29"/>
                    <a:gd name="T3" fmla="*/ 9 h 9"/>
                    <a:gd name="T4" fmla="*/ 25 w 29"/>
                    <a:gd name="T5" fmla="*/ 4 h 9"/>
                    <a:gd name="T6" fmla="*/ 22 w 29"/>
                    <a:gd name="T7" fmla="*/ 0 h 9"/>
                    <a:gd name="T8" fmla="*/ 4 w 2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1" y="6"/>
                        <a:pt x="25" y="4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6" name="Freeform 1654"/>
                <p:cNvSpPr>
                  <a:spLocks/>
                </p:cNvSpPr>
                <p:nvPr/>
              </p:nvSpPr>
              <p:spPr bwMode="auto">
                <a:xfrm>
                  <a:off x="1694" y="2061"/>
                  <a:ext cx="56" cy="17"/>
                </a:xfrm>
                <a:custGeom>
                  <a:avLst/>
                  <a:gdLst>
                    <a:gd name="T0" fmla="*/ 4 w 30"/>
                    <a:gd name="T1" fmla="*/ 4 h 9"/>
                    <a:gd name="T2" fmla="*/ 7 w 30"/>
                    <a:gd name="T3" fmla="*/ 9 h 9"/>
                    <a:gd name="T4" fmla="*/ 26 w 30"/>
                    <a:gd name="T5" fmla="*/ 4 h 9"/>
                    <a:gd name="T6" fmla="*/ 22 w 30"/>
                    <a:gd name="T7" fmla="*/ 0 h 9"/>
                    <a:gd name="T8" fmla="*/ 4 w 3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7" name="Freeform 1655"/>
                <p:cNvSpPr>
                  <a:spLocks/>
                </p:cNvSpPr>
                <p:nvPr/>
              </p:nvSpPr>
              <p:spPr bwMode="auto">
                <a:xfrm>
                  <a:off x="1468" y="2061"/>
                  <a:ext cx="64" cy="19"/>
                </a:xfrm>
                <a:custGeom>
                  <a:avLst/>
                  <a:gdLst>
                    <a:gd name="T0" fmla="*/ 4 w 34"/>
                    <a:gd name="T1" fmla="*/ 5 h 10"/>
                    <a:gd name="T2" fmla="*/ 10 w 34"/>
                    <a:gd name="T3" fmla="*/ 9 h 10"/>
                    <a:gd name="T4" fmla="*/ 29 w 34"/>
                    <a:gd name="T5" fmla="*/ 5 h 10"/>
                    <a:gd name="T6" fmla="*/ 24 w 34"/>
                    <a:gd name="T7" fmla="*/ 0 h 10"/>
                    <a:gd name="T8" fmla="*/ 4 w 3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0">
                      <a:moveTo>
                        <a:pt x="4" y="5"/>
                      </a:moveTo>
                      <a:cubicBezTo>
                        <a:pt x="0" y="7"/>
                        <a:pt x="2" y="10"/>
                        <a:pt x="10" y="9"/>
                      </a:cubicBezTo>
                      <a:cubicBezTo>
                        <a:pt x="17" y="9"/>
                        <a:pt x="25" y="7"/>
                        <a:pt x="29" y="5"/>
                      </a:cubicBezTo>
                      <a:cubicBezTo>
                        <a:pt x="34" y="2"/>
                        <a:pt x="31" y="0"/>
                        <a:pt x="24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8" name="Freeform 1656"/>
                <p:cNvSpPr>
                  <a:spLocks/>
                </p:cNvSpPr>
                <p:nvPr/>
              </p:nvSpPr>
              <p:spPr bwMode="auto">
                <a:xfrm>
                  <a:off x="1420" y="2061"/>
                  <a:ext cx="63" cy="19"/>
                </a:xfrm>
                <a:custGeom>
                  <a:avLst/>
                  <a:gdLst>
                    <a:gd name="T0" fmla="*/ 4 w 34"/>
                    <a:gd name="T1" fmla="*/ 5 h 10"/>
                    <a:gd name="T2" fmla="*/ 10 w 34"/>
                    <a:gd name="T3" fmla="*/ 10 h 10"/>
                    <a:gd name="T4" fmla="*/ 30 w 34"/>
                    <a:gd name="T5" fmla="*/ 5 h 10"/>
                    <a:gd name="T6" fmla="*/ 24 w 34"/>
                    <a:gd name="T7" fmla="*/ 1 h 10"/>
                    <a:gd name="T8" fmla="*/ 4 w 34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10">
                      <a:moveTo>
                        <a:pt x="4" y="5"/>
                      </a:moveTo>
                      <a:cubicBezTo>
                        <a:pt x="0" y="8"/>
                        <a:pt x="2" y="10"/>
                        <a:pt x="10" y="10"/>
                      </a:cubicBezTo>
                      <a:cubicBezTo>
                        <a:pt x="17" y="10"/>
                        <a:pt x="26" y="7"/>
                        <a:pt x="30" y="5"/>
                      </a:cubicBezTo>
                      <a:cubicBezTo>
                        <a:pt x="34" y="2"/>
                        <a:pt x="31" y="0"/>
                        <a:pt x="24" y="1"/>
                      </a:cubicBezTo>
                      <a:cubicBezTo>
                        <a:pt x="17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19" name="Freeform 1657"/>
                <p:cNvSpPr>
                  <a:spLocks/>
                </p:cNvSpPr>
                <p:nvPr/>
              </p:nvSpPr>
              <p:spPr bwMode="auto">
                <a:xfrm>
                  <a:off x="1369" y="2063"/>
                  <a:ext cx="66" cy="17"/>
                </a:xfrm>
                <a:custGeom>
                  <a:avLst/>
                  <a:gdLst>
                    <a:gd name="T0" fmla="*/ 4 w 35"/>
                    <a:gd name="T1" fmla="*/ 4 h 9"/>
                    <a:gd name="T2" fmla="*/ 10 w 35"/>
                    <a:gd name="T3" fmla="*/ 9 h 9"/>
                    <a:gd name="T4" fmla="*/ 31 w 35"/>
                    <a:gd name="T5" fmla="*/ 4 h 9"/>
                    <a:gd name="T6" fmla="*/ 25 w 35"/>
                    <a:gd name="T7" fmla="*/ 0 h 9"/>
                    <a:gd name="T8" fmla="*/ 4 w 3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9">
                      <a:moveTo>
                        <a:pt x="4" y="4"/>
                      </a:moveTo>
                      <a:cubicBezTo>
                        <a:pt x="0" y="7"/>
                        <a:pt x="3" y="9"/>
                        <a:pt x="10" y="9"/>
                      </a:cubicBezTo>
                      <a:cubicBezTo>
                        <a:pt x="17" y="9"/>
                        <a:pt x="27" y="7"/>
                        <a:pt x="31" y="4"/>
                      </a:cubicBezTo>
                      <a:cubicBezTo>
                        <a:pt x="35" y="2"/>
                        <a:pt x="32" y="0"/>
                        <a:pt x="25" y="0"/>
                      </a:cubicBezTo>
                      <a:cubicBezTo>
                        <a:pt x="17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0" name="Freeform 1658"/>
                <p:cNvSpPr>
                  <a:spLocks/>
                </p:cNvSpPr>
                <p:nvPr/>
              </p:nvSpPr>
              <p:spPr bwMode="auto">
                <a:xfrm>
                  <a:off x="3582" y="2026"/>
                  <a:ext cx="47" cy="13"/>
                </a:xfrm>
                <a:custGeom>
                  <a:avLst/>
                  <a:gdLst>
                    <a:gd name="T0" fmla="*/ 3 w 25"/>
                    <a:gd name="T1" fmla="*/ 4 h 7"/>
                    <a:gd name="T2" fmla="*/ 18 w 25"/>
                    <a:gd name="T3" fmla="*/ 7 h 7"/>
                    <a:gd name="T4" fmla="*/ 22 w 25"/>
                    <a:gd name="T5" fmla="*/ 3 h 7"/>
                    <a:gd name="T6" fmla="*/ 8 w 25"/>
                    <a:gd name="T7" fmla="*/ 0 h 7"/>
                    <a:gd name="T8" fmla="*/ 3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3" y="4"/>
                      </a:moveTo>
                      <a:cubicBezTo>
                        <a:pt x="6" y="6"/>
                        <a:pt x="12" y="7"/>
                        <a:pt x="18" y="7"/>
                      </a:cubicBezTo>
                      <a:cubicBezTo>
                        <a:pt x="23" y="7"/>
                        <a:pt x="25" y="6"/>
                        <a:pt x="22" y="3"/>
                      </a:cubicBezTo>
                      <a:cubicBezTo>
                        <a:pt x="20" y="1"/>
                        <a:pt x="13" y="0"/>
                        <a:pt x="8" y="0"/>
                      </a:cubicBezTo>
                      <a:cubicBezTo>
                        <a:pt x="2" y="0"/>
                        <a:pt x="0" y="1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1" name="Freeform 1659"/>
                <p:cNvSpPr>
                  <a:spLocks/>
                </p:cNvSpPr>
                <p:nvPr/>
              </p:nvSpPr>
              <p:spPr bwMode="auto">
                <a:xfrm>
                  <a:off x="3549" y="2026"/>
                  <a:ext cx="45" cy="15"/>
                </a:xfrm>
                <a:custGeom>
                  <a:avLst/>
                  <a:gdLst>
                    <a:gd name="T0" fmla="*/ 2 w 24"/>
                    <a:gd name="T1" fmla="*/ 4 h 8"/>
                    <a:gd name="T2" fmla="*/ 16 w 24"/>
                    <a:gd name="T3" fmla="*/ 7 h 8"/>
                    <a:gd name="T4" fmla="*/ 21 w 24"/>
                    <a:gd name="T5" fmla="*/ 4 h 8"/>
                    <a:gd name="T6" fmla="*/ 7 w 24"/>
                    <a:gd name="T7" fmla="*/ 0 h 8"/>
                    <a:gd name="T8" fmla="*/ 2 w 2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8">
                      <a:moveTo>
                        <a:pt x="2" y="4"/>
                      </a:moveTo>
                      <a:cubicBezTo>
                        <a:pt x="5" y="6"/>
                        <a:pt x="11" y="8"/>
                        <a:pt x="16" y="7"/>
                      </a:cubicBezTo>
                      <a:cubicBezTo>
                        <a:pt x="22" y="7"/>
                        <a:pt x="24" y="6"/>
                        <a:pt x="21" y="4"/>
                      </a:cubicBezTo>
                      <a:cubicBezTo>
                        <a:pt x="18" y="1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2" name="Freeform 1660"/>
                <p:cNvSpPr>
                  <a:spLocks/>
                </p:cNvSpPr>
                <p:nvPr/>
              </p:nvSpPr>
              <p:spPr bwMode="auto">
                <a:xfrm>
                  <a:off x="3450" y="2026"/>
                  <a:ext cx="41" cy="15"/>
                </a:xfrm>
                <a:custGeom>
                  <a:avLst/>
                  <a:gdLst>
                    <a:gd name="T0" fmla="*/ 2 w 22"/>
                    <a:gd name="T1" fmla="*/ 4 h 8"/>
                    <a:gd name="T2" fmla="*/ 15 w 22"/>
                    <a:gd name="T3" fmla="*/ 8 h 8"/>
                    <a:gd name="T4" fmla="*/ 19 w 22"/>
                    <a:gd name="T5" fmla="*/ 4 h 8"/>
                    <a:gd name="T6" fmla="*/ 6 w 22"/>
                    <a:gd name="T7" fmla="*/ 0 h 8"/>
                    <a:gd name="T8" fmla="*/ 2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2" y="4"/>
                      </a:moveTo>
                      <a:cubicBezTo>
                        <a:pt x="5" y="6"/>
                        <a:pt x="11" y="8"/>
                        <a:pt x="15" y="8"/>
                      </a:cubicBezTo>
                      <a:cubicBezTo>
                        <a:pt x="20" y="8"/>
                        <a:pt x="22" y="6"/>
                        <a:pt x="19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3" name="Freeform 1661"/>
                <p:cNvSpPr>
                  <a:spLocks/>
                </p:cNvSpPr>
                <p:nvPr/>
              </p:nvSpPr>
              <p:spPr bwMode="auto">
                <a:xfrm>
                  <a:off x="3418" y="2026"/>
                  <a:ext cx="41" cy="15"/>
                </a:xfrm>
                <a:custGeom>
                  <a:avLst/>
                  <a:gdLst>
                    <a:gd name="T0" fmla="*/ 3 w 22"/>
                    <a:gd name="T1" fmla="*/ 4 h 8"/>
                    <a:gd name="T2" fmla="*/ 15 w 22"/>
                    <a:gd name="T3" fmla="*/ 8 h 8"/>
                    <a:gd name="T4" fmla="*/ 19 w 22"/>
                    <a:gd name="T5" fmla="*/ 4 h 8"/>
                    <a:gd name="T6" fmla="*/ 6 w 22"/>
                    <a:gd name="T7" fmla="*/ 0 h 8"/>
                    <a:gd name="T8" fmla="*/ 3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5" y="8"/>
                      </a:cubicBezTo>
                      <a:cubicBezTo>
                        <a:pt x="20" y="8"/>
                        <a:pt x="22" y="6"/>
                        <a:pt x="19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4" name="Freeform 1662"/>
                <p:cNvSpPr>
                  <a:spLocks/>
                </p:cNvSpPr>
                <p:nvPr/>
              </p:nvSpPr>
              <p:spPr bwMode="auto">
                <a:xfrm>
                  <a:off x="3388" y="2026"/>
                  <a:ext cx="40" cy="15"/>
                </a:xfrm>
                <a:custGeom>
                  <a:avLst/>
                  <a:gdLst>
                    <a:gd name="T0" fmla="*/ 3 w 21"/>
                    <a:gd name="T1" fmla="*/ 4 h 8"/>
                    <a:gd name="T2" fmla="*/ 15 w 21"/>
                    <a:gd name="T3" fmla="*/ 8 h 8"/>
                    <a:gd name="T4" fmla="*/ 18 w 21"/>
                    <a:gd name="T5" fmla="*/ 4 h 8"/>
                    <a:gd name="T6" fmla="*/ 6 w 21"/>
                    <a:gd name="T7" fmla="*/ 0 h 8"/>
                    <a:gd name="T8" fmla="*/ 3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5" y="8"/>
                      </a:cubicBezTo>
                      <a:cubicBezTo>
                        <a:pt x="19" y="8"/>
                        <a:pt x="21" y="6"/>
                        <a:pt x="18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5" name="Freeform 1663"/>
                <p:cNvSpPr>
                  <a:spLocks/>
                </p:cNvSpPr>
                <p:nvPr/>
              </p:nvSpPr>
              <p:spPr bwMode="auto">
                <a:xfrm>
                  <a:off x="3360" y="2026"/>
                  <a:ext cx="38" cy="15"/>
                </a:xfrm>
                <a:custGeom>
                  <a:avLst/>
                  <a:gdLst>
                    <a:gd name="T0" fmla="*/ 2 w 20"/>
                    <a:gd name="T1" fmla="*/ 4 h 8"/>
                    <a:gd name="T2" fmla="*/ 14 w 20"/>
                    <a:gd name="T3" fmla="*/ 8 h 8"/>
                    <a:gd name="T4" fmla="*/ 17 w 20"/>
                    <a:gd name="T5" fmla="*/ 4 h 8"/>
                    <a:gd name="T6" fmla="*/ 5 w 20"/>
                    <a:gd name="T7" fmla="*/ 0 h 8"/>
                    <a:gd name="T8" fmla="*/ 2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2" y="4"/>
                      </a:moveTo>
                      <a:cubicBezTo>
                        <a:pt x="4" y="7"/>
                        <a:pt x="10" y="8"/>
                        <a:pt x="14" y="8"/>
                      </a:cubicBezTo>
                      <a:cubicBezTo>
                        <a:pt x="18" y="8"/>
                        <a:pt x="20" y="6"/>
                        <a:pt x="17" y="4"/>
                      </a:cubicBezTo>
                      <a:cubicBezTo>
                        <a:pt x="15" y="2"/>
                        <a:pt x="9" y="0"/>
                        <a:pt x="5" y="0"/>
                      </a:cubicBezTo>
                      <a:cubicBezTo>
                        <a:pt x="1" y="1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6" name="Freeform 1664"/>
                <p:cNvSpPr>
                  <a:spLocks/>
                </p:cNvSpPr>
                <p:nvPr/>
              </p:nvSpPr>
              <p:spPr bwMode="auto">
                <a:xfrm>
                  <a:off x="3333" y="2028"/>
                  <a:ext cx="35" cy="13"/>
                </a:xfrm>
                <a:custGeom>
                  <a:avLst/>
                  <a:gdLst>
                    <a:gd name="T0" fmla="*/ 2 w 19"/>
                    <a:gd name="T1" fmla="*/ 4 h 7"/>
                    <a:gd name="T2" fmla="*/ 14 w 19"/>
                    <a:gd name="T3" fmla="*/ 7 h 7"/>
                    <a:gd name="T4" fmla="*/ 17 w 19"/>
                    <a:gd name="T5" fmla="*/ 3 h 7"/>
                    <a:gd name="T6" fmla="*/ 5 w 19"/>
                    <a:gd name="T7" fmla="*/ 0 h 7"/>
                    <a:gd name="T8" fmla="*/ 2 w 19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">
                      <a:moveTo>
                        <a:pt x="2" y="4"/>
                      </a:moveTo>
                      <a:cubicBezTo>
                        <a:pt x="4" y="6"/>
                        <a:pt x="10" y="7"/>
                        <a:pt x="14" y="7"/>
                      </a:cubicBezTo>
                      <a:cubicBezTo>
                        <a:pt x="18" y="7"/>
                        <a:pt x="19" y="6"/>
                        <a:pt x="17" y="3"/>
                      </a:cubicBezTo>
                      <a:cubicBezTo>
                        <a:pt x="14" y="1"/>
                        <a:pt x="9" y="0"/>
                        <a:pt x="5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7" name="Freeform 1665"/>
                <p:cNvSpPr>
                  <a:spLocks/>
                </p:cNvSpPr>
                <p:nvPr/>
              </p:nvSpPr>
              <p:spPr bwMode="auto">
                <a:xfrm>
                  <a:off x="3305" y="2028"/>
                  <a:ext cx="35" cy="15"/>
                </a:xfrm>
                <a:custGeom>
                  <a:avLst/>
                  <a:gdLst>
                    <a:gd name="T0" fmla="*/ 2 w 19"/>
                    <a:gd name="T1" fmla="*/ 4 h 8"/>
                    <a:gd name="T2" fmla="*/ 14 w 19"/>
                    <a:gd name="T3" fmla="*/ 8 h 8"/>
                    <a:gd name="T4" fmla="*/ 17 w 19"/>
                    <a:gd name="T5" fmla="*/ 4 h 8"/>
                    <a:gd name="T6" fmla="*/ 5 w 19"/>
                    <a:gd name="T7" fmla="*/ 0 h 8"/>
                    <a:gd name="T8" fmla="*/ 2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2" y="4"/>
                      </a:moveTo>
                      <a:cubicBezTo>
                        <a:pt x="5" y="6"/>
                        <a:pt x="10" y="8"/>
                        <a:pt x="14" y="8"/>
                      </a:cubicBezTo>
                      <a:cubicBezTo>
                        <a:pt x="18" y="8"/>
                        <a:pt x="19" y="6"/>
                        <a:pt x="17" y="4"/>
                      </a:cubicBezTo>
                      <a:cubicBezTo>
                        <a:pt x="15" y="1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8" name="Freeform 1666"/>
                <p:cNvSpPr>
                  <a:spLocks/>
                </p:cNvSpPr>
                <p:nvPr/>
              </p:nvSpPr>
              <p:spPr bwMode="auto">
                <a:xfrm>
                  <a:off x="3278" y="2028"/>
                  <a:ext cx="36" cy="15"/>
                </a:xfrm>
                <a:custGeom>
                  <a:avLst/>
                  <a:gdLst>
                    <a:gd name="T0" fmla="*/ 2 w 19"/>
                    <a:gd name="T1" fmla="*/ 4 h 8"/>
                    <a:gd name="T2" fmla="*/ 13 w 19"/>
                    <a:gd name="T3" fmla="*/ 8 h 8"/>
                    <a:gd name="T4" fmla="*/ 16 w 19"/>
                    <a:gd name="T5" fmla="*/ 4 h 8"/>
                    <a:gd name="T6" fmla="*/ 5 w 19"/>
                    <a:gd name="T7" fmla="*/ 0 h 8"/>
                    <a:gd name="T8" fmla="*/ 2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2" y="4"/>
                      </a:moveTo>
                      <a:cubicBezTo>
                        <a:pt x="5" y="6"/>
                        <a:pt x="10" y="8"/>
                        <a:pt x="13" y="8"/>
                      </a:cubicBezTo>
                      <a:cubicBezTo>
                        <a:pt x="17" y="8"/>
                        <a:pt x="19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29" name="Freeform 1667"/>
                <p:cNvSpPr>
                  <a:spLocks/>
                </p:cNvSpPr>
                <p:nvPr/>
              </p:nvSpPr>
              <p:spPr bwMode="auto">
                <a:xfrm>
                  <a:off x="3254" y="2028"/>
                  <a:ext cx="34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5 w 18"/>
                    <a:gd name="T5" fmla="*/ 4 h 8"/>
                    <a:gd name="T6" fmla="*/ 4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6" y="8"/>
                        <a:pt x="18" y="6"/>
                        <a:pt x="15" y="4"/>
                      </a:cubicBezTo>
                      <a:cubicBezTo>
                        <a:pt x="13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0" name="Freeform 1668"/>
                <p:cNvSpPr>
                  <a:spLocks/>
                </p:cNvSpPr>
                <p:nvPr/>
              </p:nvSpPr>
              <p:spPr bwMode="auto">
                <a:xfrm>
                  <a:off x="3228" y="2028"/>
                  <a:ext cx="34" cy="15"/>
                </a:xfrm>
                <a:custGeom>
                  <a:avLst/>
                  <a:gdLst>
                    <a:gd name="T0" fmla="*/ 3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3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3" y="4"/>
                      </a:moveTo>
                      <a:cubicBezTo>
                        <a:pt x="5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1" name="Freeform 1669"/>
                <p:cNvSpPr>
                  <a:spLocks/>
                </p:cNvSpPr>
                <p:nvPr/>
              </p:nvSpPr>
              <p:spPr bwMode="auto">
                <a:xfrm>
                  <a:off x="3206" y="2028"/>
                  <a:ext cx="31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4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8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2" name="Freeform 1670"/>
                <p:cNvSpPr>
                  <a:spLocks/>
                </p:cNvSpPr>
                <p:nvPr/>
              </p:nvSpPr>
              <p:spPr bwMode="auto">
                <a:xfrm>
                  <a:off x="3183" y="2028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3" name="Freeform 1671"/>
                <p:cNvSpPr>
                  <a:spLocks/>
                </p:cNvSpPr>
                <p:nvPr/>
              </p:nvSpPr>
              <p:spPr bwMode="auto">
                <a:xfrm>
                  <a:off x="3161" y="2028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7"/>
                        <a:pt x="8" y="8"/>
                        <a:pt x="11" y="8"/>
                      </a:cubicBezTo>
                      <a:cubicBezTo>
                        <a:pt x="14" y="8"/>
                        <a:pt x="16" y="6"/>
                        <a:pt x="14" y="4"/>
                      </a:cubicBezTo>
                      <a:cubicBezTo>
                        <a:pt x="12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4" name="Freeform 1672"/>
                <p:cNvSpPr>
                  <a:spLocks/>
                </p:cNvSpPr>
                <p:nvPr/>
              </p:nvSpPr>
              <p:spPr bwMode="auto">
                <a:xfrm>
                  <a:off x="3139" y="2028"/>
                  <a:ext cx="29" cy="15"/>
                </a:xfrm>
                <a:custGeom>
                  <a:avLst/>
                  <a:gdLst>
                    <a:gd name="T0" fmla="*/ 2 w 16"/>
                    <a:gd name="T1" fmla="*/ 5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1 h 8"/>
                    <a:gd name="T8" fmla="*/ 2 w 1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5"/>
                      </a:moveTo>
                      <a:cubicBezTo>
                        <a:pt x="4" y="7"/>
                        <a:pt x="8" y="8"/>
                        <a:pt x="11" y="8"/>
                      </a:cubicBezTo>
                      <a:cubicBezTo>
                        <a:pt x="14" y="8"/>
                        <a:pt x="16" y="7"/>
                        <a:pt x="14" y="4"/>
                      </a:cubicBezTo>
                      <a:cubicBezTo>
                        <a:pt x="12" y="2"/>
                        <a:pt x="8" y="0"/>
                        <a:pt x="4" y="1"/>
                      </a:cubicBezTo>
                      <a:cubicBezTo>
                        <a:pt x="1" y="1"/>
                        <a:pt x="0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5" name="Freeform 1673"/>
                <p:cNvSpPr>
                  <a:spLocks/>
                </p:cNvSpPr>
                <p:nvPr/>
              </p:nvSpPr>
              <p:spPr bwMode="auto">
                <a:xfrm>
                  <a:off x="3118" y="2030"/>
                  <a:ext cx="28" cy="15"/>
                </a:xfrm>
                <a:custGeom>
                  <a:avLst/>
                  <a:gdLst>
                    <a:gd name="T0" fmla="*/ 2 w 15"/>
                    <a:gd name="T1" fmla="*/ 4 h 8"/>
                    <a:gd name="T2" fmla="*/ 11 w 15"/>
                    <a:gd name="T3" fmla="*/ 8 h 8"/>
                    <a:gd name="T4" fmla="*/ 13 w 15"/>
                    <a:gd name="T5" fmla="*/ 4 h 8"/>
                    <a:gd name="T6" fmla="*/ 4 w 15"/>
                    <a:gd name="T7" fmla="*/ 0 h 8"/>
                    <a:gd name="T8" fmla="*/ 2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4" y="8"/>
                        <a:pt x="15" y="6"/>
                        <a:pt x="13" y="4"/>
                      </a:cubicBezTo>
                      <a:cubicBezTo>
                        <a:pt x="11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6" name="Freeform 1674"/>
                <p:cNvSpPr>
                  <a:spLocks/>
                </p:cNvSpPr>
                <p:nvPr/>
              </p:nvSpPr>
              <p:spPr bwMode="auto">
                <a:xfrm>
                  <a:off x="3099" y="2030"/>
                  <a:ext cx="27" cy="15"/>
                </a:xfrm>
                <a:custGeom>
                  <a:avLst/>
                  <a:gdLst>
                    <a:gd name="T0" fmla="*/ 1 w 14"/>
                    <a:gd name="T1" fmla="*/ 4 h 8"/>
                    <a:gd name="T2" fmla="*/ 10 w 14"/>
                    <a:gd name="T3" fmla="*/ 8 h 8"/>
                    <a:gd name="T4" fmla="*/ 12 w 14"/>
                    <a:gd name="T5" fmla="*/ 4 h 8"/>
                    <a:gd name="T6" fmla="*/ 3 w 14"/>
                    <a:gd name="T7" fmla="*/ 0 h 8"/>
                    <a:gd name="T8" fmla="*/ 1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1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2" y="4"/>
                      </a:cubicBezTo>
                      <a:cubicBezTo>
                        <a:pt x="10" y="1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7" name="Freeform 1675"/>
                <p:cNvSpPr>
                  <a:spLocks/>
                </p:cNvSpPr>
                <p:nvPr/>
              </p:nvSpPr>
              <p:spPr bwMode="auto">
                <a:xfrm>
                  <a:off x="3079" y="2030"/>
                  <a:ext cx="26" cy="15"/>
                </a:xfrm>
                <a:custGeom>
                  <a:avLst/>
                  <a:gdLst>
                    <a:gd name="T0" fmla="*/ 2 w 14"/>
                    <a:gd name="T1" fmla="*/ 4 h 8"/>
                    <a:gd name="T2" fmla="*/ 10 w 14"/>
                    <a:gd name="T3" fmla="*/ 8 h 8"/>
                    <a:gd name="T4" fmla="*/ 12 w 14"/>
                    <a:gd name="T5" fmla="*/ 4 h 8"/>
                    <a:gd name="T6" fmla="*/ 4 w 14"/>
                    <a:gd name="T7" fmla="*/ 0 h 8"/>
                    <a:gd name="T8" fmla="*/ 2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2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2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8" name="Freeform 1676"/>
                <p:cNvSpPr>
                  <a:spLocks/>
                </p:cNvSpPr>
                <p:nvPr/>
              </p:nvSpPr>
              <p:spPr bwMode="auto">
                <a:xfrm>
                  <a:off x="3060" y="2030"/>
                  <a:ext cx="25" cy="15"/>
                </a:xfrm>
                <a:custGeom>
                  <a:avLst/>
                  <a:gdLst>
                    <a:gd name="T0" fmla="*/ 2 w 13"/>
                    <a:gd name="T1" fmla="*/ 4 h 8"/>
                    <a:gd name="T2" fmla="*/ 9 w 13"/>
                    <a:gd name="T3" fmla="*/ 8 h 8"/>
                    <a:gd name="T4" fmla="*/ 12 w 13"/>
                    <a:gd name="T5" fmla="*/ 4 h 8"/>
                    <a:gd name="T6" fmla="*/ 4 w 13"/>
                    <a:gd name="T7" fmla="*/ 0 h 8"/>
                    <a:gd name="T8" fmla="*/ 2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2" y="4"/>
                      </a:moveTo>
                      <a:cubicBezTo>
                        <a:pt x="3" y="6"/>
                        <a:pt x="7" y="8"/>
                        <a:pt x="9" y="8"/>
                      </a:cubicBezTo>
                      <a:cubicBezTo>
                        <a:pt x="12" y="8"/>
                        <a:pt x="13" y="6"/>
                        <a:pt x="12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39" name="Freeform 1677"/>
                <p:cNvSpPr>
                  <a:spLocks/>
                </p:cNvSpPr>
                <p:nvPr/>
              </p:nvSpPr>
              <p:spPr bwMode="auto">
                <a:xfrm>
                  <a:off x="3042" y="2030"/>
                  <a:ext cx="24" cy="15"/>
                </a:xfrm>
                <a:custGeom>
                  <a:avLst/>
                  <a:gdLst>
                    <a:gd name="T0" fmla="*/ 2 w 13"/>
                    <a:gd name="T1" fmla="*/ 4 h 8"/>
                    <a:gd name="T2" fmla="*/ 9 w 13"/>
                    <a:gd name="T3" fmla="*/ 8 h 8"/>
                    <a:gd name="T4" fmla="*/ 12 w 13"/>
                    <a:gd name="T5" fmla="*/ 4 h 8"/>
                    <a:gd name="T6" fmla="*/ 4 w 13"/>
                    <a:gd name="T7" fmla="*/ 0 h 8"/>
                    <a:gd name="T8" fmla="*/ 2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2" y="4"/>
                      </a:moveTo>
                      <a:cubicBezTo>
                        <a:pt x="3" y="6"/>
                        <a:pt x="7" y="8"/>
                        <a:pt x="9" y="8"/>
                      </a:cubicBezTo>
                      <a:cubicBezTo>
                        <a:pt x="12" y="8"/>
                        <a:pt x="13" y="6"/>
                        <a:pt x="12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0" name="Freeform 1678"/>
                <p:cNvSpPr>
                  <a:spLocks/>
                </p:cNvSpPr>
                <p:nvPr/>
              </p:nvSpPr>
              <p:spPr bwMode="auto">
                <a:xfrm>
                  <a:off x="3025" y="2030"/>
                  <a:ext cx="22" cy="15"/>
                </a:xfrm>
                <a:custGeom>
                  <a:avLst/>
                  <a:gdLst>
                    <a:gd name="T0" fmla="*/ 1 w 12"/>
                    <a:gd name="T1" fmla="*/ 4 h 8"/>
                    <a:gd name="T2" fmla="*/ 9 w 12"/>
                    <a:gd name="T3" fmla="*/ 8 h 8"/>
                    <a:gd name="T4" fmla="*/ 11 w 12"/>
                    <a:gd name="T5" fmla="*/ 4 h 8"/>
                    <a:gd name="T6" fmla="*/ 4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1" y="8"/>
                        <a:pt x="12" y="6"/>
                        <a:pt x="11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1" name="Freeform 1679"/>
                <p:cNvSpPr>
                  <a:spLocks/>
                </p:cNvSpPr>
                <p:nvPr/>
              </p:nvSpPr>
              <p:spPr bwMode="auto">
                <a:xfrm>
                  <a:off x="3008" y="2030"/>
                  <a:ext cx="23" cy="15"/>
                </a:xfrm>
                <a:custGeom>
                  <a:avLst/>
                  <a:gdLst>
                    <a:gd name="T0" fmla="*/ 1 w 12"/>
                    <a:gd name="T1" fmla="*/ 4 h 8"/>
                    <a:gd name="T2" fmla="*/ 8 w 12"/>
                    <a:gd name="T3" fmla="*/ 8 h 8"/>
                    <a:gd name="T4" fmla="*/ 10 w 12"/>
                    <a:gd name="T5" fmla="*/ 4 h 8"/>
                    <a:gd name="T6" fmla="*/ 3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2" y="7"/>
                        <a:pt x="5" y="8"/>
                        <a:pt x="8" y="8"/>
                      </a:cubicBezTo>
                      <a:cubicBezTo>
                        <a:pt x="11" y="8"/>
                        <a:pt x="12" y="6"/>
                        <a:pt x="10" y="4"/>
                      </a:cubicBezTo>
                      <a:cubicBezTo>
                        <a:pt x="9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2" name="Freeform 1680"/>
                <p:cNvSpPr>
                  <a:spLocks/>
                </p:cNvSpPr>
                <p:nvPr/>
              </p:nvSpPr>
              <p:spPr bwMode="auto">
                <a:xfrm>
                  <a:off x="2991" y="2030"/>
                  <a:ext cx="21" cy="16"/>
                </a:xfrm>
                <a:custGeom>
                  <a:avLst/>
                  <a:gdLst>
                    <a:gd name="T0" fmla="*/ 1 w 11"/>
                    <a:gd name="T1" fmla="*/ 5 h 9"/>
                    <a:gd name="T2" fmla="*/ 8 w 11"/>
                    <a:gd name="T3" fmla="*/ 8 h 9"/>
                    <a:gd name="T4" fmla="*/ 10 w 11"/>
                    <a:gd name="T5" fmla="*/ 4 h 9"/>
                    <a:gd name="T6" fmla="*/ 3 w 11"/>
                    <a:gd name="T7" fmla="*/ 0 h 9"/>
                    <a:gd name="T8" fmla="*/ 1 w 1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1" y="5"/>
                      </a:moveTo>
                      <a:cubicBezTo>
                        <a:pt x="2" y="7"/>
                        <a:pt x="5" y="9"/>
                        <a:pt x="8" y="8"/>
                      </a:cubicBezTo>
                      <a:cubicBezTo>
                        <a:pt x="10" y="8"/>
                        <a:pt x="11" y="7"/>
                        <a:pt x="10" y="4"/>
                      </a:cubicBezTo>
                      <a:cubicBezTo>
                        <a:pt x="9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3" name="Freeform 1681"/>
                <p:cNvSpPr>
                  <a:spLocks/>
                </p:cNvSpPr>
                <p:nvPr/>
              </p:nvSpPr>
              <p:spPr bwMode="auto">
                <a:xfrm>
                  <a:off x="2975" y="2032"/>
                  <a:ext cx="20" cy="14"/>
                </a:xfrm>
                <a:custGeom>
                  <a:avLst/>
                  <a:gdLst>
                    <a:gd name="T0" fmla="*/ 1 w 11"/>
                    <a:gd name="T1" fmla="*/ 4 h 8"/>
                    <a:gd name="T2" fmla="*/ 8 w 11"/>
                    <a:gd name="T3" fmla="*/ 8 h 8"/>
                    <a:gd name="T4" fmla="*/ 10 w 11"/>
                    <a:gd name="T5" fmla="*/ 3 h 8"/>
                    <a:gd name="T6" fmla="*/ 4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3" y="6"/>
                        <a:pt x="5" y="8"/>
                        <a:pt x="8" y="8"/>
                      </a:cubicBezTo>
                      <a:cubicBezTo>
                        <a:pt x="10" y="8"/>
                        <a:pt x="11" y="6"/>
                        <a:pt x="10" y="3"/>
                      </a:cubicBezTo>
                      <a:cubicBezTo>
                        <a:pt x="9" y="1"/>
                        <a:pt x="6" y="0"/>
                        <a:pt x="4" y="0"/>
                      </a:cubicBezTo>
                      <a:cubicBezTo>
                        <a:pt x="1" y="0"/>
                        <a:pt x="0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4" name="Freeform 1682"/>
                <p:cNvSpPr>
                  <a:spLocks/>
                </p:cNvSpPr>
                <p:nvPr/>
              </p:nvSpPr>
              <p:spPr bwMode="auto">
                <a:xfrm>
                  <a:off x="2960" y="2032"/>
                  <a:ext cx="20" cy="14"/>
                </a:xfrm>
                <a:custGeom>
                  <a:avLst/>
                  <a:gdLst>
                    <a:gd name="T0" fmla="*/ 1 w 11"/>
                    <a:gd name="T1" fmla="*/ 4 h 8"/>
                    <a:gd name="T2" fmla="*/ 7 w 11"/>
                    <a:gd name="T3" fmla="*/ 8 h 8"/>
                    <a:gd name="T4" fmla="*/ 9 w 11"/>
                    <a:gd name="T5" fmla="*/ 4 h 8"/>
                    <a:gd name="T6" fmla="*/ 3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9" y="8"/>
                        <a:pt x="11" y="6"/>
                        <a:pt x="9" y="4"/>
                      </a:cubicBezTo>
                      <a:cubicBezTo>
                        <a:pt x="8" y="1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5" name="Freeform 1683"/>
                <p:cNvSpPr>
                  <a:spLocks/>
                </p:cNvSpPr>
                <p:nvPr/>
              </p:nvSpPr>
              <p:spPr bwMode="auto">
                <a:xfrm>
                  <a:off x="2945" y="2032"/>
                  <a:ext cx="18" cy="14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4" y="8"/>
                        <a:pt x="7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6" name="Freeform 1684"/>
                <p:cNvSpPr>
                  <a:spLocks/>
                </p:cNvSpPr>
                <p:nvPr/>
              </p:nvSpPr>
              <p:spPr bwMode="auto">
                <a:xfrm>
                  <a:off x="2930" y="2032"/>
                  <a:ext cx="18" cy="14"/>
                </a:xfrm>
                <a:custGeom>
                  <a:avLst/>
                  <a:gdLst>
                    <a:gd name="T0" fmla="*/ 1 w 10"/>
                    <a:gd name="T1" fmla="*/ 4 h 8"/>
                    <a:gd name="T2" fmla="*/ 6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4" y="8"/>
                        <a:pt x="6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7" name="Freeform 1685"/>
                <p:cNvSpPr>
                  <a:spLocks/>
                </p:cNvSpPr>
                <p:nvPr/>
              </p:nvSpPr>
              <p:spPr bwMode="auto">
                <a:xfrm>
                  <a:off x="2915" y="2032"/>
                  <a:ext cx="19" cy="14"/>
                </a:xfrm>
                <a:custGeom>
                  <a:avLst/>
                  <a:gdLst>
                    <a:gd name="T0" fmla="*/ 1 w 10"/>
                    <a:gd name="T1" fmla="*/ 4 h 8"/>
                    <a:gd name="T2" fmla="*/ 6 w 10"/>
                    <a:gd name="T3" fmla="*/ 8 h 8"/>
                    <a:gd name="T4" fmla="*/ 9 w 10"/>
                    <a:gd name="T5" fmla="*/ 4 h 8"/>
                    <a:gd name="T6" fmla="*/ 4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4" y="8"/>
                        <a:pt x="6" y="8"/>
                      </a:cubicBezTo>
                      <a:cubicBezTo>
                        <a:pt x="8" y="8"/>
                        <a:pt x="10" y="6"/>
                        <a:pt x="9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8" name="Freeform 1686"/>
                <p:cNvSpPr>
                  <a:spLocks/>
                </p:cNvSpPr>
                <p:nvPr/>
              </p:nvSpPr>
              <p:spPr bwMode="auto">
                <a:xfrm>
                  <a:off x="2902" y="2032"/>
                  <a:ext cx="17" cy="14"/>
                </a:xfrm>
                <a:custGeom>
                  <a:avLst/>
                  <a:gdLst>
                    <a:gd name="T0" fmla="*/ 0 w 9"/>
                    <a:gd name="T1" fmla="*/ 4 h 8"/>
                    <a:gd name="T2" fmla="*/ 5 w 9"/>
                    <a:gd name="T3" fmla="*/ 8 h 8"/>
                    <a:gd name="T4" fmla="*/ 8 w 9"/>
                    <a:gd name="T5" fmla="*/ 4 h 8"/>
                    <a:gd name="T6" fmla="*/ 3 w 9"/>
                    <a:gd name="T7" fmla="*/ 0 h 8"/>
                    <a:gd name="T8" fmla="*/ 0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0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9" y="6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49" name="Freeform 1687"/>
                <p:cNvSpPr>
                  <a:spLocks/>
                </p:cNvSpPr>
                <p:nvPr/>
              </p:nvSpPr>
              <p:spPr bwMode="auto">
                <a:xfrm>
                  <a:off x="2887" y="2032"/>
                  <a:ext cx="17" cy="14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8 w 9"/>
                    <a:gd name="T5" fmla="*/ 4 h 8"/>
                    <a:gd name="T6" fmla="*/ 4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7"/>
                        <a:pt x="3" y="8"/>
                        <a:pt x="6" y="8"/>
                      </a:cubicBezTo>
                      <a:cubicBezTo>
                        <a:pt x="8" y="8"/>
                        <a:pt x="9" y="6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0" name="Freeform 1688"/>
                <p:cNvSpPr>
                  <a:spLocks/>
                </p:cNvSpPr>
                <p:nvPr/>
              </p:nvSpPr>
              <p:spPr bwMode="auto">
                <a:xfrm>
                  <a:off x="2874" y="2032"/>
                  <a:ext cx="15" cy="16"/>
                </a:xfrm>
                <a:custGeom>
                  <a:avLst/>
                  <a:gdLst>
                    <a:gd name="T0" fmla="*/ 1 w 8"/>
                    <a:gd name="T1" fmla="*/ 4 h 9"/>
                    <a:gd name="T2" fmla="*/ 5 w 8"/>
                    <a:gd name="T3" fmla="*/ 9 h 9"/>
                    <a:gd name="T4" fmla="*/ 8 w 8"/>
                    <a:gd name="T5" fmla="*/ 4 h 9"/>
                    <a:gd name="T6" fmla="*/ 3 w 8"/>
                    <a:gd name="T7" fmla="*/ 0 h 9"/>
                    <a:gd name="T8" fmla="*/ 1 w 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4"/>
                      </a:moveTo>
                      <a:cubicBezTo>
                        <a:pt x="1" y="7"/>
                        <a:pt x="3" y="9"/>
                        <a:pt x="5" y="9"/>
                      </a:cubicBezTo>
                      <a:cubicBezTo>
                        <a:pt x="7" y="8"/>
                        <a:pt x="8" y="7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1" name="Freeform 1689"/>
                <p:cNvSpPr>
                  <a:spLocks/>
                </p:cNvSpPr>
                <p:nvPr/>
              </p:nvSpPr>
              <p:spPr bwMode="auto">
                <a:xfrm>
                  <a:off x="2861" y="2032"/>
                  <a:ext cx="15" cy="16"/>
                </a:xfrm>
                <a:custGeom>
                  <a:avLst/>
                  <a:gdLst>
                    <a:gd name="T0" fmla="*/ 0 w 8"/>
                    <a:gd name="T1" fmla="*/ 5 h 9"/>
                    <a:gd name="T2" fmla="*/ 5 w 8"/>
                    <a:gd name="T3" fmla="*/ 9 h 9"/>
                    <a:gd name="T4" fmla="*/ 8 w 8"/>
                    <a:gd name="T5" fmla="*/ 4 h 9"/>
                    <a:gd name="T6" fmla="*/ 3 w 8"/>
                    <a:gd name="T7" fmla="*/ 0 h 9"/>
                    <a:gd name="T8" fmla="*/ 0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0" y="5"/>
                      </a:moveTo>
                      <a:cubicBezTo>
                        <a:pt x="1" y="7"/>
                        <a:pt x="3" y="9"/>
                        <a:pt x="5" y="9"/>
                      </a:cubicBezTo>
                      <a:cubicBezTo>
                        <a:pt x="7" y="9"/>
                        <a:pt x="8" y="7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2" name="Freeform 1690"/>
                <p:cNvSpPr>
                  <a:spLocks/>
                </p:cNvSpPr>
                <p:nvPr/>
              </p:nvSpPr>
              <p:spPr bwMode="auto">
                <a:xfrm>
                  <a:off x="2848" y="2033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4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6"/>
                        <a:pt x="2" y="8"/>
                        <a:pt x="4" y="8"/>
                      </a:cubicBezTo>
                      <a:cubicBezTo>
                        <a:pt x="6" y="8"/>
                        <a:pt x="8" y="6"/>
                        <a:pt x="7" y="4"/>
                      </a:cubicBezTo>
                      <a:cubicBezTo>
                        <a:pt x="7" y="1"/>
                        <a:pt x="5" y="0"/>
                        <a:pt x="3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3" name="Freeform 1691"/>
                <p:cNvSpPr>
                  <a:spLocks/>
                </p:cNvSpPr>
                <p:nvPr/>
              </p:nvSpPr>
              <p:spPr bwMode="auto">
                <a:xfrm>
                  <a:off x="2835" y="2033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4 w 8"/>
                    <a:gd name="T3" fmla="*/ 8 h 8"/>
                    <a:gd name="T4" fmla="*/ 7 w 8"/>
                    <a:gd name="T5" fmla="*/ 4 h 8"/>
                    <a:gd name="T6" fmla="*/ 4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6"/>
                        <a:pt x="2" y="8"/>
                        <a:pt x="4" y="8"/>
                      </a:cubicBezTo>
                      <a:cubicBezTo>
                        <a:pt x="6" y="8"/>
                        <a:pt x="8" y="6"/>
                        <a:pt x="7" y="4"/>
                      </a:cubicBezTo>
                      <a:cubicBezTo>
                        <a:pt x="7" y="1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4" name="Oval 1692"/>
                <p:cNvSpPr>
                  <a:spLocks noChangeArrowheads="1"/>
                </p:cNvSpPr>
                <p:nvPr/>
              </p:nvSpPr>
              <p:spPr bwMode="auto">
                <a:xfrm>
                  <a:off x="2824" y="2033"/>
                  <a:ext cx="11" cy="1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5" name="Freeform 1693"/>
                <p:cNvSpPr>
                  <a:spLocks/>
                </p:cNvSpPr>
                <p:nvPr/>
              </p:nvSpPr>
              <p:spPr bwMode="auto">
                <a:xfrm>
                  <a:off x="2811" y="2033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3 w 7"/>
                    <a:gd name="T3" fmla="*/ 8 h 8"/>
                    <a:gd name="T4" fmla="*/ 7 w 7"/>
                    <a:gd name="T5" fmla="*/ 4 h 8"/>
                    <a:gd name="T6" fmla="*/ 3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6" name="Freeform 1694"/>
                <p:cNvSpPr>
                  <a:spLocks/>
                </p:cNvSpPr>
                <p:nvPr/>
              </p:nvSpPr>
              <p:spPr bwMode="auto">
                <a:xfrm>
                  <a:off x="2797" y="2033"/>
                  <a:ext cx="14" cy="15"/>
                </a:xfrm>
                <a:custGeom>
                  <a:avLst/>
                  <a:gdLst>
                    <a:gd name="T0" fmla="*/ 0 w 7"/>
                    <a:gd name="T1" fmla="*/ 4 h 8"/>
                    <a:gd name="T2" fmla="*/ 3 w 7"/>
                    <a:gd name="T3" fmla="*/ 8 h 8"/>
                    <a:gd name="T4" fmla="*/ 7 w 7"/>
                    <a:gd name="T5" fmla="*/ 4 h 8"/>
                    <a:gd name="T6" fmla="*/ 4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7" name="Freeform 1695"/>
                <p:cNvSpPr>
                  <a:spLocks/>
                </p:cNvSpPr>
                <p:nvPr/>
              </p:nvSpPr>
              <p:spPr bwMode="auto">
                <a:xfrm>
                  <a:off x="2784" y="2033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3 w 7"/>
                    <a:gd name="T3" fmla="*/ 8 h 8"/>
                    <a:gd name="T4" fmla="*/ 7 w 7"/>
                    <a:gd name="T5" fmla="*/ 4 h 8"/>
                    <a:gd name="T6" fmla="*/ 4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7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8" name="Freeform 1696"/>
                <p:cNvSpPr>
                  <a:spLocks/>
                </p:cNvSpPr>
                <p:nvPr/>
              </p:nvSpPr>
              <p:spPr bwMode="auto">
                <a:xfrm>
                  <a:off x="2771" y="2033"/>
                  <a:ext cx="15" cy="17"/>
                </a:xfrm>
                <a:custGeom>
                  <a:avLst/>
                  <a:gdLst>
                    <a:gd name="T0" fmla="*/ 1 w 8"/>
                    <a:gd name="T1" fmla="*/ 4 h 9"/>
                    <a:gd name="T2" fmla="*/ 3 w 8"/>
                    <a:gd name="T3" fmla="*/ 9 h 9"/>
                    <a:gd name="T4" fmla="*/ 7 w 8"/>
                    <a:gd name="T5" fmla="*/ 4 h 9"/>
                    <a:gd name="T6" fmla="*/ 5 w 8"/>
                    <a:gd name="T7" fmla="*/ 0 h 9"/>
                    <a:gd name="T8" fmla="*/ 1 w 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4"/>
                      </a:moveTo>
                      <a:cubicBezTo>
                        <a:pt x="0" y="7"/>
                        <a:pt x="2" y="9"/>
                        <a:pt x="3" y="9"/>
                      </a:cubicBezTo>
                      <a:cubicBezTo>
                        <a:pt x="5" y="8"/>
                        <a:pt x="7" y="7"/>
                        <a:pt x="7" y="4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59" name="Freeform 1697"/>
                <p:cNvSpPr>
                  <a:spLocks/>
                </p:cNvSpPr>
                <p:nvPr/>
              </p:nvSpPr>
              <p:spPr bwMode="auto">
                <a:xfrm>
                  <a:off x="2760" y="2033"/>
                  <a:ext cx="13" cy="17"/>
                </a:xfrm>
                <a:custGeom>
                  <a:avLst/>
                  <a:gdLst>
                    <a:gd name="T0" fmla="*/ 0 w 7"/>
                    <a:gd name="T1" fmla="*/ 5 h 9"/>
                    <a:gd name="T2" fmla="*/ 3 w 7"/>
                    <a:gd name="T3" fmla="*/ 9 h 9"/>
                    <a:gd name="T4" fmla="*/ 7 w 7"/>
                    <a:gd name="T5" fmla="*/ 4 h 9"/>
                    <a:gd name="T6" fmla="*/ 4 w 7"/>
                    <a:gd name="T7" fmla="*/ 0 h 9"/>
                    <a:gd name="T8" fmla="*/ 0 w 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6" y="7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3" y="0"/>
                        <a:pt x="1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0" name="Freeform 1698"/>
                <p:cNvSpPr>
                  <a:spLocks/>
                </p:cNvSpPr>
                <p:nvPr/>
              </p:nvSpPr>
              <p:spPr bwMode="auto">
                <a:xfrm>
                  <a:off x="2747" y="2033"/>
                  <a:ext cx="15" cy="17"/>
                </a:xfrm>
                <a:custGeom>
                  <a:avLst/>
                  <a:gdLst>
                    <a:gd name="T0" fmla="*/ 1 w 8"/>
                    <a:gd name="T1" fmla="*/ 5 h 9"/>
                    <a:gd name="T2" fmla="*/ 3 w 8"/>
                    <a:gd name="T3" fmla="*/ 9 h 9"/>
                    <a:gd name="T4" fmla="*/ 7 w 8"/>
                    <a:gd name="T5" fmla="*/ 5 h 9"/>
                    <a:gd name="T6" fmla="*/ 5 w 8"/>
                    <a:gd name="T7" fmla="*/ 0 h 9"/>
                    <a:gd name="T8" fmla="*/ 1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5" y="9"/>
                        <a:pt x="7" y="7"/>
                        <a:pt x="7" y="5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3" y="1"/>
                        <a:pt x="1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1" name="Freeform 1699"/>
                <p:cNvSpPr>
                  <a:spLocks/>
                </p:cNvSpPr>
                <p:nvPr/>
              </p:nvSpPr>
              <p:spPr bwMode="auto">
                <a:xfrm>
                  <a:off x="2734" y="2035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3 w 8"/>
                    <a:gd name="T3" fmla="*/ 8 h 8"/>
                    <a:gd name="T4" fmla="*/ 8 w 8"/>
                    <a:gd name="T5" fmla="*/ 4 h 8"/>
                    <a:gd name="T6" fmla="*/ 6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8" y="4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4" y="0"/>
                        <a:pt x="2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2" name="Freeform 1700"/>
                <p:cNvSpPr>
                  <a:spLocks/>
                </p:cNvSpPr>
                <p:nvPr/>
              </p:nvSpPr>
              <p:spPr bwMode="auto">
                <a:xfrm>
                  <a:off x="2723" y="2035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8 h 8"/>
                    <a:gd name="T4" fmla="*/ 7 w 8"/>
                    <a:gd name="T5" fmla="*/ 4 h 8"/>
                    <a:gd name="T6" fmla="*/ 5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6" y="6"/>
                        <a:pt x="7" y="4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4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3" name="Freeform 1701"/>
                <p:cNvSpPr>
                  <a:spLocks/>
                </p:cNvSpPr>
                <p:nvPr/>
              </p:nvSpPr>
              <p:spPr bwMode="auto">
                <a:xfrm>
                  <a:off x="2710" y="2035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3 w 8"/>
                    <a:gd name="T3" fmla="*/ 8 h 8"/>
                    <a:gd name="T4" fmla="*/ 7 w 8"/>
                    <a:gd name="T5" fmla="*/ 4 h 8"/>
                    <a:gd name="T6" fmla="*/ 6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4" y="8"/>
                        <a:pt x="7" y="6"/>
                        <a:pt x="7" y="4"/>
                      </a:cubicBezTo>
                      <a:cubicBezTo>
                        <a:pt x="8" y="2"/>
                        <a:pt x="8" y="0"/>
                        <a:pt x="6" y="0"/>
                      </a:cubicBezTo>
                      <a:cubicBezTo>
                        <a:pt x="4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4" name="Freeform 1702"/>
                <p:cNvSpPr>
                  <a:spLocks/>
                </p:cNvSpPr>
                <p:nvPr/>
              </p:nvSpPr>
              <p:spPr bwMode="auto">
                <a:xfrm>
                  <a:off x="2697" y="2035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3 w 9"/>
                    <a:gd name="T3" fmla="*/ 8 h 8"/>
                    <a:gd name="T4" fmla="*/ 8 w 9"/>
                    <a:gd name="T5" fmla="*/ 4 h 8"/>
                    <a:gd name="T6" fmla="*/ 6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8" y="4"/>
                      </a:cubicBezTo>
                      <a:cubicBezTo>
                        <a:pt x="9" y="2"/>
                        <a:pt x="8" y="0"/>
                        <a:pt x="6" y="0"/>
                      </a:cubicBezTo>
                      <a:cubicBezTo>
                        <a:pt x="5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5" name="Freeform 1703"/>
                <p:cNvSpPr>
                  <a:spLocks/>
                </p:cNvSpPr>
                <p:nvPr/>
              </p:nvSpPr>
              <p:spPr bwMode="auto">
                <a:xfrm>
                  <a:off x="2339" y="2039"/>
                  <a:ext cx="33" cy="17"/>
                </a:xfrm>
                <a:custGeom>
                  <a:avLst/>
                  <a:gdLst>
                    <a:gd name="T0" fmla="*/ 3 w 18"/>
                    <a:gd name="T1" fmla="*/ 5 h 9"/>
                    <a:gd name="T2" fmla="*/ 4 w 18"/>
                    <a:gd name="T3" fmla="*/ 9 h 9"/>
                    <a:gd name="T4" fmla="*/ 15 w 18"/>
                    <a:gd name="T5" fmla="*/ 5 h 9"/>
                    <a:gd name="T6" fmla="*/ 15 w 18"/>
                    <a:gd name="T7" fmla="*/ 0 h 9"/>
                    <a:gd name="T8" fmla="*/ 3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2" y="7"/>
                        <a:pt x="15" y="5"/>
                      </a:cubicBezTo>
                      <a:cubicBezTo>
                        <a:pt x="18" y="2"/>
                        <a:pt x="18" y="0"/>
                        <a:pt x="15" y="0"/>
                      </a:cubicBezTo>
                      <a:cubicBezTo>
                        <a:pt x="12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6" name="Freeform 1704"/>
                <p:cNvSpPr>
                  <a:spLocks/>
                </p:cNvSpPr>
                <p:nvPr/>
              </p:nvSpPr>
              <p:spPr bwMode="auto">
                <a:xfrm>
                  <a:off x="2317" y="2041"/>
                  <a:ext cx="33" cy="15"/>
                </a:xfrm>
                <a:custGeom>
                  <a:avLst/>
                  <a:gdLst>
                    <a:gd name="T0" fmla="*/ 3 w 18"/>
                    <a:gd name="T1" fmla="*/ 4 h 8"/>
                    <a:gd name="T2" fmla="*/ 4 w 18"/>
                    <a:gd name="T3" fmla="*/ 8 h 8"/>
                    <a:gd name="T4" fmla="*/ 15 w 18"/>
                    <a:gd name="T5" fmla="*/ 4 h 8"/>
                    <a:gd name="T6" fmla="*/ 15 w 18"/>
                    <a:gd name="T7" fmla="*/ 0 h 8"/>
                    <a:gd name="T8" fmla="*/ 3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3" y="4"/>
                      </a:moveTo>
                      <a:cubicBezTo>
                        <a:pt x="0" y="6"/>
                        <a:pt x="0" y="8"/>
                        <a:pt x="4" y="8"/>
                      </a:cubicBezTo>
                      <a:cubicBezTo>
                        <a:pt x="7" y="8"/>
                        <a:pt x="12" y="6"/>
                        <a:pt x="15" y="4"/>
                      </a:cubicBezTo>
                      <a:cubicBezTo>
                        <a:pt x="18" y="1"/>
                        <a:pt x="18" y="0"/>
                        <a:pt x="15" y="0"/>
                      </a:cubicBezTo>
                      <a:cubicBezTo>
                        <a:pt x="12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7" name="Freeform 1705"/>
                <p:cNvSpPr>
                  <a:spLocks/>
                </p:cNvSpPr>
                <p:nvPr/>
              </p:nvSpPr>
              <p:spPr bwMode="auto">
                <a:xfrm>
                  <a:off x="2294" y="2041"/>
                  <a:ext cx="36" cy="15"/>
                </a:xfrm>
                <a:custGeom>
                  <a:avLst/>
                  <a:gdLst>
                    <a:gd name="T0" fmla="*/ 3 w 19"/>
                    <a:gd name="T1" fmla="*/ 4 h 8"/>
                    <a:gd name="T2" fmla="*/ 3 w 19"/>
                    <a:gd name="T3" fmla="*/ 8 h 8"/>
                    <a:gd name="T4" fmla="*/ 15 w 19"/>
                    <a:gd name="T5" fmla="*/ 4 h 8"/>
                    <a:gd name="T6" fmla="*/ 15 w 19"/>
                    <a:gd name="T7" fmla="*/ 0 h 8"/>
                    <a:gd name="T8" fmla="*/ 3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3" y="4"/>
                      </a:moveTo>
                      <a:cubicBezTo>
                        <a:pt x="0" y="6"/>
                        <a:pt x="0" y="8"/>
                        <a:pt x="3" y="8"/>
                      </a:cubicBezTo>
                      <a:cubicBezTo>
                        <a:pt x="7" y="8"/>
                        <a:pt x="12" y="6"/>
                        <a:pt x="15" y="4"/>
                      </a:cubicBezTo>
                      <a:cubicBezTo>
                        <a:pt x="19" y="2"/>
                        <a:pt x="19" y="0"/>
                        <a:pt x="15" y="0"/>
                      </a:cubicBezTo>
                      <a:cubicBezTo>
                        <a:pt x="12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8" name="Freeform 1706"/>
                <p:cNvSpPr>
                  <a:spLocks/>
                </p:cNvSpPr>
                <p:nvPr/>
              </p:nvSpPr>
              <p:spPr bwMode="auto">
                <a:xfrm>
                  <a:off x="2167" y="2041"/>
                  <a:ext cx="40" cy="17"/>
                </a:xfrm>
                <a:custGeom>
                  <a:avLst/>
                  <a:gdLst>
                    <a:gd name="T0" fmla="*/ 3 w 21"/>
                    <a:gd name="T1" fmla="*/ 5 h 9"/>
                    <a:gd name="T2" fmla="*/ 4 w 21"/>
                    <a:gd name="T3" fmla="*/ 9 h 9"/>
                    <a:gd name="T4" fmla="*/ 18 w 21"/>
                    <a:gd name="T5" fmla="*/ 5 h 9"/>
                    <a:gd name="T6" fmla="*/ 17 w 21"/>
                    <a:gd name="T7" fmla="*/ 0 h 9"/>
                    <a:gd name="T8" fmla="*/ 3 w 2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4" y="7"/>
                        <a:pt x="18" y="5"/>
                      </a:cubicBezTo>
                      <a:cubicBezTo>
                        <a:pt x="21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69" name="Freeform 1707"/>
                <p:cNvSpPr>
                  <a:spLocks/>
                </p:cNvSpPr>
                <p:nvPr/>
              </p:nvSpPr>
              <p:spPr bwMode="auto">
                <a:xfrm>
                  <a:off x="2138" y="2041"/>
                  <a:ext cx="42" cy="17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19 w 23"/>
                    <a:gd name="T5" fmla="*/ 5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5" y="7"/>
                        <a:pt x="19" y="5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0" name="Freeform 1708"/>
                <p:cNvSpPr>
                  <a:spLocks/>
                </p:cNvSpPr>
                <p:nvPr/>
              </p:nvSpPr>
              <p:spPr bwMode="auto">
                <a:xfrm>
                  <a:off x="2110" y="2041"/>
                  <a:ext cx="42" cy="17"/>
                </a:xfrm>
                <a:custGeom>
                  <a:avLst/>
                  <a:gdLst>
                    <a:gd name="T0" fmla="*/ 4 w 23"/>
                    <a:gd name="T1" fmla="*/ 5 h 9"/>
                    <a:gd name="T2" fmla="*/ 5 w 23"/>
                    <a:gd name="T3" fmla="*/ 9 h 9"/>
                    <a:gd name="T4" fmla="*/ 19 w 23"/>
                    <a:gd name="T5" fmla="*/ 5 h 9"/>
                    <a:gd name="T6" fmla="*/ 18 w 23"/>
                    <a:gd name="T7" fmla="*/ 0 h 9"/>
                    <a:gd name="T8" fmla="*/ 4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5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9" y="9"/>
                        <a:pt x="15" y="7"/>
                        <a:pt x="19" y="5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1"/>
                        <a:pt x="7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1" name="Freeform 1709"/>
                <p:cNvSpPr>
                  <a:spLocks/>
                </p:cNvSpPr>
                <p:nvPr/>
              </p:nvSpPr>
              <p:spPr bwMode="auto">
                <a:xfrm>
                  <a:off x="2080" y="2043"/>
                  <a:ext cx="43" cy="15"/>
                </a:xfrm>
                <a:custGeom>
                  <a:avLst/>
                  <a:gdLst>
                    <a:gd name="T0" fmla="*/ 4 w 23"/>
                    <a:gd name="T1" fmla="*/ 4 h 8"/>
                    <a:gd name="T2" fmla="*/ 5 w 23"/>
                    <a:gd name="T3" fmla="*/ 8 h 8"/>
                    <a:gd name="T4" fmla="*/ 19 w 23"/>
                    <a:gd name="T5" fmla="*/ 4 h 8"/>
                    <a:gd name="T6" fmla="*/ 18 w 23"/>
                    <a:gd name="T7" fmla="*/ 0 h 8"/>
                    <a:gd name="T8" fmla="*/ 4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4" y="4"/>
                      </a:moveTo>
                      <a:cubicBezTo>
                        <a:pt x="0" y="6"/>
                        <a:pt x="0" y="8"/>
                        <a:pt x="5" y="8"/>
                      </a:cubicBezTo>
                      <a:cubicBezTo>
                        <a:pt x="9" y="8"/>
                        <a:pt x="16" y="6"/>
                        <a:pt x="19" y="4"/>
                      </a:cubicBezTo>
                      <a:cubicBezTo>
                        <a:pt x="23" y="2"/>
                        <a:pt x="23" y="0"/>
                        <a:pt x="18" y="0"/>
                      </a:cubicBezTo>
                      <a:cubicBezTo>
                        <a:pt x="14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2" name="Freeform 1710"/>
                <p:cNvSpPr>
                  <a:spLocks/>
                </p:cNvSpPr>
                <p:nvPr/>
              </p:nvSpPr>
              <p:spPr bwMode="auto">
                <a:xfrm>
                  <a:off x="2048" y="2043"/>
                  <a:ext cx="45" cy="17"/>
                </a:xfrm>
                <a:custGeom>
                  <a:avLst/>
                  <a:gdLst>
                    <a:gd name="T0" fmla="*/ 4 w 24"/>
                    <a:gd name="T1" fmla="*/ 4 h 9"/>
                    <a:gd name="T2" fmla="*/ 5 w 24"/>
                    <a:gd name="T3" fmla="*/ 9 h 9"/>
                    <a:gd name="T4" fmla="*/ 20 w 24"/>
                    <a:gd name="T5" fmla="*/ 4 h 9"/>
                    <a:gd name="T6" fmla="*/ 19 w 24"/>
                    <a:gd name="T7" fmla="*/ 0 h 9"/>
                    <a:gd name="T8" fmla="*/ 4 w 2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8"/>
                        <a:pt x="17" y="6"/>
                        <a:pt x="20" y="4"/>
                      </a:cubicBezTo>
                      <a:cubicBezTo>
                        <a:pt x="24" y="2"/>
                        <a:pt x="24" y="0"/>
                        <a:pt x="19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3" name="Freeform 1711"/>
                <p:cNvSpPr>
                  <a:spLocks/>
                </p:cNvSpPr>
                <p:nvPr/>
              </p:nvSpPr>
              <p:spPr bwMode="auto">
                <a:xfrm>
                  <a:off x="2016" y="2043"/>
                  <a:ext cx="47" cy="17"/>
                </a:xfrm>
                <a:custGeom>
                  <a:avLst/>
                  <a:gdLst>
                    <a:gd name="T0" fmla="*/ 4 w 25"/>
                    <a:gd name="T1" fmla="*/ 4 h 9"/>
                    <a:gd name="T2" fmla="*/ 6 w 25"/>
                    <a:gd name="T3" fmla="*/ 9 h 9"/>
                    <a:gd name="T4" fmla="*/ 21 w 25"/>
                    <a:gd name="T5" fmla="*/ 4 h 9"/>
                    <a:gd name="T6" fmla="*/ 19 w 25"/>
                    <a:gd name="T7" fmla="*/ 0 h 9"/>
                    <a:gd name="T8" fmla="*/ 4 w 2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0" y="9"/>
                        <a:pt x="17" y="7"/>
                        <a:pt x="21" y="4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4" name="Freeform 1712"/>
                <p:cNvSpPr>
                  <a:spLocks/>
                </p:cNvSpPr>
                <p:nvPr/>
              </p:nvSpPr>
              <p:spPr bwMode="auto">
                <a:xfrm>
                  <a:off x="1983" y="2043"/>
                  <a:ext cx="48" cy="17"/>
                </a:xfrm>
                <a:custGeom>
                  <a:avLst/>
                  <a:gdLst>
                    <a:gd name="T0" fmla="*/ 4 w 26"/>
                    <a:gd name="T1" fmla="*/ 4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5" name="Freeform 1713"/>
                <p:cNvSpPr>
                  <a:spLocks/>
                </p:cNvSpPr>
                <p:nvPr/>
              </p:nvSpPr>
              <p:spPr bwMode="auto">
                <a:xfrm>
                  <a:off x="1949" y="2043"/>
                  <a:ext cx="49" cy="17"/>
                </a:xfrm>
                <a:custGeom>
                  <a:avLst/>
                  <a:gdLst>
                    <a:gd name="T0" fmla="*/ 4 w 26"/>
                    <a:gd name="T1" fmla="*/ 5 h 9"/>
                    <a:gd name="T2" fmla="*/ 6 w 26"/>
                    <a:gd name="T3" fmla="*/ 9 h 9"/>
                    <a:gd name="T4" fmla="*/ 22 w 26"/>
                    <a:gd name="T5" fmla="*/ 4 h 9"/>
                    <a:gd name="T6" fmla="*/ 20 w 26"/>
                    <a:gd name="T7" fmla="*/ 0 h 9"/>
                    <a:gd name="T8" fmla="*/ 4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6" name="Freeform 1714"/>
                <p:cNvSpPr>
                  <a:spLocks/>
                </p:cNvSpPr>
                <p:nvPr/>
              </p:nvSpPr>
              <p:spPr bwMode="auto">
                <a:xfrm>
                  <a:off x="1914" y="2043"/>
                  <a:ext cx="50" cy="17"/>
                </a:xfrm>
                <a:custGeom>
                  <a:avLst/>
                  <a:gdLst>
                    <a:gd name="T0" fmla="*/ 4 w 27"/>
                    <a:gd name="T1" fmla="*/ 5 h 9"/>
                    <a:gd name="T2" fmla="*/ 6 w 27"/>
                    <a:gd name="T3" fmla="*/ 9 h 9"/>
                    <a:gd name="T4" fmla="*/ 23 w 27"/>
                    <a:gd name="T5" fmla="*/ 5 h 9"/>
                    <a:gd name="T6" fmla="*/ 20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2" y="9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7" name="Freeform 1715"/>
                <p:cNvSpPr>
                  <a:spLocks/>
                </p:cNvSpPr>
                <p:nvPr/>
              </p:nvSpPr>
              <p:spPr bwMode="auto">
                <a:xfrm>
                  <a:off x="1878" y="2043"/>
                  <a:ext cx="51" cy="17"/>
                </a:xfrm>
                <a:custGeom>
                  <a:avLst/>
                  <a:gdLst>
                    <a:gd name="T0" fmla="*/ 4 w 27"/>
                    <a:gd name="T1" fmla="*/ 5 h 9"/>
                    <a:gd name="T2" fmla="*/ 6 w 27"/>
                    <a:gd name="T3" fmla="*/ 9 h 9"/>
                    <a:gd name="T4" fmla="*/ 23 w 27"/>
                    <a:gd name="T5" fmla="*/ 5 h 9"/>
                    <a:gd name="T6" fmla="*/ 20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2" y="9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0" y="0"/>
                      </a:cubicBezTo>
                      <a:cubicBezTo>
                        <a:pt x="15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8" name="Freeform 1716"/>
                <p:cNvSpPr>
                  <a:spLocks/>
                </p:cNvSpPr>
                <p:nvPr/>
              </p:nvSpPr>
              <p:spPr bwMode="auto">
                <a:xfrm>
                  <a:off x="1839" y="2043"/>
                  <a:ext cx="52" cy="17"/>
                </a:xfrm>
                <a:custGeom>
                  <a:avLst/>
                  <a:gdLst>
                    <a:gd name="T0" fmla="*/ 4 w 28"/>
                    <a:gd name="T1" fmla="*/ 5 h 9"/>
                    <a:gd name="T2" fmla="*/ 7 w 28"/>
                    <a:gd name="T3" fmla="*/ 9 h 9"/>
                    <a:gd name="T4" fmla="*/ 24 w 28"/>
                    <a:gd name="T5" fmla="*/ 5 h 9"/>
                    <a:gd name="T6" fmla="*/ 22 w 28"/>
                    <a:gd name="T7" fmla="*/ 0 h 9"/>
                    <a:gd name="T8" fmla="*/ 4 w 2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5"/>
                      </a:moveTo>
                      <a:cubicBezTo>
                        <a:pt x="0" y="7"/>
                        <a:pt x="2" y="9"/>
                        <a:pt x="7" y="9"/>
                      </a:cubicBezTo>
                      <a:cubicBezTo>
                        <a:pt x="13" y="9"/>
                        <a:pt x="20" y="7"/>
                        <a:pt x="24" y="5"/>
                      </a:cubicBezTo>
                      <a:cubicBezTo>
                        <a:pt x="28" y="2"/>
                        <a:pt x="27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79" name="Freeform 1717"/>
                <p:cNvSpPr>
                  <a:spLocks/>
                </p:cNvSpPr>
                <p:nvPr/>
              </p:nvSpPr>
              <p:spPr bwMode="auto">
                <a:xfrm>
                  <a:off x="1802" y="2045"/>
                  <a:ext cx="52" cy="15"/>
                </a:xfrm>
                <a:custGeom>
                  <a:avLst/>
                  <a:gdLst>
                    <a:gd name="T0" fmla="*/ 4 w 28"/>
                    <a:gd name="T1" fmla="*/ 4 h 8"/>
                    <a:gd name="T2" fmla="*/ 7 w 28"/>
                    <a:gd name="T3" fmla="*/ 8 h 8"/>
                    <a:gd name="T4" fmla="*/ 24 w 28"/>
                    <a:gd name="T5" fmla="*/ 4 h 8"/>
                    <a:gd name="T6" fmla="*/ 21 w 28"/>
                    <a:gd name="T7" fmla="*/ 0 h 8"/>
                    <a:gd name="T8" fmla="*/ 4 w 2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">
                      <a:moveTo>
                        <a:pt x="4" y="4"/>
                      </a:moveTo>
                      <a:cubicBezTo>
                        <a:pt x="0" y="7"/>
                        <a:pt x="1" y="8"/>
                        <a:pt x="7" y="8"/>
                      </a:cubicBezTo>
                      <a:cubicBezTo>
                        <a:pt x="13" y="8"/>
                        <a:pt x="20" y="6"/>
                        <a:pt x="24" y="4"/>
                      </a:cubicBezTo>
                      <a:cubicBezTo>
                        <a:pt x="28" y="1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0" name="Freeform 1718"/>
                <p:cNvSpPr>
                  <a:spLocks/>
                </p:cNvSpPr>
                <p:nvPr/>
              </p:nvSpPr>
              <p:spPr bwMode="auto">
                <a:xfrm>
                  <a:off x="1761" y="2045"/>
                  <a:ext cx="56" cy="16"/>
                </a:xfrm>
                <a:custGeom>
                  <a:avLst/>
                  <a:gdLst>
                    <a:gd name="T0" fmla="*/ 4 w 30"/>
                    <a:gd name="T1" fmla="*/ 4 h 9"/>
                    <a:gd name="T2" fmla="*/ 8 w 30"/>
                    <a:gd name="T3" fmla="*/ 9 h 9"/>
                    <a:gd name="T4" fmla="*/ 26 w 30"/>
                    <a:gd name="T5" fmla="*/ 4 h 9"/>
                    <a:gd name="T6" fmla="*/ 22 w 30"/>
                    <a:gd name="T7" fmla="*/ 0 h 9"/>
                    <a:gd name="T8" fmla="*/ 4 w 3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4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1" name="Freeform 1719"/>
                <p:cNvSpPr>
                  <a:spLocks/>
                </p:cNvSpPr>
                <p:nvPr/>
              </p:nvSpPr>
              <p:spPr bwMode="auto">
                <a:xfrm>
                  <a:off x="1720" y="2045"/>
                  <a:ext cx="56" cy="16"/>
                </a:xfrm>
                <a:custGeom>
                  <a:avLst/>
                  <a:gdLst>
                    <a:gd name="T0" fmla="*/ 4 w 30"/>
                    <a:gd name="T1" fmla="*/ 4 h 9"/>
                    <a:gd name="T2" fmla="*/ 8 w 30"/>
                    <a:gd name="T3" fmla="*/ 9 h 9"/>
                    <a:gd name="T4" fmla="*/ 26 w 30"/>
                    <a:gd name="T5" fmla="*/ 4 h 9"/>
                    <a:gd name="T6" fmla="*/ 23 w 30"/>
                    <a:gd name="T7" fmla="*/ 0 h 9"/>
                    <a:gd name="T8" fmla="*/ 4 w 3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4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9" y="0"/>
                        <a:pt x="23" y="0"/>
                      </a:cubicBezTo>
                      <a:cubicBezTo>
                        <a:pt x="17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2" name="Freeform 1720"/>
                <p:cNvSpPr>
                  <a:spLocks/>
                </p:cNvSpPr>
                <p:nvPr/>
              </p:nvSpPr>
              <p:spPr bwMode="auto">
                <a:xfrm>
                  <a:off x="1589" y="2045"/>
                  <a:ext cx="60" cy="16"/>
                </a:xfrm>
                <a:custGeom>
                  <a:avLst/>
                  <a:gdLst>
                    <a:gd name="T0" fmla="*/ 4 w 32"/>
                    <a:gd name="T1" fmla="*/ 5 h 9"/>
                    <a:gd name="T2" fmla="*/ 9 w 32"/>
                    <a:gd name="T3" fmla="*/ 9 h 9"/>
                    <a:gd name="T4" fmla="*/ 28 w 32"/>
                    <a:gd name="T5" fmla="*/ 5 h 9"/>
                    <a:gd name="T6" fmla="*/ 23 w 32"/>
                    <a:gd name="T7" fmla="*/ 0 h 9"/>
                    <a:gd name="T8" fmla="*/ 4 w 3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9">
                      <a:moveTo>
                        <a:pt x="4" y="5"/>
                      </a:moveTo>
                      <a:cubicBezTo>
                        <a:pt x="0" y="7"/>
                        <a:pt x="2" y="9"/>
                        <a:pt x="9" y="9"/>
                      </a:cubicBezTo>
                      <a:cubicBezTo>
                        <a:pt x="16" y="9"/>
                        <a:pt x="24" y="7"/>
                        <a:pt x="28" y="5"/>
                      </a:cubicBezTo>
                      <a:cubicBezTo>
                        <a:pt x="32" y="2"/>
                        <a:pt x="30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3" name="Freeform 1721"/>
                <p:cNvSpPr>
                  <a:spLocks/>
                </p:cNvSpPr>
                <p:nvPr/>
              </p:nvSpPr>
              <p:spPr bwMode="auto">
                <a:xfrm>
                  <a:off x="1543" y="2045"/>
                  <a:ext cx="61" cy="16"/>
                </a:xfrm>
                <a:custGeom>
                  <a:avLst/>
                  <a:gdLst>
                    <a:gd name="T0" fmla="*/ 4 w 33"/>
                    <a:gd name="T1" fmla="*/ 5 h 9"/>
                    <a:gd name="T2" fmla="*/ 9 w 33"/>
                    <a:gd name="T3" fmla="*/ 9 h 9"/>
                    <a:gd name="T4" fmla="*/ 29 w 33"/>
                    <a:gd name="T5" fmla="*/ 5 h 9"/>
                    <a:gd name="T6" fmla="*/ 24 w 33"/>
                    <a:gd name="T7" fmla="*/ 0 h 9"/>
                    <a:gd name="T8" fmla="*/ 4 w 3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9">
                      <a:moveTo>
                        <a:pt x="4" y="5"/>
                      </a:moveTo>
                      <a:cubicBezTo>
                        <a:pt x="0" y="7"/>
                        <a:pt x="3" y="9"/>
                        <a:pt x="9" y="9"/>
                      </a:cubicBezTo>
                      <a:cubicBezTo>
                        <a:pt x="16" y="9"/>
                        <a:pt x="25" y="7"/>
                        <a:pt x="29" y="5"/>
                      </a:cubicBezTo>
                      <a:cubicBezTo>
                        <a:pt x="33" y="2"/>
                        <a:pt x="31" y="0"/>
                        <a:pt x="24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4" name="Freeform 1722"/>
                <p:cNvSpPr>
                  <a:spLocks/>
                </p:cNvSpPr>
                <p:nvPr/>
              </p:nvSpPr>
              <p:spPr bwMode="auto">
                <a:xfrm>
                  <a:off x="1496" y="2045"/>
                  <a:ext cx="62" cy="16"/>
                </a:xfrm>
                <a:custGeom>
                  <a:avLst/>
                  <a:gdLst>
                    <a:gd name="T0" fmla="*/ 4 w 33"/>
                    <a:gd name="T1" fmla="*/ 5 h 9"/>
                    <a:gd name="T2" fmla="*/ 9 w 33"/>
                    <a:gd name="T3" fmla="*/ 9 h 9"/>
                    <a:gd name="T4" fmla="*/ 29 w 33"/>
                    <a:gd name="T5" fmla="*/ 5 h 9"/>
                    <a:gd name="T6" fmla="*/ 24 w 33"/>
                    <a:gd name="T7" fmla="*/ 0 h 9"/>
                    <a:gd name="T8" fmla="*/ 4 w 3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9">
                      <a:moveTo>
                        <a:pt x="4" y="5"/>
                      </a:moveTo>
                      <a:cubicBezTo>
                        <a:pt x="0" y="7"/>
                        <a:pt x="2" y="9"/>
                        <a:pt x="9" y="9"/>
                      </a:cubicBezTo>
                      <a:cubicBezTo>
                        <a:pt x="16" y="9"/>
                        <a:pt x="25" y="7"/>
                        <a:pt x="29" y="5"/>
                      </a:cubicBezTo>
                      <a:cubicBezTo>
                        <a:pt x="33" y="2"/>
                        <a:pt x="31" y="0"/>
                        <a:pt x="24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5" name="Freeform 1723"/>
                <p:cNvSpPr>
                  <a:spLocks/>
                </p:cNvSpPr>
                <p:nvPr/>
              </p:nvSpPr>
              <p:spPr bwMode="auto">
                <a:xfrm>
                  <a:off x="1446" y="2045"/>
                  <a:ext cx="65" cy="18"/>
                </a:xfrm>
                <a:custGeom>
                  <a:avLst/>
                  <a:gdLst>
                    <a:gd name="T0" fmla="*/ 4 w 35"/>
                    <a:gd name="T1" fmla="*/ 5 h 10"/>
                    <a:gd name="T2" fmla="*/ 10 w 35"/>
                    <a:gd name="T3" fmla="*/ 10 h 10"/>
                    <a:gd name="T4" fmla="*/ 31 w 35"/>
                    <a:gd name="T5" fmla="*/ 5 h 10"/>
                    <a:gd name="T6" fmla="*/ 25 w 35"/>
                    <a:gd name="T7" fmla="*/ 0 h 10"/>
                    <a:gd name="T8" fmla="*/ 4 w 35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10">
                      <a:moveTo>
                        <a:pt x="4" y="5"/>
                      </a:moveTo>
                      <a:cubicBezTo>
                        <a:pt x="0" y="8"/>
                        <a:pt x="3" y="10"/>
                        <a:pt x="10" y="10"/>
                      </a:cubicBezTo>
                      <a:cubicBezTo>
                        <a:pt x="18" y="9"/>
                        <a:pt x="27" y="7"/>
                        <a:pt x="31" y="5"/>
                      </a:cubicBezTo>
                      <a:cubicBezTo>
                        <a:pt x="35" y="2"/>
                        <a:pt x="32" y="0"/>
                        <a:pt x="25" y="0"/>
                      </a:cubicBezTo>
                      <a:cubicBezTo>
                        <a:pt x="18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6" name="Freeform 1724"/>
                <p:cNvSpPr>
                  <a:spLocks/>
                </p:cNvSpPr>
                <p:nvPr/>
              </p:nvSpPr>
              <p:spPr bwMode="auto">
                <a:xfrm>
                  <a:off x="3638" y="2011"/>
                  <a:ext cx="49" cy="13"/>
                </a:xfrm>
                <a:custGeom>
                  <a:avLst/>
                  <a:gdLst>
                    <a:gd name="T0" fmla="*/ 3 w 26"/>
                    <a:gd name="T1" fmla="*/ 4 h 7"/>
                    <a:gd name="T2" fmla="*/ 18 w 26"/>
                    <a:gd name="T3" fmla="*/ 7 h 7"/>
                    <a:gd name="T4" fmla="*/ 23 w 26"/>
                    <a:gd name="T5" fmla="*/ 4 h 7"/>
                    <a:gd name="T6" fmla="*/ 8 w 26"/>
                    <a:gd name="T7" fmla="*/ 0 h 7"/>
                    <a:gd name="T8" fmla="*/ 3 w 26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7">
                      <a:moveTo>
                        <a:pt x="3" y="4"/>
                      </a:moveTo>
                      <a:cubicBezTo>
                        <a:pt x="5" y="6"/>
                        <a:pt x="12" y="7"/>
                        <a:pt x="18" y="7"/>
                      </a:cubicBezTo>
                      <a:cubicBezTo>
                        <a:pt x="24" y="7"/>
                        <a:pt x="26" y="6"/>
                        <a:pt x="23" y="4"/>
                      </a:cubicBezTo>
                      <a:cubicBezTo>
                        <a:pt x="21" y="1"/>
                        <a:pt x="14" y="0"/>
                        <a:pt x="8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7" name="Freeform 1725"/>
                <p:cNvSpPr>
                  <a:spLocks/>
                </p:cNvSpPr>
                <p:nvPr/>
              </p:nvSpPr>
              <p:spPr bwMode="auto">
                <a:xfrm>
                  <a:off x="3601" y="2011"/>
                  <a:ext cx="47" cy="15"/>
                </a:xfrm>
                <a:custGeom>
                  <a:avLst/>
                  <a:gdLst>
                    <a:gd name="T0" fmla="*/ 3 w 25"/>
                    <a:gd name="T1" fmla="*/ 4 h 8"/>
                    <a:gd name="T2" fmla="*/ 17 w 25"/>
                    <a:gd name="T3" fmla="*/ 8 h 8"/>
                    <a:gd name="T4" fmla="*/ 23 w 25"/>
                    <a:gd name="T5" fmla="*/ 4 h 8"/>
                    <a:gd name="T6" fmla="*/ 8 w 25"/>
                    <a:gd name="T7" fmla="*/ 0 h 8"/>
                    <a:gd name="T8" fmla="*/ 3 w 2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">
                      <a:moveTo>
                        <a:pt x="3" y="4"/>
                      </a:moveTo>
                      <a:cubicBezTo>
                        <a:pt x="5" y="6"/>
                        <a:pt x="12" y="8"/>
                        <a:pt x="17" y="8"/>
                      </a:cubicBezTo>
                      <a:cubicBezTo>
                        <a:pt x="23" y="7"/>
                        <a:pt x="25" y="6"/>
                        <a:pt x="23" y="4"/>
                      </a:cubicBezTo>
                      <a:cubicBezTo>
                        <a:pt x="20" y="2"/>
                        <a:pt x="13" y="0"/>
                        <a:pt x="8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8" name="Freeform 1726"/>
                <p:cNvSpPr>
                  <a:spLocks/>
                </p:cNvSpPr>
                <p:nvPr/>
              </p:nvSpPr>
              <p:spPr bwMode="auto">
                <a:xfrm>
                  <a:off x="3566" y="2011"/>
                  <a:ext cx="44" cy="15"/>
                </a:xfrm>
                <a:custGeom>
                  <a:avLst/>
                  <a:gdLst>
                    <a:gd name="T0" fmla="*/ 2 w 24"/>
                    <a:gd name="T1" fmla="*/ 4 h 8"/>
                    <a:gd name="T2" fmla="*/ 17 w 24"/>
                    <a:gd name="T3" fmla="*/ 8 h 8"/>
                    <a:gd name="T4" fmla="*/ 22 w 24"/>
                    <a:gd name="T5" fmla="*/ 4 h 8"/>
                    <a:gd name="T6" fmla="*/ 7 w 24"/>
                    <a:gd name="T7" fmla="*/ 0 h 8"/>
                    <a:gd name="T8" fmla="*/ 2 w 2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8">
                      <a:moveTo>
                        <a:pt x="2" y="4"/>
                      </a:moveTo>
                      <a:cubicBezTo>
                        <a:pt x="5" y="6"/>
                        <a:pt x="11" y="8"/>
                        <a:pt x="17" y="8"/>
                      </a:cubicBezTo>
                      <a:cubicBezTo>
                        <a:pt x="22" y="8"/>
                        <a:pt x="24" y="6"/>
                        <a:pt x="22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89" name="Freeform 1727"/>
                <p:cNvSpPr>
                  <a:spLocks/>
                </p:cNvSpPr>
                <p:nvPr/>
              </p:nvSpPr>
              <p:spPr bwMode="auto">
                <a:xfrm>
                  <a:off x="3530" y="2011"/>
                  <a:ext cx="45" cy="15"/>
                </a:xfrm>
                <a:custGeom>
                  <a:avLst/>
                  <a:gdLst>
                    <a:gd name="T0" fmla="*/ 3 w 24"/>
                    <a:gd name="T1" fmla="*/ 4 h 8"/>
                    <a:gd name="T2" fmla="*/ 17 w 24"/>
                    <a:gd name="T3" fmla="*/ 8 h 8"/>
                    <a:gd name="T4" fmla="*/ 21 w 24"/>
                    <a:gd name="T5" fmla="*/ 4 h 8"/>
                    <a:gd name="T6" fmla="*/ 7 w 24"/>
                    <a:gd name="T7" fmla="*/ 0 h 8"/>
                    <a:gd name="T8" fmla="*/ 3 w 2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7" y="8"/>
                      </a:cubicBezTo>
                      <a:cubicBezTo>
                        <a:pt x="22" y="8"/>
                        <a:pt x="24" y="6"/>
                        <a:pt x="21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0" name="Freeform 1728"/>
                <p:cNvSpPr>
                  <a:spLocks/>
                </p:cNvSpPr>
                <p:nvPr/>
              </p:nvSpPr>
              <p:spPr bwMode="auto">
                <a:xfrm>
                  <a:off x="3497" y="2011"/>
                  <a:ext cx="42" cy="15"/>
                </a:xfrm>
                <a:custGeom>
                  <a:avLst/>
                  <a:gdLst>
                    <a:gd name="T0" fmla="*/ 2 w 23"/>
                    <a:gd name="T1" fmla="*/ 4 h 8"/>
                    <a:gd name="T2" fmla="*/ 16 w 23"/>
                    <a:gd name="T3" fmla="*/ 8 h 8"/>
                    <a:gd name="T4" fmla="*/ 20 w 23"/>
                    <a:gd name="T5" fmla="*/ 4 h 8"/>
                    <a:gd name="T6" fmla="*/ 7 w 23"/>
                    <a:gd name="T7" fmla="*/ 0 h 8"/>
                    <a:gd name="T8" fmla="*/ 2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2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1" y="8"/>
                        <a:pt x="23" y="6"/>
                        <a:pt x="20" y="4"/>
                      </a:cubicBezTo>
                      <a:cubicBezTo>
                        <a:pt x="18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1" name="Freeform 1729"/>
                <p:cNvSpPr>
                  <a:spLocks/>
                </p:cNvSpPr>
                <p:nvPr/>
              </p:nvSpPr>
              <p:spPr bwMode="auto">
                <a:xfrm>
                  <a:off x="3463" y="2011"/>
                  <a:ext cx="43" cy="15"/>
                </a:xfrm>
                <a:custGeom>
                  <a:avLst/>
                  <a:gdLst>
                    <a:gd name="T0" fmla="*/ 3 w 23"/>
                    <a:gd name="T1" fmla="*/ 4 h 8"/>
                    <a:gd name="T2" fmla="*/ 16 w 23"/>
                    <a:gd name="T3" fmla="*/ 8 h 8"/>
                    <a:gd name="T4" fmla="*/ 20 w 23"/>
                    <a:gd name="T5" fmla="*/ 4 h 8"/>
                    <a:gd name="T6" fmla="*/ 7 w 23"/>
                    <a:gd name="T7" fmla="*/ 0 h 8"/>
                    <a:gd name="T8" fmla="*/ 3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1" y="8"/>
                        <a:pt x="23" y="6"/>
                        <a:pt x="20" y="4"/>
                      </a:cubicBezTo>
                      <a:cubicBezTo>
                        <a:pt x="18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2" name="Freeform 1730"/>
                <p:cNvSpPr>
                  <a:spLocks/>
                </p:cNvSpPr>
                <p:nvPr/>
              </p:nvSpPr>
              <p:spPr bwMode="auto">
                <a:xfrm>
                  <a:off x="3431" y="2011"/>
                  <a:ext cx="41" cy="15"/>
                </a:xfrm>
                <a:custGeom>
                  <a:avLst/>
                  <a:gdLst>
                    <a:gd name="T0" fmla="*/ 3 w 22"/>
                    <a:gd name="T1" fmla="*/ 4 h 8"/>
                    <a:gd name="T2" fmla="*/ 16 w 22"/>
                    <a:gd name="T3" fmla="*/ 8 h 8"/>
                    <a:gd name="T4" fmla="*/ 20 w 22"/>
                    <a:gd name="T5" fmla="*/ 4 h 8"/>
                    <a:gd name="T6" fmla="*/ 7 w 22"/>
                    <a:gd name="T7" fmla="*/ 0 h 8"/>
                    <a:gd name="T8" fmla="*/ 3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1" y="8"/>
                        <a:pt x="22" y="6"/>
                        <a:pt x="20" y="4"/>
                      </a:cubicBezTo>
                      <a:cubicBezTo>
                        <a:pt x="17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3" name="Freeform 1731"/>
                <p:cNvSpPr>
                  <a:spLocks/>
                </p:cNvSpPr>
                <p:nvPr/>
              </p:nvSpPr>
              <p:spPr bwMode="auto">
                <a:xfrm>
                  <a:off x="3401" y="2013"/>
                  <a:ext cx="40" cy="13"/>
                </a:xfrm>
                <a:custGeom>
                  <a:avLst/>
                  <a:gdLst>
                    <a:gd name="T0" fmla="*/ 2 w 21"/>
                    <a:gd name="T1" fmla="*/ 3 h 7"/>
                    <a:gd name="T2" fmla="*/ 15 w 21"/>
                    <a:gd name="T3" fmla="*/ 7 h 7"/>
                    <a:gd name="T4" fmla="*/ 19 w 21"/>
                    <a:gd name="T5" fmla="*/ 3 h 7"/>
                    <a:gd name="T6" fmla="*/ 6 w 21"/>
                    <a:gd name="T7" fmla="*/ 0 h 7"/>
                    <a:gd name="T8" fmla="*/ 2 w 21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">
                      <a:moveTo>
                        <a:pt x="2" y="3"/>
                      </a:moveTo>
                      <a:cubicBezTo>
                        <a:pt x="5" y="6"/>
                        <a:pt x="11" y="7"/>
                        <a:pt x="15" y="7"/>
                      </a:cubicBezTo>
                      <a:cubicBezTo>
                        <a:pt x="20" y="7"/>
                        <a:pt x="21" y="5"/>
                        <a:pt x="19" y="3"/>
                      </a:cubicBezTo>
                      <a:cubicBezTo>
                        <a:pt x="16" y="1"/>
                        <a:pt x="11" y="0"/>
                        <a:pt x="6" y="0"/>
                      </a:cubicBezTo>
                      <a:cubicBezTo>
                        <a:pt x="2" y="0"/>
                        <a:pt x="0" y="1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4" name="Freeform 1732"/>
                <p:cNvSpPr>
                  <a:spLocks/>
                </p:cNvSpPr>
                <p:nvPr/>
              </p:nvSpPr>
              <p:spPr bwMode="auto">
                <a:xfrm>
                  <a:off x="3372" y="2013"/>
                  <a:ext cx="39" cy="13"/>
                </a:xfrm>
                <a:custGeom>
                  <a:avLst/>
                  <a:gdLst>
                    <a:gd name="T0" fmla="*/ 3 w 21"/>
                    <a:gd name="T1" fmla="*/ 4 h 7"/>
                    <a:gd name="T2" fmla="*/ 15 w 21"/>
                    <a:gd name="T3" fmla="*/ 7 h 7"/>
                    <a:gd name="T4" fmla="*/ 18 w 21"/>
                    <a:gd name="T5" fmla="*/ 3 h 7"/>
                    <a:gd name="T6" fmla="*/ 6 w 21"/>
                    <a:gd name="T7" fmla="*/ 0 h 7"/>
                    <a:gd name="T8" fmla="*/ 3 w 21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">
                      <a:moveTo>
                        <a:pt x="3" y="4"/>
                      </a:moveTo>
                      <a:cubicBezTo>
                        <a:pt x="5" y="6"/>
                        <a:pt x="11" y="7"/>
                        <a:pt x="15" y="7"/>
                      </a:cubicBezTo>
                      <a:cubicBezTo>
                        <a:pt x="19" y="7"/>
                        <a:pt x="21" y="6"/>
                        <a:pt x="18" y="3"/>
                      </a:cubicBezTo>
                      <a:cubicBezTo>
                        <a:pt x="16" y="1"/>
                        <a:pt x="10" y="0"/>
                        <a:pt x="6" y="0"/>
                      </a:cubicBezTo>
                      <a:cubicBezTo>
                        <a:pt x="2" y="0"/>
                        <a:pt x="0" y="1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5" name="Freeform 1733"/>
                <p:cNvSpPr>
                  <a:spLocks/>
                </p:cNvSpPr>
                <p:nvPr/>
              </p:nvSpPr>
              <p:spPr bwMode="auto">
                <a:xfrm>
                  <a:off x="3344" y="2013"/>
                  <a:ext cx="37" cy="13"/>
                </a:xfrm>
                <a:custGeom>
                  <a:avLst/>
                  <a:gdLst>
                    <a:gd name="T0" fmla="*/ 2 w 20"/>
                    <a:gd name="T1" fmla="*/ 4 h 7"/>
                    <a:gd name="T2" fmla="*/ 14 w 20"/>
                    <a:gd name="T3" fmla="*/ 7 h 7"/>
                    <a:gd name="T4" fmla="*/ 18 w 20"/>
                    <a:gd name="T5" fmla="*/ 4 h 7"/>
                    <a:gd name="T6" fmla="*/ 5 w 20"/>
                    <a:gd name="T7" fmla="*/ 0 h 7"/>
                    <a:gd name="T8" fmla="*/ 2 w 20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7">
                      <a:moveTo>
                        <a:pt x="2" y="4"/>
                      </a:moveTo>
                      <a:cubicBezTo>
                        <a:pt x="5" y="6"/>
                        <a:pt x="10" y="7"/>
                        <a:pt x="14" y="7"/>
                      </a:cubicBezTo>
                      <a:cubicBezTo>
                        <a:pt x="18" y="7"/>
                        <a:pt x="20" y="6"/>
                        <a:pt x="18" y="4"/>
                      </a:cubicBezTo>
                      <a:cubicBezTo>
                        <a:pt x="15" y="1"/>
                        <a:pt x="10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6" name="Freeform 1734"/>
                <p:cNvSpPr>
                  <a:spLocks/>
                </p:cNvSpPr>
                <p:nvPr/>
              </p:nvSpPr>
              <p:spPr bwMode="auto">
                <a:xfrm>
                  <a:off x="3316" y="2013"/>
                  <a:ext cx="37" cy="15"/>
                </a:xfrm>
                <a:custGeom>
                  <a:avLst/>
                  <a:gdLst>
                    <a:gd name="T0" fmla="*/ 2 w 20"/>
                    <a:gd name="T1" fmla="*/ 4 h 8"/>
                    <a:gd name="T2" fmla="*/ 14 w 20"/>
                    <a:gd name="T3" fmla="*/ 8 h 8"/>
                    <a:gd name="T4" fmla="*/ 17 w 20"/>
                    <a:gd name="T5" fmla="*/ 4 h 8"/>
                    <a:gd name="T6" fmla="*/ 5 w 20"/>
                    <a:gd name="T7" fmla="*/ 0 h 8"/>
                    <a:gd name="T8" fmla="*/ 2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2" y="4"/>
                      </a:moveTo>
                      <a:cubicBezTo>
                        <a:pt x="5" y="6"/>
                        <a:pt x="10" y="8"/>
                        <a:pt x="14" y="8"/>
                      </a:cubicBezTo>
                      <a:cubicBezTo>
                        <a:pt x="18" y="8"/>
                        <a:pt x="20" y="6"/>
                        <a:pt x="17" y="4"/>
                      </a:cubicBezTo>
                      <a:cubicBezTo>
                        <a:pt x="15" y="2"/>
                        <a:pt x="10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7" name="Freeform 1735"/>
                <p:cNvSpPr>
                  <a:spLocks/>
                </p:cNvSpPr>
                <p:nvPr/>
              </p:nvSpPr>
              <p:spPr bwMode="auto">
                <a:xfrm>
                  <a:off x="3290" y="2013"/>
                  <a:ext cx="35" cy="15"/>
                </a:xfrm>
                <a:custGeom>
                  <a:avLst/>
                  <a:gdLst>
                    <a:gd name="T0" fmla="*/ 2 w 19"/>
                    <a:gd name="T1" fmla="*/ 4 h 8"/>
                    <a:gd name="T2" fmla="*/ 13 w 19"/>
                    <a:gd name="T3" fmla="*/ 8 h 8"/>
                    <a:gd name="T4" fmla="*/ 16 w 19"/>
                    <a:gd name="T5" fmla="*/ 4 h 8"/>
                    <a:gd name="T6" fmla="*/ 5 w 19"/>
                    <a:gd name="T7" fmla="*/ 0 h 8"/>
                    <a:gd name="T8" fmla="*/ 2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9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8" name="Freeform 1736"/>
                <p:cNvSpPr>
                  <a:spLocks/>
                </p:cNvSpPr>
                <p:nvPr/>
              </p:nvSpPr>
              <p:spPr bwMode="auto">
                <a:xfrm>
                  <a:off x="3264" y="2013"/>
                  <a:ext cx="33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399" name="Freeform 1737"/>
                <p:cNvSpPr>
                  <a:spLocks/>
                </p:cNvSpPr>
                <p:nvPr/>
              </p:nvSpPr>
              <p:spPr bwMode="auto">
                <a:xfrm>
                  <a:off x="3239" y="2013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9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0" name="Freeform 1738"/>
                <p:cNvSpPr>
                  <a:spLocks/>
                </p:cNvSpPr>
                <p:nvPr/>
              </p:nvSpPr>
              <p:spPr bwMode="auto">
                <a:xfrm>
                  <a:off x="3215" y="2013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4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9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1" name="Freeform 1739"/>
                <p:cNvSpPr>
                  <a:spLocks/>
                </p:cNvSpPr>
                <p:nvPr/>
              </p:nvSpPr>
              <p:spPr bwMode="auto">
                <a:xfrm>
                  <a:off x="3191" y="2013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9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2" name="Freeform 1740"/>
                <p:cNvSpPr>
                  <a:spLocks/>
                </p:cNvSpPr>
                <p:nvPr/>
              </p:nvSpPr>
              <p:spPr bwMode="auto">
                <a:xfrm>
                  <a:off x="3168" y="2013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2 w 16"/>
                    <a:gd name="T3" fmla="*/ 8 h 8"/>
                    <a:gd name="T4" fmla="*/ 14 w 16"/>
                    <a:gd name="T5" fmla="*/ 4 h 8"/>
                    <a:gd name="T6" fmla="*/ 5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7"/>
                        <a:pt x="9" y="8"/>
                        <a:pt x="12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3" name="Freeform 1741"/>
                <p:cNvSpPr>
                  <a:spLocks/>
                </p:cNvSpPr>
                <p:nvPr/>
              </p:nvSpPr>
              <p:spPr bwMode="auto">
                <a:xfrm>
                  <a:off x="3148" y="2015"/>
                  <a:ext cx="28" cy="13"/>
                </a:xfrm>
                <a:custGeom>
                  <a:avLst/>
                  <a:gdLst>
                    <a:gd name="T0" fmla="*/ 2 w 15"/>
                    <a:gd name="T1" fmla="*/ 4 h 7"/>
                    <a:gd name="T2" fmla="*/ 11 w 15"/>
                    <a:gd name="T3" fmla="*/ 7 h 7"/>
                    <a:gd name="T4" fmla="*/ 13 w 15"/>
                    <a:gd name="T5" fmla="*/ 3 h 7"/>
                    <a:gd name="T6" fmla="*/ 4 w 15"/>
                    <a:gd name="T7" fmla="*/ 0 h 7"/>
                    <a:gd name="T8" fmla="*/ 2 w 1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7">
                      <a:moveTo>
                        <a:pt x="2" y="4"/>
                      </a:moveTo>
                      <a:cubicBezTo>
                        <a:pt x="4" y="6"/>
                        <a:pt x="8" y="7"/>
                        <a:pt x="11" y="7"/>
                      </a:cubicBezTo>
                      <a:cubicBezTo>
                        <a:pt x="14" y="7"/>
                        <a:pt x="15" y="6"/>
                        <a:pt x="13" y="3"/>
                      </a:cubicBezTo>
                      <a:cubicBezTo>
                        <a:pt x="11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4" name="Freeform 1742"/>
                <p:cNvSpPr>
                  <a:spLocks/>
                </p:cNvSpPr>
                <p:nvPr/>
              </p:nvSpPr>
              <p:spPr bwMode="auto">
                <a:xfrm>
                  <a:off x="3127" y="2015"/>
                  <a:ext cx="28" cy="15"/>
                </a:xfrm>
                <a:custGeom>
                  <a:avLst/>
                  <a:gdLst>
                    <a:gd name="T0" fmla="*/ 2 w 15"/>
                    <a:gd name="T1" fmla="*/ 4 h 8"/>
                    <a:gd name="T2" fmla="*/ 10 w 15"/>
                    <a:gd name="T3" fmla="*/ 7 h 8"/>
                    <a:gd name="T4" fmla="*/ 13 w 15"/>
                    <a:gd name="T5" fmla="*/ 4 h 8"/>
                    <a:gd name="T6" fmla="*/ 4 w 15"/>
                    <a:gd name="T7" fmla="*/ 0 h 8"/>
                    <a:gd name="T8" fmla="*/ 2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2" y="4"/>
                      </a:moveTo>
                      <a:cubicBezTo>
                        <a:pt x="3" y="6"/>
                        <a:pt x="7" y="8"/>
                        <a:pt x="10" y="7"/>
                      </a:cubicBezTo>
                      <a:cubicBezTo>
                        <a:pt x="14" y="7"/>
                        <a:pt x="15" y="6"/>
                        <a:pt x="13" y="4"/>
                      </a:cubicBezTo>
                      <a:cubicBezTo>
                        <a:pt x="11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5" name="Freeform 1743"/>
                <p:cNvSpPr>
                  <a:spLocks/>
                </p:cNvSpPr>
                <p:nvPr/>
              </p:nvSpPr>
              <p:spPr bwMode="auto">
                <a:xfrm>
                  <a:off x="3107" y="2015"/>
                  <a:ext cx="26" cy="15"/>
                </a:xfrm>
                <a:custGeom>
                  <a:avLst/>
                  <a:gdLst>
                    <a:gd name="T0" fmla="*/ 2 w 14"/>
                    <a:gd name="T1" fmla="*/ 4 h 8"/>
                    <a:gd name="T2" fmla="*/ 10 w 14"/>
                    <a:gd name="T3" fmla="*/ 8 h 8"/>
                    <a:gd name="T4" fmla="*/ 12 w 14"/>
                    <a:gd name="T5" fmla="*/ 4 h 8"/>
                    <a:gd name="T6" fmla="*/ 4 w 14"/>
                    <a:gd name="T7" fmla="*/ 0 h 8"/>
                    <a:gd name="T8" fmla="*/ 2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2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2" y="4"/>
                      </a:cubicBezTo>
                      <a:cubicBezTo>
                        <a:pt x="11" y="1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6" name="Freeform 1744"/>
                <p:cNvSpPr>
                  <a:spLocks/>
                </p:cNvSpPr>
                <p:nvPr/>
              </p:nvSpPr>
              <p:spPr bwMode="auto">
                <a:xfrm>
                  <a:off x="3088" y="2015"/>
                  <a:ext cx="25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2 w 13"/>
                    <a:gd name="T5" fmla="*/ 4 h 8"/>
                    <a:gd name="T6" fmla="*/ 3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2" y="4"/>
                      </a:cubicBezTo>
                      <a:cubicBezTo>
                        <a:pt x="10" y="2"/>
                        <a:pt x="6" y="0"/>
                        <a:pt x="3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7" name="Freeform 1745"/>
                <p:cNvSpPr>
                  <a:spLocks/>
                </p:cNvSpPr>
                <p:nvPr/>
              </p:nvSpPr>
              <p:spPr bwMode="auto">
                <a:xfrm>
                  <a:off x="3068" y="2015"/>
                  <a:ext cx="26" cy="15"/>
                </a:xfrm>
                <a:custGeom>
                  <a:avLst/>
                  <a:gdLst>
                    <a:gd name="T0" fmla="*/ 2 w 14"/>
                    <a:gd name="T1" fmla="*/ 4 h 8"/>
                    <a:gd name="T2" fmla="*/ 10 w 14"/>
                    <a:gd name="T3" fmla="*/ 8 h 8"/>
                    <a:gd name="T4" fmla="*/ 12 w 14"/>
                    <a:gd name="T5" fmla="*/ 4 h 8"/>
                    <a:gd name="T6" fmla="*/ 4 w 14"/>
                    <a:gd name="T7" fmla="*/ 0 h 8"/>
                    <a:gd name="T8" fmla="*/ 2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2" y="4"/>
                      </a:moveTo>
                      <a:cubicBezTo>
                        <a:pt x="4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2" y="4"/>
                      </a:cubicBezTo>
                      <a:cubicBezTo>
                        <a:pt x="10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8" name="Freeform 1746"/>
                <p:cNvSpPr>
                  <a:spLocks/>
                </p:cNvSpPr>
                <p:nvPr/>
              </p:nvSpPr>
              <p:spPr bwMode="auto">
                <a:xfrm>
                  <a:off x="3051" y="2015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3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1" y="4"/>
                      </a:cubicBezTo>
                      <a:cubicBezTo>
                        <a:pt x="9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09" name="Freeform 1747"/>
                <p:cNvSpPr>
                  <a:spLocks/>
                </p:cNvSpPr>
                <p:nvPr/>
              </p:nvSpPr>
              <p:spPr bwMode="auto">
                <a:xfrm>
                  <a:off x="3032" y="2015"/>
                  <a:ext cx="25" cy="15"/>
                </a:xfrm>
                <a:custGeom>
                  <a:avLst/>
                  <a:gdLst>
                    <a:gd name="T0" fmla="*/ 2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4 w 13"/>
                    <a:gd name="T7" fmla="*/ 0 h 8"/>
                    <a:gd name="T8" fmla="*/ 2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2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1" y="4"/>
                      </a:cubicBezTo>
                      <a:cubicBezTo>
                        <a:pt x="10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0" name="Freeform 1748"/>
                <p:cNvSpPr>
                  <a:spLocks/>
                </p:cNvSpPr>
                <p:nvPr/>
              </p:nvSpPr>
              <p:spPr bwMode="auto">
                <a:xfrm>
                  <a:off x="3016" y="2015"/>
                  <a:ext cx="22" cy="15"/>
                </a:xfrm>
                <a:custGeom>
                  <a:avLst/>
                  <a:gdLst>
                    <a:gd name="T0" fmla="*/ 2 w 12"/>
                    <a:gd name="T1" fmla="*/ 4 h 8"/>
                    <a:gd name="T2" fmla="*/ 9 w 12"/>
                    <a:gd name="T3" fmla="*/ 8 h 8"/>
                    <a:gd name="T4" fmla="*/ 11 w 12"/>
                    <a:gd name="T5" fmla="*/ 4 h 8"/>
                    <a:gd name="T6" fmla="*/ 4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1" y="8"/>
                        <a:pt x="12" y="6"/>
                        <a:pt x="11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1" name="Freeform 1749"/>
                <p:cNvSpPr>
                  <a:spLocks/>
                </p:cNvSpPr>
                <p:nvPr/>
              </p:nvSpPr>
              <p:spPr bwMode="auto">
                <a:xfrm>
                  <a:off x="2999" y="2015"/>
                  <a:ext cx="22" cy="15"/>
                </a:xfrm>
                <a:custGeom>
                  <a:avLst/>
                  <a:gdLst>
                    <a:gd name="T0" fmla="*/ 2 w 12"/>
                    <a:gd name="T1" fmla="*/ 4 h 8"/>
                    <a:gd name="T2" fmla="*/ 8 w 12"/>
                    <a:gd name="T3" fmla="*/ 8 h 8"/>
                    <a:gd name="T4" fmla="*/ 10 w 12"/>
                    <a:gd name="T5" fmla="*/ 4 h 8"/>
                    <a:gd name="T6" fmla="*/ 4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3" y="7"/>
                        <a:pt x="6" y="8"/>
                        <a:pt x="8" y="8"/>
                      </a:cubicBezTo>
                      <a:cubicBezTo>
                        <a:pt x="11" y="8"/>
                        <a:pt x="12" y="6"/>
                        <a:pt x="10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2" name="Freeform 1750"/>
                <p:cNvSpPr>
                  <a:spLocks/>
                </p:cNvSpPr>
                <p:nvPr/>
              </p:nvSpPr>
              <p:spPr bwMode="auto">
                <a:xfrm>
                  <a:off x="2984" y="2015"/>
                  <a:ext cx="20" cy="15"/>
                </a:xfrm>
                <a:custGeom>
                  <a:avLst/>
                  <a:gdLst>
                    <a:gd name="T0" fmla="*/ 1 w 11"/>
                    <a:gd name="T1" fmla="*/ 4 h 8"/>
                    <a:gd name="T2" fmla="*/ 7 w 11"/>
                    <a:gd name="T3" fmla="*/ 8 h 8"/>
                    <a:gd name="T4" fmla="*/ 10 w 11"/>
                    <a:gd name="T5" fmla="*/ 4 h 8"/>
                    <a:gd name="T6" fmla="*/ 3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2" y="7"/>
                        <a:pt x="5" y="8"/>
                        <a:pt x="7" y="8"/>
                      </a:cubicBezTo>
                      <a:cubicBezTo>
                        <a:pt x="10" y="8"/>
                        <a:pt x="11" y="7"/>
                        <a:pt x="10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3" name="Freeform 1751"/>
                <p:cNvSpPr>
                  <a:spLocks/>
                </p:cNvSpPr>
                <p:nvPr/>
              </p:nvSpPr>
              <p:spPr bwMode="auto">
                <a:xfrm>
                  <a:off x="2969" y="2017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9 w 10"/>
                    <a:gd name="T5" fmla="*/ 3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4" y="8"/>
                        <a:pt x="7" y="8"/>
                      </a:cubicBezTo>
                      <a:cubicBezTo>
                        <a:pt x="9" y="7"/>
                        <a:pt x="10" y="6"/>
                        <a:pt x="9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0"/>
                        <a:pt x="0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4" name="Freeform 1752"/>
                <p:cNvSpPr>
                  <a:spLocks/>
                </p:cNvSpPr>
                <p:nvPr/>
              </p:nvSpPr>
              <p:spPr bwMode="auto">
                <a:xfrm>
                  <a:off x="2954" y="2017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6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6"/>
                        <a:pt x="4" y="8"/>
                        <a:pt x="6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5" name="Freeform 1753"/>
                <p:cNvSpPr>
                  <a:spLocks/>
                </p:cNvSpPr>
                <p:nvPr/>
              </p:nvSpPr>
              <p:spPr bwMode="auto">
                <a:xfrm>
                  <a:off x="2939" y="2017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9 w 9"/>
                    <a:gd name="T5" fmla="*/ 4 h 8"/>
                    <a:gd name="T6" fmla="*/ 3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2" y="6"/>
                        <a:pt x="4" y="8"/>
                        <a:pt x="6" y="8"/>
                      </a:cubicBezTo>
                      <a:cubicBezTo>
                        <a:pt x="8" y="8"/>
                        <a:pt x="9" y="6"/>
                        <a:pt x="9" y="4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6" name="Freeform 1754"/>
                <p:cNvSpPr>
                  <a:spLocks/>
                </p:cNvSpPr>
                <p:nvPr/>
              </p:nvSpPr>
              <p:spPr bwMode="auto">
                <a:xfrm>
                  <a:off x="2924" y="2017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9 w 9"/>
                    <a:gd name="T5" fmla="*/ 4 h 8"/>
                    <a:gd name="T6" fmla="*/ 3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2" y="6"/>
                        <a:pt x="4" y="8"/>
                        <a:pt x="6" y="8"/>
                      </a:cubicBezTo>
                      <a:cubicBezTo>
                        <a:pt x="8" y="8"/>
                        <a:pt x="9" y="6"/>
                        <a:pt x="9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7" name="Freeform 1755"/>
                <p:cNvSpPr>
                  <a:spLocks/>
                </p:cNvSpPr>
                <p:nvPr/>
              </p:nvSpPr>
              <p:spPr bwMode="auto">
                <a:xfrm>
                  <a:off x="2911" y="2017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8 w 9"/>
                    <a:gd name="T5" fmla="*/ 4 h 8"/>
                    <a:gd name="T6" fmla="*/ 3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6"/>
                        <a:pt x="3" y="8"/>
                        <a:pt x="6" y="8"/>
                      </a:cubicBezTo>
                      <a:cubicBezTo>
                        <a:pt x="8" y="8"/>
                        <a:pt x="9" y="6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8" name="Freeform 1756"/>
                <p:cNvSpPr>
                  <a:spLocks/>
                </p:cNvSpPr>
                <p:nvPr/>
              </p:nvSpPr>
              <p:spPr bwMode="auto">
                <a:xfrm>
                  <a:off x="2898" y="2017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5 w 8"/>
                    <a:gd name="T3" fmla="*/ 8 h 8"/>
                    <a:gd name="T4" fmla="*/ 8 w 8"/>
                    <a:gd name="T5" fmla="*/ 4 h 8"/>
                    <a:gd name="T6" fmla="*/ 3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8" y="6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19" name="Freeform 1757"/>
                <p:cNvSpPr>
                  <a:spLocks/>
                </p:cNvSpPr>
                <p:nvPr/>
              </p:nvSpPr>
              <p:spPr bwMode="auto">
                <a:xfrm>
                  <a:off x="2885" y="2017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5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8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0" name="Freeform 1758"/>
                <p:cNvSpPr>
                  <a:spLocks/>
                </p:cNvSpPr>
                <p:nvPr/>
              </p:nvSpPr>
              <p:spPr bwMode="auto">
                <a:xfrm>
                  <a:off x="2872" y="2017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4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7"/>
                        <a:pt x="2" y="8"/>
                        <a:pt x="4" y="8"/>
                      </a:cubicBezTo>
                      <a:cubicBezTo>
                        <a:pt x="6" y="8"/>
                        <a:pt x="8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1" name="Freeform 1759"/>
                <p:cNvSpPr>
                  <a:spLocks/>
                </p:cNvSpPr>
                <p:nvPr/>
              </p:nvSpPr>
              <p:spPr bwMode="auto">
                <a:xfrm>
                  <a:off x="2859" y="2017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4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7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2" name="Freeform 1760"/>
                <p:cNvSpPr>
                  <a:spLocks/>
                </p:cNvSpPr>
                <p:nvPr/>
              </p:nvSpPr>
              <p:spPr bwMode="auto">
                <a:xfrm>
                  <a:off x="2848" y="2017"/>
                  <a:ext cx="13" cy="16"/>
                </a:xfrm>
                <a:custGeom>
                  <a:avLst/>
                  <a:gdLst>
                    <a:gd name="T0" fmla="*/ 0 w 7"/>
                    <a:gd name="T1" fmla="*/ 5 h 9"/>
                    <a:gd name="T2" fmla="*/ 3 w 7"/>
                    <a:gd name="T3" fmla="*/ 9 h 9"/>
                    <a:gd name="T4" fmla="*/ 6 w 7"/>
                    <a:gd name="T5" fmla="*/ 4 h 9"/>
                    <a:gd name="T6" fmla="*/ 3 w 7"/>
                    <a:gd name="T7" fmla="*/ 0 h 9"/>
                    <a:gd name="T8" fmla="*/ 0 w 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0" y="5"/>
                      </a:moveTo>
                      <a:cubicBezTo>
                        <a:pt x="0" y="7"/>
                        <a:pt x="2" y="9"/>
                        <a:pt x="3" y="9"/>
                      </a:cubicBezTo>
                      <a:cubicBezTo>
                        <a:pt x="5" y="9"/>
                        <a:pt x="7" y="7"/>
                        <a:pt x="6" y="4"/>
                      </a:cubicBezTo>
                      <a:cubicBezTo>
                        <a:pt x="6" y="2"/>
                        <a:pt x="4" y="0"/>
                        <a:pt x="3" y="0"/>
                      </a:cubicBezTo>
                      <a:cubicBezTo>
                        <a:pt x="1" y="1"/>
                        <a:pt x="0" y="2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3" name="Freeform 1761"/>
                <p:cNvSpPr>
                  <a:spLocks/>
                </p:cNvSpPr>
                <p:nvPr/>
              </p:nvSpPr>
              <p:spPr bwMode="auto">
                <a:xfrm>
                  <a:off x="2835" y="2019"/>
                  <a:ext cx="13" cy="14"/>
                </a:xfrm>
                <a:custGeom>
                  <a:avLst/>
                  <a:gdLst>
                    <a:gd name="T0" fmla="*/ 0 w 7"/>
                    <a:gd name="T1" fmla="*/ 4 h 8"/>
                    <a:gd name="T2" fmla="*/ 4 w 7"/>
                    <a:gd name="T3" fmla="*/ 8 h 8"/>
                    <a:gd name="T4" fmla="*/ 7 w 7"/>
                    <a:gd name="T5" fmla="*/ 4 h 8"/>
                    <a:gd name="T6" fmla="*/ 3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6" y="8"/>
                        <a:pt x="7" y="6"/>
                        <a:pt x="7" y="4"/>
                      </a:cubicBezTo>
                      <a:cubicBezTo>
                        <a:pt x="7" y="1"/>
                        <a:pt x="5" y="0"/>
                        <a:pt x="3" y="0"/>
                      </a:cubicBezTo>
                      <a:cubicBezTo>
                        <a:pt x="1" y="0"/>
                        <a:pt x="0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4" name="Freeform 1762"/>
                <p:cNvSpPr>
                  <a:spLocks/>
                </p:cNvSpPr>
                <p:nvPr/>
              </p:nvSpPr>
              <p:spPr bwMode="auto">
                <a:xfrm>
                  <a:off x="2824" y="2019"/>
                  <a:ext cx="11" cy="14"/>
                </a:xfrm>
                <a:custGeom>
                  <a:avLst/>
                  <a:gdLst>
                    <a:gd name="T0" fmla="*/ 0 w 6"/>
                    <a:gd name="T1" fmla="*/ 4 h 8"/>
                    <a:gd name="T2" fmla="*/ 3 w 6"/>
                    <a:gd name="T3" fmla="*/ 8 h 8"/>
                    <a:gd name="T4" fmla="*/ 6 w 6"/>
                    <a:gd name="T5" fmla="*/ 4 h 8"/>
                    <a:gd name="T6" fmla="*/ 3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6" y="6"/>
                        <a:pt x="6" y="4"/>
                      </a:cubicBezTo>
                      <a:cubicBezTo>
                        <a:pt x="6" y="1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5" name="Freeform 1763"/>
                <p:cNvSpPr>
                  <a:spLocks/>
                </p:cNvSpPr>
                <p:nvPr/>
              </p:nvSpPr>
              <p:spPr bwMode="auto">
                <a:xfrm>
                  <a:off x="2811" y="2019"/>
                  <a:ext cx="13" cy="14"/>
                </a:xfrm>
                <a:custGeom>
                  <a:avLst/>
                  <a:gdLst>
                    <a:gd name="T0" fmla="*/ 0 w 7"/>
                    <a:gd name="T1" fmla="*/ 4 h 8"/>
                    <a:gd name="T2" fmla="*/ 3 w 7"/>
                    <a:gd name="T3" fmla="*/ 8 h 8"/>
                    <a:gd name="T4" fmla="*/ 7 w 7"/>
                    <a:gd name="T5" fmla="*/ 4 h 8"/>
                    <a:gd name="T6" fmla="*/ 4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6"/>
                        <a:pt x="2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7" y="2"/>
                        <a:pt x="5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6" name="Freeform 1764"/>
                <p:cNvSpPr>
                  <a:spLocks/>
                </p:cNvSpPr>
                <p:nvPr/>
              </p:nvSpPr>
              <p:spPr bwMode="auto">
                <a:xfrm>
                  <a:off x="2799" y="2019"/>
                  <a:ext cx="12" cy="14"/>
                </a:xfrm>
                <a:custGeom>
                  <a:avLst/>
                  <a:gdLst>
                    <a:gd name="T0" fmla="*/ 0 w 6"/>
                    <a:gd name="T1" fmla="*/ 4 h 8"/>
                    <a:gd name="T2" fmla="*/ 3 w 6"/>
                    <a:gd name="T3" fmla="*/ 8 h 8"/>
                    <a:gd name="T4" fmla="*/ 6 w 6"/>
                    <a:gd name="T5" fmla="*/ 4 h 8"/>
                    <a:gd name="T6" fmla="*/ 3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6" y="6"/>
                        <a:pt x="6" y="4"/>
                      </a:cubicBezTo>
                      <a:cubicBezTo>
                        <a:pt x="6" y="2"/>
                        <a:pt x="5" y="0"/>
                        <a:pt x="3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7" name="Freeform 1765"/>
                <p:cNvSpPr>
                  <a:spLocks/>
                </p:cNvSpPr>
                <p:nvPr/>
              </p:nvSpPr>
              <p:spPr bwMode="auto">
                <a:xfrm>
                  <a:off x="2786" y="2019"/>
                  <a:ext cx="13" cy="14"/>
                </a:xfrm>
                <a:custGeom>
                  <a:avLst/>
                  <a:gdLst>
                    <a:gd name="T0" fmla="*/ 1 w 7"/>
                    <a:gd name="T1" fmla="*/ 4 h 8"/>
                    <a:gd name="T2" fmla="*/ 3 w 7"/>
                    <a:gd name="T3" fmla="*/ 8 h 8"/>
                    <a:gd name="T4" fmla="*/ 7 w 7"/>
                    <a:gd name="T5" fmla="*/ 4 h 8"/>
                    <a:gd name="T6" fmla="*/ 4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0" y="6"/>
                        <a:pt x="2" y="8"/>
                        <a:pt x="3" y="8"/>
                      </a:cubicBezTo>
                      <a:cubicBezTo>
                        <a:pt x="5" y="8"/>
                        <a:pt x="7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8" name="Freeform 1766"/>
                <p:cNvSpPr>
                  <a:spLocks/>
                </p:cNvSpPr>
                <p:nvPr/>
              </p:nvSpPr>
              <p:spPr bwMode="auto">
                <a:xfrm>
                  <a:off x="2775" y="2019"/>
                  <a:ext cx="13" cy="14"/>
                </a:xfrm>
                <a:custGeom>
                  <a:avLst/>
                  <a:gdLst>
                    <a:gd name="T0" fmla="*/ 1 w 7"/>
                    <a:gd name="T1" fmla="*/ 4 h 8"/>
                    <a:gd name="T2" fmla="*/ 3 w 7"/>
                    <a:gd name="T3" fmla="*/ 8 h 8"/>
                    <a:gd name="T4" fmla="*/ 7 w 7"/>
                    <a:gd name="T5" fmla="*/ 4 h 8"/>
                    <a:gd name="T6" fmla="*/ 4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6" y="6"/>
                        <a:pt x="7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29" name="Freeform 1767"/>
                <p:cNvSpPr>
                  <a:spLocks/>
                </p:cNvSpPr>
                <p:nvPr/>
              </p:nvSpPr>
              <p:spPr bwMode="auto">
                <a:xfrm>
                  <a:off x="2764" y="2019"/>
                  <a:ext cx="13" cy="14"/>
                </a:xfrm>
                <a:custGeom>
                  <a:avLst/>
                  <a:gdLst>
                    <a:gd name="T0" fmla="*/ 0 w 7"/>
                    <a:gd name="T1" fmla="*/ 4 h 8"/>
                    <a:gd name="T2" fmla="*/ 2 w 7"/>
                    <a:gd name="T3" fmla="*/ 8 h 8"/>
                    <a:gd name="T4" fmla="*/ 6 w 7"/>
                    <a:gd name="T5" fmla="*/ 4 h 8"/>
                    <a:gd name="T6" fmla="*/ 4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7"/>
                        <a:pt x="1" y="8"/>
                        <a:pt x="2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0" name="Freeform 1768"/>
                <p:cNvSpPr>
                  <a:spLocks/>
                </p:cNvSpPr>
                <p:nvPr/>
              </p:nvSpPr>
              <p:spPr bwMode="auto">
                <a:xfrm>
                  <a:off x="2740" y="2019"/>
                  <a:ext cx="15" cy="16"/>
                </a:xfrm>
                <a:custGeom>
                  <a:avLst/>
                  <a:gdLst>
                    <a:gd name="T0" fmla="*/ 1 w 8"/>
                    <a:gd name="T1" fmla="*/ 5 h 9"/>
                    <a:gd name="T2" fmla="*/ 3 w 8"/>
                    <a:gd name="T3" fmla="*/ 9 h 9"/>
                    <a:gd name="T4" fmla="*/ 7 w 8"/>
                    <a:gd name="T5" fmla="*/ 4 h 9"/>
                    <a:gd name="T6" fmla="*/ 5 w 8"/>
                    <a:gd name="T7" fmla="*/ 0 h 9"/>
                    <a:gd name="T8" fmla="*/ 1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5"/>
                      </a:moveTo>
                      <a:cubicBezTo>
                        <a:pt x="0" y="7"/>
                        <a:pt x="1" y="9"/>
                        <a:pt x="3" y="9"/>
                      </a:cubicBezTo>
                      <a:cubicBezTo>
                        <a:pt x="4" y="9"/>
                        <a:pt x="6" y="7"/>
                        <a:pt x="7" y="4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4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1" name="Freeform 1769"/>
                <p:cNvSpPr>
                  <a:spLocks/>
                </p:cNvSpPr>
                <p:nvPr/>
              </p:nvSpPr>
              <p:spPr bwMode="auto">
                <a:xfrm>
                  <a:off x="2729" y="2019"/>
                  <a:ext cx="14" cy="16"/>
                </a:xfrm>
                <a:custGeom>
                  <a:avLst/>
                  <a:gdLst>
                    <a:gd name="T0" fmla="*/ 1 w 8"/>
                    <a:gd name="T1" fmla="*/ 5 h 9"/>
                    <a:gd name="T2" fmla="*/ 2 w 8"/>
                    <a:gd name="T3" fmla="*/ 9 h 9"/>
                    <a:gd name="T4" fmla="*/ 7 w 8"/>
                    <a:gd name="T5" fmla="*/ 5 h 9"/>
                    <a:gd name="T6" fmla="*/ 5 w 8"/>
                    <a:gd name="T7" fmla="*/ 0 h 9"/>
                    <a:gd name="T8" fmla="*/ 1 w 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5"/>
                      </a:moveTo>
                      <a:cubicBezTo>
                        <a:pt x="0" y="7"/>
                        <a:pt x="1" y="9"/>
                        <a:pt x="2" y="9"/>
                      </a:cubicBezTo>
                      <a:cubicBezTo>
                        <a:pt x="4" y="9"/>
                        <a:pt x="6" y="7"/>
                        <a:pt x="7" y="5"/>
                      </a:cubicBezTo>
                      <a:cubicBezTo>
                        <a:pt x="8" y="2"/>
                        <a:pt x="7" y="0"/>
                        <a:pt x="5" y="0"/>
                      </a:cubicBezTo>
                      <a:cubicBezTo>
                        <a:pt x="4" y="0"/>
                        <a:pt x="2" y="2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2" name="Freeform 1770"/>
                <p:cNvSpPr>
                  <a:spLocks/>
                </p:cNvSpPr>
                <p:nvPr/>
              </p:nvSpPr>
              <p:spPr bwMode="auto">
                <a:xfrm>
                  <a:off x="2715" y="2020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3 w 9"/>
                    <a:gd name="T3" fmla="*/ 8 h 8"/>
                    <a:gd name="T4" fmla="*/ 8 w 9"/>
                    <a:gd name="T5" fmla="*/ 4 h 8"/>
                    <a:gd name="T6" fmla="*/ 6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7" y="6"/>
                        <a:pt x="8" y="4"/>
                      </a:cubicBez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5" y="0"/>
                        <a:pt x="2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3" name="Freeform 1771"/>
                <p:cNvSpPr>
                  <a:spLocks/>
                </p:cNvSpPr>
                <p:nvPr/>
              </p:nvSpPr>
              <p:spPr bwMode="auto">
                <a:xfrm>
                  <a:off x="2704" y="2020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8 h 8"/>
                    <a:gd name="T4" fmla="*/ 7 w 8"/>
                    <a:gd name="T5" fmla="*/ 4 h 8"/>
                    <a:gd name="T6" fmla="*/ 6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0" y="6"/>
                        <a:pt x="1" y="8"/>
                        <a:pt x="2" y="8"/>
                      </a:cubicBezTo>
                      <a:cubicBezTo>
                        <a:pt x="4" y="8"/>
                        <a:pt x="6" y="6"/>
                        <a:pt x="7" y="4"/>
                      </a:cubicBezTo>
                      <a:cubicBezTo>
                        <a:pt x="8" y="1"/>
                        <a:pt x="8" y="0"/>
                        <a:pt x="6" y="0"/>
                      </a:cubicBezTo>
                      <a:cubicBezTo>
                        <a:pt x="4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4" name="Freeform 1772"/>
                <p:cNvSpPr>
                  <a:spLocks/>
                </p:cNvSpPr>
                <p:nvPr/>
              </p:nvSpPr>
              <p:spPr bwMode="auto">
                <a:xfrm>
                  <a:off x="2510" y="2022"/>
                  <a:ext cx="26" cy="17"/>
                </a:xfrm>
                <a:custGeom>
                  <a:avLst/>
                  <a:gdLst>
                    <a:gd name="T0" fmla="*/ 3 w 14"/>
                    <a:gd name="T1" fmla="*/ 4 h 9"/>
                    <a:gd name="T2" fmla="*/ 3 w 14"/>
                    <a:gd name="T3" fmla="*/ 9 h 9"/>
                    <a:gd name="T4" fmla="*/ 11 w 14"/>
                    <a:gd name="T5" fmla="*/ 4 h 9"/>
                    <a:gd name="T6" fmla="*/ 11 w 14"/>
                    <a:gd name="T7" fmla="*/ 0 h 9"/>
                    <a:gd name="T8" fmla="*/ 3 w 1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4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5" y="8"/>
                        <a:pt x="9" y="7"/>
                        <a:pt x="11" y="4"/>
                      </a:cubicBezTo>
                      <a:cubicBezTo>
                        <a:pt x="14" y="2"/>
                        <a:pt x="14" y="0"/>
                        <a:pt x="11" y="0"/>
                      </a:cubicBezTo>
                      <a:cubicBezTo>
                        <a:pt x="9" y="0"/>
                        <a:pt x="5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5" name="Freeform 1773"/>
                <p:cNvSpPr>
                  <a:spLocks/>
                </p:cNvSpPr>
                <p:nvPr/>
              </p:nvSpPr>
              <p:spPr bwMode="auto">
                <a:xfrm>
                  <a:off x="2494" y="2022"/>
                  <a:ext cx="26" cy="17"/>
                </a:xfrm>
                <a:custGeom>
                  <a:avLst/>
                  <a:gdLst>
                    <a:gd name="T0" fmla="*/ 3 w 14"/>
                    <a:gd name="T1" fmla="*/ 4 h 9"/>
                    <a:gd name="T2" fmla="*/ 3 w 14"/>
                    <a:gd name="T3" fmla="*/ 9 h 9"/>
                    <a:gd name="T4" fmla="*/ 12 w 14"/>
                    <a:gd name="T5" fmla="*/ 4 h 9"/>
                    <a:gd name="T6" fmla="*/ 12 w 14"/>
                    <a:gd name="T7" fmla="*/ 0 h 9"/>
                    <a:gd name="T8" fmla="*/ 3 w 1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4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5" y="9"/>
                        <a:pt x="9" y="7"/>
                        <a:pt x="12" y="4"/>
                      </a:cubicBezTo>
                      <a:cubicBezTo>
                        <a:pt x="14" y="2"/>
                        <a:pt x="14" y="0"/>
                        <a:pt x="12" y="0"/>
                      </a:cubicBezTo>
                      <a:cubicBezTo>
                        <a:pt x="9" y="0"/>
                        <a:pt x="5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6" name="Freeform 1774"/>
                <p:cNvSpPr>
                  <a:spLocks/>
                </p:cNvSpPr>
                <p:nvPr/>
              </p:nvSpPr>
              <p:spPr bwMode="auto">
                <a:xfrm>
                  <a:off x="2382" y="2024"/>
                  <a:ext cx="31" cy="15"/>
                </a:xfrm>
                <a:custGeom>
                  <a:avLst/>
                  <a:gdLst>
                    <a:gd name="T0" fmla="*/ 3 w 17"/>
                    <a:gd name="T1" fmla="*/ 4 h 8"/>
                    <a:gd name="T2" fmla="*/ 3 w 17"/>
                    <a:gd name="T3" fmla="*/ 8 h 8"/>
                    <a:gd name="T4" fmla="*/ 14 w 17"/>
                    <a:gd name="T5" fmla="*/ 4 h 8"/>
                    <a:gd name="T6" fmla="*/ 14 w 17"/>
                    <a:gd name="T7" fmla="*/ 0 h 8"/>
                    <a:gd name="T8" fmla="*/ 3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3" y="4"/>
                      </a:moveTo>
                      <a:cubicBezTo>
                        <a:pt x="0" y="6"/>
                        <a:pt x="0" y="8"/>
                        <a:pt x="3" y="8"/>
                      </a:cubicBezTo>
                      <a:cubicBezTo>
                        <a:pt x="6" y="8"/>
                        <a:pt x="11" y="6"/>
                        <a:pt x="14" y="4"/>
                      </a:cubicBezTo>
                      <a:cubicBezTo>
                        <a:pt x="17" y="2"/>
                        <a:pt x="17" y="0"/>
                        <a:pt x="14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7" name="Freeform 1775"/>
                <p:cNvSpPr>
                  <a:spLocks/>
                </p:cNvSpPr>
                <p:nvPr/>
              </p:nvSpPr>
              <p:spPr bwMode="auto">
                <a:xfrm>
                  <a:off x="2339" y="2024"/>
                  <a:ext cx="33" cy="17"/>
                </a:xfrm>
                <a:custGeom>
                  <a:avLst/>
                  <a:gdLst>
                    <a:gd name="T0" fmla="*/ 3 w 18"/>
                    <a:gd name="T1" fmla="*/ 4 h 9"/>
                    <a:gd name="T2" fmla="*/ 3 w 18"/>
                    <a:gd name="T3" fmla="*/ 9 h 9"/>
                    <a:gd name="T4" fmla="*/ 15 w 18"/>
                    <a:gd name="T5" fmla="*/ 4 h 9"/>
                    <a:gd name="T6" fmla="*/ 15 w 18"/>
                    <a:gd name="T7" fmla="*/ 0 h 9"/>
                    <a:gd name="T8" fmla="*/ 3 w 1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3" y="4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6" y="9"/>
                        <a:pt x="12" y="7"/>
                        <a:pt x="15" y="4"/>
                      </a:cubicBezTo>
                      <a:cubicBezTo>
                        <a:pt x="18" y="2"/>
                        <a:pt x="18" y="0"/>
                        <a:pt x="15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8" name="Freeform 1776"/>
                <p:cNvSpPr>
                  <a:spLocks/>
                </p:cNvSpPr>
                <p:nvPr/>
              </p:nvSpPr>
              <p:spPr bwMode="auto">
                <a:xfrm>
                  <a:off x="2292" y="2024"/>
                  <a:ext cx="36" cy="17"/>
                </a:xfrm>
                <a:custGeom>
                  <a:avLst/>
                  <a:gdLst>
                    <a:gd name="T0" fmla="*/ 3 w 19"/>
                    <a:gd name="T1" fmla="*/ 5 h 9"/>
                    <a:gd name="T2" fmla="*/ 4 w 19"/>
                    <a:gd name="T3" fmla="*/ 9 h 9"/>
                    <a:gd name="T4" fmla="*/ 16 w 19"/>
                    <a:gd name="T5" fmla="*/ 4 h 9"/>
                    <a:gd name="T6" fmla="*/ 16 w 19"/>
                    <a:gd name="T7" fmla="*/ 0 h 9"/>
                    <a:gd name="T8" fmla="*/ 3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3" y="7"/>
                        <a:pt x="16" y="4"/>
                      </a:cubicBezTo>
                      <a:cubicBezTo>
                        <a:pt x="19" y="2"/>
                        <a:pt x="19" y="0"/>
                        <a:pt x="16" y="0"/>
                      </a:cubicBezTo>
                      <a:cubicBezTo>
                        <a:pt x="12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39" name="Freeform 1777"/>
                <p:cNvSpPr>
                  <a:spLocks/>
                </p:cNvSpPr>
                <p:nvPr/>
              </p:nvSpPr>
              <p:spPr bwMode="auto">
                <a:xfrm>
                  <a:off x="2218" y="2024"/>
                  <a:ext cx="39" cy="17"/>
                </a:xfrm>
                <a:custGeom>
                  <a:avLst/>
                  <a:gdLst>
                    <a:gd name="T0" fmla="*/ 3 w 21"/>
                    <a:gd name="T1" fmla="*/ 5 h 9"/>
                    <a:gd name="T2" fmla="*/ 4 w 21"/>
                    <a:gd name="T3" fmla="*/ 9 h 9"/>
                    <a:gd name="T4" fmla="*/ 17 w 21"/>
                    <a:gd name="T5" fmla="*/ 5 h 9"/>
                    <a:gd name="T6" fmla="*/ 17 w 21"/>
                    <a:gd name="T7" fmla="*/ 0 h 9"/>
                    <a:gd name="T8" fmla="*/ 3 w 2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4" y="7"/>
                        <a:pt x="17" y="5"/>
                      </a:cubicBezTo>
                      <a:cubicBezTo>
                        <a:pt x="21" y="2"/>
                        <a:pt x="20" y="0"/>
                        <a:pt x="17" y="0"/>
                      </a:cubicBezTo>
                      <a:cubicBezTo>
                        <a:pt x="13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0" name="Freeform 1778"/>
                <p:cNvSpPr>
                  <a:spLocks/>
                </p:cNvSpPr>
                <p:nvPr/>
              </p:nvSpPr>
              <p:spPr bwMode="auto">
                <a:xfrm>
                  <a:off x="2190" y="2026"/>
                  <a:ext cx="41" cy="15"/>
                </a:xfrm>
                <a:custGeom>
                  <a:avLst/>
                  <a:gdLst>
                    <a:gd name="T0" fmla="*/ 4 w 22"/>
                    <a:gd name="T1" fmla="*/ 4 h 8"/>
                    <a:gd name="T2" fmla="*/ 5 w 22"/>
                    <a:gd name="T3" fmla="*/ 8 h 8"/>
                    <a:gd name="T4" fmla="*/ 18 w 22"/>
                    <a:gd name="T5" fmla="*/ 4 h 8"/>
                    <a:gd name="T6" fmla="*/ 18 w 22"/>
                    <a:gd name="T7" fmla="*/ 0 h 8"/>
                    <a:gd name="T8" fmla="*/ 4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4" y="4"/>
                      </a:moveTo>
                      <a:cubicBezTo>
                        <a:pt x="0" y="6"/>
                        <a:pt x="1" y="8"/>
                        <a:pt x="5" y="8"/>
                      </a:cubicBezTo>
                      <a:cubicBezTo>
                        <a:pt x="9" y="8"/>
                        <a:pt x="15" y="6"/>
                        <a:pt x="18" y="4"/>
                      </a:cubicBezTo>
                      <a:cubicBezTo>
                        <a:pt x="22" y="1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1" name="Freeform 1779"/>
                <p:cNvSpPr>
                  <a:spLocks/>
                </p:cNvSpPr>
                <p:nvPr/>
              </p:nvSpPr>
              <p:spPr bwMode="auto">
                <a:xfrm>
                  <a:off x="2164" y="2026"/>
                  <a:ext cx="41" cy="15"/>
                </a:xfrm>
                <a:custGeom>
                  <a:avLst/>
                  <a:gdLst>
                    <a:gd name="T0" fmla="*/ 3 w 22"/>
                    <a:gd name="T1" fmla="*/ 4 h 8"/>
                    <a:gd name="T2" fmla="*/ 4 w 22"/>
                    <a:gd name="T3" fmla="*/ 8 h 8"/>
                    <a:gd name="T4" fmla="*/ 18 w 22"/>
                    <a:gd name="T5" fmla="*/ 4 h 8"/>
                    <a:gd name="T6" fmla="*/ 17 w 22"/>
                    <a:gd name="T7" fmla="*/ 0 h 8"/>
                    <a:gd name="T8" fmla="*/ 3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3" y="4"/>
                      </a:moveTo>
                      <a:cubicBezTo>
                        <a:pt x="0" y="6"/>
                        <a:pt x="0" y="8"/>
                        <a:pt x="4" y="8"/>
                      </a:cubicBezTo>
                      <a:cubicBezTo>
                        <a:pt x="8" y="8"/>
                        <a:pt x="14" y="6"/>
                        <a:pt x="18" y="4"/>
                      </a:cubicBezTo>
                      <a:cubicBezTo>
                        <a:pt x="22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2" name="Freeform 1780"/>
                <p:cNvSpPr>
                  <a:spLocks/>
                </p:cNvSpPr>
                <p:nvPr/>
              </p:nvSpPr>
              <p:spPr bwMode="auto">
                <a:xfrm>
                  <a:off x="2134" y="2026"/>
                  <a:ext cx="43" cy="15"/>
                </a:xfrm>
                <a:custGeom>
                  <a:avLst/>
                  <a:gdLst>
                    <a:gd name="T0" fmla="*/ 4 w 23"/>
                    <a:gd name="T1" fmla="*/ 4 h 8"/>
                    <a:gd name="T2" fmla="*/ 5 w 23"/>
                    <a:gd name="T3" fmla="*/ 8 h 8"/>
                    <a:gd name="T4" fmla="*/ 19 w 23"/>
                    <a:gd name="T5" fmla="*/ 4 h 8"/>
                    <a:gd name="T6" fmla="*/ 18 w 23"/>
                    <a:gd name="T7" fmla="*/ 0 h 8"/>
                    <a:gd name="T8" fmla="*/ 4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4" y="4"/>
                      </a:moveTo>
                      <a:cubicBezTo>
                        <a:pt x="0" y="7"/>
                        <a:pt x="1" y="8"/>
                        <a:pt x="5" y="8"/>
                      </a:cubicBezTo>
                      <a:cubicBezTo>
                        <a:pt x="9" y="8"/>
                        <a:pt x="16" y="6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3" name="Freeform 1781"/>
                <p:cNvSpPr>
                  <a:spLocks/>
                </p:cNvSpPr>
                <p:nvPr/>
              </p:nvSpPr>
              <p:spPr bwMode="auto">
                <a:xfrm>
                  <a:off x="2104" y="2026"/>
                  <a:ext cx="43" cy="17"/>
                </a:xfrm>
                <a:custGeom>
                  <a:avLst/>
                  <a:gdLst>
                    <a:gd name="T0" fmla="*/ 4 w 23"/>
                    <a:gd name="T1" fmla="*/ 4 h 9"/>
                    <a:gd name="T2" fmla="*/ 5 w 23"/>
                    <a:gd name="T3" fmla="*/ 9 h 9"/>
                    <a:gd name="T4" fmla="*/ 20 w 23"/>
                    <a:gd name="T5" fmla="*/ 4 h 9"/>
                    <a:gd name="T6" fmla="*/ 19 w 23"/>
                    <a:gd name="T7" fmla="*/ 0 h 9"/>
                    <a:gd name="T8" fmla="*/ 4 w 2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6" y="7"/>
                        <a:pt x="20" y="4"/>
                      </a:cubicBezTo>
                      <a:cubicBezTo>
                        <a:pt x="23" y="2"/>
                        <a:pt x="23" y="0"/>
                        <a:pt x="19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4" name="Freeform 1782"/>
                <p:cNvSpPr>
                  <a:spLocks/>
                </p:cNvSpPr>
                <p:nvPr/>
              </p:nvSpPr>
              <p:spPr bwMode="auto">
                <a:xfrm>
                  <a:off x="2074" y="2026"/>
                  <a:ext cx="45" cy="17"/>
                </a:xfrm>
                <a:custGeom>
                  <a:avLst/>
                  <a:gdLst>
                    <a:gd name="T0" fmla="*/ 4 w 24"/>
                    <a:gd name="T1" fmla="*/ 4 h 9"/>
                    <a:gd name="T2" fmla="*/ 5 w 24"/>
                    <a:gd name="T3" fmla="*/ 9 h 9"/>
                    <a:gd name="T4" fmla="*/ 20 w 24"/>
                    <a:gd name="T5" fmla="*/ 4 h 9"/>
                    <a:gd name="T6" fmla="*/ 19 w 24"/>
                    <a:gd name="T7" fmla="*/ 0 h 9"/>
                    <a:gd name="T8" fmla="*/ 4 w 2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6" y="7"/>
                        <a:pt x="20" y="4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5" name="Freeform 1783"/>
                <p:cNvSpPr>
                  <a:spLocks/>
                </p:cNvSpPr>
                <p:nvPr/>
              </p:nvSpPr>
              <p:spPr bwMode="auto">
                <a:xfrm>
                  <a:off x="2042" y="2026"/>
                  <a:ext cx="45" cy="17"/>
                </a:xfrm>
                <a:custGeom>
                  <a:avLst/>
                  <a:gdLst>
                    <a:gd name="T0" fmla="*/ 4 w 24"/>
                    <a:gd name="T1" fmla="*/ 4 h 9"/>
                    <a:gd name="T2" fmla="*/ 5 w 24"/>
                    <a:gd name="T3" fmla="*/ 9 h 9"/>
                    <a:gd name="T4" fmla="*/ 21 w 24"/>
                    <a:gd name="T5" fmla="*/ 4 h 9"/>
                    <a:gd name="T6" fmla="*/ 19 w 24"/>
                    <a:gd name="T7" fmla="*/ 0 h 9"/>
                    <a:gd name="T8" fmla="*/ 4 w 2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7" y="7"/>
                        <a:pt x="21" y="4"/>
                      </a:cubicBezTo>
                      <a:cubicBezTo>
                        <a:pt x="24" y="2"/>
                        <a:pt x="24" y="0"/>
                        <a:pt x="19" y="0"/>
                      </a:cubicBezTo>
                      <a:cubicBezTo>
                        <a:pt x="14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6" name="Freeform 1784"/>
                <p:cNvSpPr>
                  <a:spLocks/>
                </p:cNvSpPr>
                <p:nvPr/>
              </p:nvSpPr>
              <p:spPr bwMode="auto">
                <a:xfrm>
                  <a:off x="2009" y="2026"/>
                  <a:ext cx="47" cy="17"/>
                </a:xfrm>
                <a:custGeom>
                  <a:avLst/>
                  <a:gdLst>
                    <a:gd name="T0" fmla="*/ 4 w 25"/>
                    <a:gd name="T1" fmla="*/ 5 h 9"/>
                    <a:gd name="T2" fmla="*/ 6 w 25"/>
                    <a:gd name="T3" fmla="*/ 9 h 9"/>
                    <a:gd name="T4" fmla="*/ 22 w 25"/>
                    <a:gd name="T5" fmla="*/ 4 h 9"/>
                    <a:gd name="T6" fmla="*/ 20 w 25"/>
                    <a:gd name="T7" fmla="*/ 0 h 9"/>
                    <a:gd name="T8" fmla="*/ 4 w 2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4"/>
                      </a:cubicBezTo>
                      <a:cubicBezTo>
                        <a:pt x="25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7" name="Freeform 1785"/>
                <p:cNvSpPr>
                  <a:spLocks/>
                </p:cNvSpPr>
                <p:nvPr/>
              </p:nvSpPr>
              <p:spPr bwMode="auto">
                <a:xfrm>
                  <a:off x="1975" y="2026"/>
                  <a:ext cx="49" cy="17"/>
                </a:xfrm>
                <a:custGeom>
                  <a:avLst/>
                  <a:gdLst>
                    <a:gd name="T0" fmla="*/ 4 w 26"/>
                    <a:gd name="T1" fmla="*/ 5 h 9"/>
                    <a:gd name="T2" fmla="*/ 6 w 26"/>
                    <a:gd name="T3" fmla="*/ 9 h 9"/>
                    <a:gd name="T4" fmla="*/ 22 w 26"/>
                    <a:gd name="T5" fmla="*/ 5 h 9"/>
                    <a:gd name="T6" fmla="*/ 20 w 26"/>
                    <a:gd name="T7" fmla="*/ 0 h 9"/>
                    <a:gd name="T8" fmla="*/ 4 w 2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8" y="7"/>
                        <a:pt x="22" y="5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8" name="Freeform 1786"/>
                <p:cNvSpPr>
                  <a:spLocks/>
                </p:cNvSpPr>
                <p:nvPr/>
              </p:nvSpPr>
              <p:spPr bwMode="auto">
                <a:xfrm>
                  <a:off x="1940" y="2026"/>
                  <a:ext cx="50" cy="17"/>
                </a:xfrm>
                <a:custGeom>
                  <a:avLst/>
                  <a:gdLst>
                    <a:gd name="T0" fmla="*/ 4 w 27"/>
                    <a:gd name="T1" fmla="*/ 5 h 9"/>
                    <a:gd name="T2" fmla="*/ 7 w 27"/>
                    <a:gd name="T3" fmla="*/ 9 h 9"/>
                    <a:gd name="T4" fmla="*/ 23 w 27"/>
                    <a:gd name="T5" fmla="*/ 5 h 9"/>
                    <a:gd name="T6" fmla="*/ 21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49" name="Freeform 1787"/>
                <p:cNvSpPr>
                  <a:spLocks/>
                </p:cNvSpPr>
                <p:nvPr/>
              </p:nvSpPr>
              <p:spPr bwMode="auto">
                <a:xfrm>
                  <a:off x="1905" y="2026"/>
                  <a:ext cx="50" cy="17"/>
                </a:xfrm>
                <a:custGeom>
                  <a:avLst/>
                  <a:gdLst>
                    <a:gd name="T0" fmla="*/ 4 w 27"/>
                    <a:gd name="T1" fmla="*/ 5 h 9"/>
                    <a:gd name="T2" fmla="*/ 6 w 27"/>
                    <a:gd name="T3" fmla="*/ 9 h 9"/>
                    <a:gd name="T4" fmla="*/ 23 w 27"/>
                    <a:gd name="T5" fmla="*/ 5 h 9"/>
                    <a:gd name="T6" fmla="*/ 21 w 27"/>
                    <a:gd name="T7" fmla="*/ 0 h 9"/>
                    <a:gd name="T8" fmla="*/ 4 w 2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2" y="9"/>
                        <a:pt x="19" y="7"/>
                        <a:pt x="23" y="5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1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0" name="Freeform 1788"/>
                <p:cNvSpPr>
                  <a:spLocks/>
                </p:cNvSpPr>
                <p:nvPr/>
              </p:nvSpPr>
              <p:spPr bwMode="auto">
                <a:xfrm>
                  <a:off x="1867" y="2028"/>
                  <a:ext cx="52" cy="15"/>
                </a:xfrm>
                <a:custGeom>
                  <a:avLst/>
                  <a:gdLst>
                    <a:gd name="T0" fmla="*/ 4 w 28"/>
                    <a:gd name="T1" fmla="*/ 4 h 8"/>
                    <a:gd name="T2" fmla="*/ 7 w 28"/>
                    <a:gd name="T3" fmla="*/ 8 h 8"/>
                    <a:gd name="T4" fmla="*/ 24 w 28"/>
                    <a:gd name="T5" fmla="*/ 4 h 8"/>
                    <a:gd name="T6" fmla="*/ 21 w 28"/>
                    <a:gd name="T7" fmla="*/ 0 h 8"/>
                    <a:gd name="T8" fmla="*/ 4 w 2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">
                      <a:moveTo>
                        <a:pt x="4" y="4"/>
                      </a:moveTo>
                      <a:cubicBezTo>
                        <a:pt x="0" y="6"/>
                        <a:pt x="1" y="8"/>
                        <a:pt x="7" y="8"/>
                      </a:cubicBezTo>
                      <a:cubicBezTo>
                        <a:pt x="12" y="8"/>
                        <a:pt x="20" y="6"/>
                        <a:pt x="24" y="4"/>
                      </a:cubicBezTo>
                      <a:cubicBezTo>
                        <a:pt x="28" y="1"/>
                        <a:pt x="26" y="0"/>
                        <a:pt x="21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1" name="Freeform 1789"/>
                <p:cNvSpPr>
                  <a:spLocks/>
                </p:cNvSpPr>
                <p:nvPr/>
              </p:nvSpPr>
              <p:spPr bwMode="auto">
                <a:xfrm>
                  <a:off x="1828" y="2028"/>
                  <a:ext cx="54" cy="17"/>
                </a:xfrm>
                <a:custGeom>
                  <a:avLst/>
                  <a:gdLst>
                    <a:gd name="T0" fmla="*/ 4 w 29"/>
                    <a:gd name="T1" fmla="*/ 4 h 9"/>
                    <a:gd name="T2" fmla="*/ 7 w 29"/>
                    <a:gd name="T3" fmla="*/ 9 h 9"/>
                    <a:gd name="T4" fmla="*/ 25 w 29"/>
                    <a:gd name="T5" fmla="*/ 4 h 9"/>
                    <a:gd name="T6" fmla="*/ 22 w 29"/>
                    <a:gd name="T7" fmla="*/ 0 h 9"/>
                    <a:gd name="T8" fmla="*/ 4 w 2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4"/>
                      </a:moveTo>
                      <a:cubicBezTo>
                        <a:pt x="0" y="7"/>
                        <a:pt x="2" y="9"/>
                        <a:pt x="7" y="9"/>
                      </a:cubicBezTo>
                      <a:cubicBezTo>
                        <a:pt x="13" y="8"/>
                        <a:pt x="21" y="6"/>
                        <a:pt x="25" y="4"/>
                      </a:cubicBezTo>
                      <a:cubicBezTo>
                        <a:pt x="29" y="2"/>
                        <a:pt x="27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2" name="Freeform 1790"/>
                <p:cNvSpPr>
                  <a:spLocks/>
                </p:cNvSpPr>
                <p:nvPr/>
              </p:nvSpPr>
              <p:spPr bwMode="auto">
                <a:xfrm>
                  <a:off x="1789" y="2028"/>
                  <a:ext cx="54" cy="17"/>
                </a:xfrm>
                <a:custGeom>
                  <a:avLst/>
                  <a:gdLst>
                    <a:gd name="T0" fmla="*/ 4 w 29"/>
                    <a:gd name="T1" fmla="*/ 4 h 9"/>
                    <a:gd name="T2" fmla="*/ 7 w 29"/>
                    <a:gd name="T3" fmla="*/ 9 h 9"/>
                    <a:gd name="T4" fmla="*/ 25 w 29"/>
                    <a:gd name="T5" fmla="*/ 4 h 9"/>
                    <a:gd name="T6" fmla="*/ 22 w 29"/>
                    <a:gd name="T7" fmla="*/ 0 h 9"/>
                    <a:gd name="T8" fmla="*/ 4 w 2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1" y="7"/>
                        <a:pt x="25" y="4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3" name="Freeform 1791"/>
                <p:cNvSpPr>
                  <a:spLocks/>
                </p:cNvSpPr>
                <p:nvPr/>
              </p:nvSpPr>
              <p:spPr bwMode="auto">
                <a:xfrm>
                  <a:off x="1748" y="2028"/>
                  <a:ext cx="56" cy="17"/>
                </a:xfrm>
                <a:custGeom>
                  <a:avLst/>
                  <a:gdLst>
                    <a:gd name="T0" fmla="*/ 4 w 30"/>
                    <a:gd name="T1" fmla="*/ 4 h 9"/>
                    <a:gd name="T2" fmla="*/ 8 w 30"/>
                    <a:gd name="T3" fmla="*/ 9 h 9"/>
                    <a:gd name="T4" fmla="*/ 26 w 30"/>
                    <a:gd name="T5" fmla="*/ 4 h 9"/>
                    <a:gd name="T6" fmla="*/ 22 w 30"/>
                    <a:gd name="T7" fmla="*/ 0 h 9"/>
                    <a:gd name="T8" fmla="*/ 4 w 3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4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4" name="Freeform 1792"/>
                <p:cNvSpPr>
                  <a:spLocks/>
                </p:cNvSpPr>
                <p:nvPr/>
              </p:nvSpPr>
              <p:spPr bwMode="auto">
                <a:xfrm>
                  <a:off x="1705" y="2028"/>
                  <a:ext cx="58" cy="17"/>
                </a:xfrm>
                <a:custGeom>
                  <a:avLst/>
                  <a:gdLst>
                    <a:gd name="T0" fmla="*/ 4 w 31"/>
                    <a:gd name="T1" fmla="*/ 4 h 9"/>
                    <a:gd name="T2" fmla="*/ 8 w 31"/>
                    <a:gd name="T3" fmla="*/ 9 h 9"/>
                    <a:gd name="T4" fmla="*/ 27 w 31"/>
                    <a:gd name="T5" fmla="*/ 4 h 9"/>
                    <a:gd name="T6" fmla="*/ 23 w 31"/>
                    <a:gd name="T7" fmla="*/ 0 h 9"/>
                    <a:gd name="T8" fmla="*/ 4 w 3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9">
                      <a:moveTo>
                        <a:pt x="4" y="4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5" y="9"/>
                        <a:pt x="23" y="7"/>
                        <a:pt x="27" y="4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5" name="Freeform 1793"/>
                <p:cNvSpPr>
                  <a:spLocks/>
                </p:cNvSpPr>
                <p:nvPr/>
              </p:nvSpPr>
              <p:spPr bwMode="auto">
                <a:xfrm>
                  <a:off x="1662" y="2028"/>
                  <a:ext cx="58" cy="17"/>
                </a:xfrm>
                <a:custGeom>
                  <a:avLst/>
                  <a:gdLst>
                    <a:gd name="T0" fmla="*/ 4 w 31"/>
                    <a:gd name="T1" fmla="*/ 5 h 9"/>
                    <a:gd name="T2" fmla="*/ 8 w 31"/>
                    <a:gd name="T3" fmla="*/ 9 h 9"/>
                    <a:gd name="T4" fmla="*/ 27 w 31"/>
                    <a:gd name="T5" fmla="*/ 4 h 9"/>
                    <a:gd name="T6" fmla="*/ 23 w 31"/>
                    <a:gd name="T7" fmla="*/ 0 h 9"/>
                    <a:gd name="T8" fmla="*/ 4 w 3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9">
                      <a:moveTo>
                        <a:pt x="4" y="5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5" y="9"/>
                        <a:pt x="23" y="7"/>
                        <a:pt x="27" y="4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6" name="Freeform 1794"/>
                <p:cNvSpPr>
                  <a:spLocks/>
                </p:cNvSpPr>
                <p:nvPr/>
              </p:nvSpPr>
              <p:spPr bwMode="auto">
                <a:xfrm>
                  <a:off x="1617" y="2028"/>
                  <a:ext cx="60" cy="17"/>
                </a:xfrm>
                <a:custGeom>
                  <a:avLst/>
                  <a:gdLst>
                    <a:gd name="T0" fmla="*/ 4 w 32"/>
                    <a:gd name="T1" fmla="*/ 5 h 9"/>
                    <a:gd name="T2" fmla="*/ 8 w 32"/>
                    <a:gd name="T3" fmla="*/ 9 h 9"/>
                    <a:gd name="T4" fmla="*/ 28 w 32"/>
                    <a:gd name="T5" fmla="*/ 5 h 9"/>
                    <a:gd name="T6" fmla="*/ 23 w 32"/>
                    <a:gd name="T7" fmla="*/ 0 h 9"/>
                    <a:gd name="T8" fmla="*/ 4 w 3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9">
                      <a:moveTo>
                        <a:pt x="4" y="5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5" y="9"/>
                        <a:pt x="24" y="7"/>
                        <a:pt x="28" y="5"/>
                      </a:cubicBezTo>
                      <a:cubicBezTo>
                        <a:pt x="32" y="2"/>
                        <a:pt x="30" y="0"/>
                        <a:pt x="23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7" name="Freeform 1795"/>
                <p:cNvSpPr>
                  <a:spLocks/>
                </p:cNvSpPr>
                <p:nvPr/>
              </p:nvSpPr>
              <p:spPr bwMode="auto">
                <a:xfrm>
                  <a:off x="1571" y="2028"/>
                  <a:ext cx="61" cy="17"/>
                </a:xfrm>
                <a:custGeom>
                  <a:avLst/>
                  <a:gdLst>
                    <a:gd name="T0" fmla="*/ 4 w 33"/>
                    <a:gd name="T1" fmla="*/ 5 h 9"/>
                    <a:gd name="T2" fmla="*/ 9 w 33"/>
                    <a:gd name="T3" fmla="*/ 9 h 9"/>
                    <a:gd name="T4" fmla="*/ 29 w 33"/>
                    <a:gd name="T5" fmla="*/ 5 h 9"/>
                    <a:gd name="T6" fmla="*/ 23 w 33"/>
                    <a:gd name="T7" fmla="*/ 0 h 9"/>
                    <a:gd name="T8" fmla="*/ 4 w 3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9">
                      <a:moveTo>
                        <a:pt x="4" y="5"/>
                      </a:moveTo>
                      <a:cubicBezTo>
                        <a:pt x="0" y="7"/>
                        <a:pt x="2" y="9"/>
                        <a:pt x="9" y="9"/>
                      </a:cubicBezTo>
                      <a:cubicBezTo>
                        <a:pt x="16" y="9"/>
                        <a:pt x="25" y="7"/>
                        <a:pt x="29" y="5"/>
                      </a:cubicBezTo>
                      <a:cubicBezTo>
                        <a:pt x="33" y="2"/>
                        <a:pt x="30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8" name="Freeform 1796"/>
                <p:cNvSpPr>
                  <a:spLocks/>
                </p:cNvSpPr>
                <p:nvPr/>
              </p:nvSpPr>
              <p:spPr bwMode="auto">
                <a:xfrm>
                  <a:off x="1522" y="2028"/>
                  <a:ext cx="64" cy="17"/>
                </a:xfrm>
                <a:custGeom>
                  <a:avLst/>
                  <a:gdLst>
                    <a:gd name="T0" fmla="*/ 4 w 34"/>
                    <a:gd name="T1" fmla="*/ 5 h 9"/>
                    <a:gd name="T2" fmla="*/ 10 w 34"/>
                    <a:gd name="T3" fmla="*/ 9 h 9"/>
                    <a:gd name="T4" fmla="*/ 30 w 34"/>
                    <a:gd name="T5" fmla="*/ 5 h 9"/>
                    <a:gd name="T6" fmla="*/ 24 w 34"/>
                    <a:gd name="T7" fmla="*/ 0 h 9"/>
                    <a:gd name="T8" fmla="*/ 4 w 3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9">
                      <a:moveTo>
                        <a:pt x="4" y="5"/>
                      </a:moveTo>
                      <a:cubicBezTo>
                        <a:pt x="0" y="7"/>
                        <a:pt x="3" y="9"/>
                        <a:pt x="10" y="9"/>
                      </a:cubicBezTo>
                      <a:cubicBezTo>
                        <a:pt x="17" y="9"/>
                        <a:pt x="26" y="7"/>
                        <a:pt x="30" y="5"/>
                      </a:cubicBezTo>
                      <a:cubicBezTo>
                        <a:pt x="34" y="2"/>
                        <a:pt x="31" y="0"/>
                        <a:pt x="24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59" name="Freeform 1797"/>
                <p:cNvSpPr>
                  <a:spLocks/>
                </p:cNvSpPr>
                <p:nvPr/>
              </p:nvSpPr>
              <p:spPr bwMode="auto">
                <a:xfrm>
                  <a:off x="1474" y="2028"/>
                  <a:ext cx="63" cy="17"/>
                </a:xfrm>
                <a:custGeom>
                  <a:avLst/>
                  <a:gdLst>
                    <a:gd name="T0" fmla="*/ 4 w 34"/>
                    <a:gd name="T1" fmla="*/ 5 h 9"/>
                    <a:gd name="T2" fmla="*/ 10 w 34"/>
                    <a:gd name="T3" fmla="*/ 9 h 9"/>
                    <a:gd name="T4" fmla="*/ 30 w 34"/>
                    <a:gd name="T5" fmla="*/ 5 h 9"/>
                    <a:gd name="T6" fmla="*/ 24 w 34"/>
                    <a:gd name="T7" fmla="*/ 1 h 9"/>
                    <a:gd name="T8" fmla="*/ 4 w 3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9">
                      <a:moveTo>
                        <a:pt x="4" y="5"/>
                      </a:moveTo>
                      <a:cubicBezTo>
                        <a:pt x="0" y="8"/>
                        <a:pt x="3" y="9"/>
                        <a:pt x="10" y="9"/>
                      </a:cubicBezTo>
                      <a:cubicBezTo>
                        <a:pt x="17" y="9"/>
                        <a:pt x="26" y="7"/>
                        <a:pt x="30" y="5"/>
                      </a:cubicBezTo>
                      <a:cubicBezTo>
                        <a:pt x="34" y="2"/>
                        <a:pt x="31" y="0"/>
                        <a:pt x="24" y="1"/>
                      </a:cubicBezTo>
                      <a:cubicBezTo>
                        <a:pt x="17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0" name="Freeform 1798"/>
                <p:cNvSpPr>
                  <a:spLocks/>
                </p:cNvSpPr>
                <p:nvPr/>
              </p:nvSpPr>
              <p:spPr bwMode="auto">
                <a:xfrm>
                  <a:off x="3659" y="1996"/>
                  <a:ext cx="48" cy="15"/>
                </a:xfrm>
                <a:custGeom>
                  <a:avLst/>
                  <a:gdLst>
                    <a:gd name="T0" fmla="*/ 2 w 26"/>
                    <a:gd name="T1" fmla="*/ 4 h 8"/>
                    <a:gd name="T2" fmla="*/ 18 w 26"/>
                    <a:gd name="T3" fmla="*/ 8 h 8"/>
                    <a:gd name="T4" fmla="*/ 24 w 26"/>
                    <a:gd name="T5" fmla="*/ 4 h 8"/>
                    <a:gd name="T6" fmla="*/ 8 w 26"/>
                    <a:gd name="T7" fmla="*/ 0 h 8"/>
                    <a:gd name="T8" fmla="*/ 2 w 2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">
                      <a:moveTo>
                        <a:pt x="2" y="4"/>
                      </a:moveTo>
                      <a:cubicBezTo>
                        <a:pt x="5" y="6"/>
                        <a:pt x="12" y="8"/>
                        <a:pt x="18" y="8"/>
                      </a:cubicBezTo>
                      <a:cubicBezTo>
                        <a:pt x="24" y="8"/>
                        <a:pt x="26" y="6"/>
                        <a:pt x="24" y="4"/>
                      </a:cubicBezTo>
                      <a:cubicBezTo>
                        <a:pt x="21" y="2"/>
                        <a:pt x="14" y="0"/>
                        <a:pt x="8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1" name="Freeform 1799"/>
                <p:cNvSpPr>
                  <a:spLocks/>
                </p:cNvSpPr>
                <p:nvPr/>
              </p:nvSpPr>
              <p:spPr bwMode="auto">
                <a:xfrm>
                  <a:off x="3620" y="1996"/>
                  <a:ext cx="48" cy="15"/>
                </a:xfrm>
                <a:custGeom>
                  <a:avLst/>
                  <a:gdLst>
                    <a:gd name="T0" fmla="*/ 3 w 26"/>
                    <a:gd name="T1" fmla="*/ 4 h 8"/>
                    <a:gd name="T2" fmla="*/ 18 w 26"/>
                    <a:gd name="T3" fmla="*/ 8 h 8"/>
                    <a:gd name="T4" fmla="*/ 23 w 26"/>
                    <a:gd name="T5" fmla="*/ 4 h 8"/>
                    <a:gd name="T6" fmla="*/ 8 w 26"/>
                    <a:gd name="T7" fmla="*/ 0 h 8"/>
                    <a:gd name="T8" fmla="*/ 3 w 2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">
                      <a:moveTo>
                        <a:pt x="3" y="4"/>
                      </a:moveTo>
                      <a:cubicBezTo>
                        <a:pt x="6" y="6"/>
                        <a:pt x="12" y="8"/>
                        <a:pt x="18" y="8"/>
                      </a:cubicBezTo>
                      <a:cubicBezTo>
                        <a:pt x="24" y="8"/>
                        <a:pt x="26" y="6"/>
                        <a:pt x="23" y="4"/>
                      </a:cubicBezTo>
                      <a:cubicBezTo>
                        <a:pt x="21" y="2"/>
                        <a:pt x="14" y="0"/>
                        <a:pt x="8" y="0"/>
                      </a:cubicBezTo>
                      <a:cubicBezTo>
                        <a:pt x="3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2" name="Freeform 1800"/>
                <p:cNvSpPr>
                  <a:spLocks/>
                </p:cNvSpPr>
                <p:nvPr/>
              </p:nvSpPr>
              <p:spPr bwMode="auto">
                <a:xfrm>
                  <a:off x="3582" y="1996"/>
                  <a:ext cx="47" cy="15"/>
                </a:xfrm>
                <a:custGeom>
                  <a:avLst/>
                  <a:gdLst>
                    <a:gd name="T0" fmla="*/ 3 w 25"/>
                    <a:gd name="T1" fmla="*/ 4 h 8"/>
                    <a:gd name="T2" fmla="*/ 18 w 25"/>
                    <a:gd name="T3" fmla="*/ 8 h 8"/>
                    <a:gd name="T4" fmla="*/ 23 w 25"/>
                    <a:gd name="T5" fmla="*/ 4 h 8"/>
                    <a:gd name="T6" fmla="*/ 8 w 25"/>
                    <a:gd name="T7" fmla="*/ 0 h 8"/>
                    <a:gd name="T8" fmla="*/ 3 w 2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">
                      <a:moveTo>
                        <a:pt x="3" y="4"/>
                      </a:moveTo>
                      <a:cubicBezTo>
                        <a:pt x="6" y="6"/>
                        <a:pt x="12" y="8"/>
                        <a:pt x="18" y="8"/>
                      </a:cubicBezTo>
                      <a:cubicBezTo>
                        <a:pt x="23" y="8"/>
                        <a:pt x="25" y="6"/>
                        <a:pt x="23" y="4"/>
                      </a:cubicBezTo>
                      <a:cubicBezTo>
                        <a:pt x="20" y="2"/>
                        <a:pt x="13" y="0"/>
                        <a:pt x="8" y="0"/>
                      </a:cubicBezTo>
                      <a:cubicBezTo>
                        <a:pt x="2" y="1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3" name="Freeform 1801"/>
                <p:cNvSpPr>
                  <a:spLocks/>
                </p:cNvSpPr>
                <p:nvPr/>
              </p:nvSpPr>
              <p:spPr bwMode="auto">
                <a:xfrm>
                  <a:off x="3547" y="1998"/>
                  <a:ext cx="47" cy="13"/>
                </a:xfrm>
                <a:custGeom>
                  <a:avLst/>
                  <a:gdLst>
                    <a:gd name="T0" fmla="*/ 3 w 25"/>
                    <a:gd name="T1" fmla="*/ 3 h 7"/>
                    <a:gd name="T2" fmla="*/ 17 w 25"/>
                    <a:gd name="T3" fmla="*/ 7 h 7"/>
                    <a:gd name="T4" fmla="*/ 22 w 25"/>
                    <a:gd name="T5" fmla="*/ 3 h 7"/>
                    <a:gd name="T6" fmla="*/ 7 w 25"/>
                    <a:gd name="T7" fmla="*/ 0 h 7"/>
                    <a:gd name="T8" fmla="*/ 3 w 25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3" y="3"/>
                      </a:moveTo>
                      <a:cubicBezTo>
                        <a:pt x="5" y="5"/>
                        <a:pt x="12" y="7"/>
                        <a:pt x="17" y="7"/>
                      </a:cubicBezTo>
                      <a:cubicBezTo>
                        <a:pt x="22" y="7"/>
                        <a:pt x="25" y="5"/>
                        <a:pt x="22" y="3"/>
                      </a:cubicBezTo>
                      <a:cubicBezTo>
                        <a:pt x="19" y="1"/>
                        <a:pt x="13" y="0"/>
                        <a:pt x="7" y="0"/>
                      </a:cubicBezTo>
                      <a:cubicBezTo>
                        <a:pt x="2" y="0"/>
                        <a:pt x="0" y="1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4" name="Freeform 1802"/>
                <p:cNvSpPr>
                  <a:spLocks/>
                </p:cNvSpPr>
                <p:nvPr/>
              </p:nvSpPr>
              <p:spPr bwMode="auto">
                <a:xfrm>
                  <a:off x="3511" y="1998"/>
                  <a:ext cx="45" cy="13"/>
                </a:xfrm>
                <a:custGeom>
                  <a:avLst/>
                  <a:gdLst>
                    <a:gd name="T0" fmla="*/ 3 w 24"/>
                    <a:gd name="T1" fmla="*/ 3 h 7"/>
                    <a:gd name="T2" fmla="*/ 17 w 24"/>
                    <a:gd name="T3" fmla="*/ 7 h 7"/>
                    <a:gd name="T4" fmla="*/ 22 w 24"/>
                    <a:gd name="T5" fmla="*/ 3 h 7"/>
                    <a:gd name="T6" fmla="*/ 8 w 24"/>
                    <a:gd name="T7" fmla="*/ 0 h 7"/>
                    <a:gd name="T8" fmla="*/ 3 w 24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">
                      <a:moveTo>
                        <a:pt x="3" y="3"/>
                      </a:moveTo>
                      <a:cubicBezTo>
                        <a:pt x="6" y="5"/>
                        <a:pt x="12" y="7"/>
                        <a:pt x="17" y="7"/>
                      </a:cubicBezTo>
                      <a:cubicBezTo>
                        <a:pt x="22" y="7"/>
                        <a:pt x="24" y="5"/>
                        <a:pt x="22" y="3"/>
                      </a:cubicBezTo>
                      <a:cubicBezTo>
                        <a:pt x="19" y="1"/>
                        <a:pt x="13" y="0"/>
                        <a:pt x="8" y="0"/>
                      </a:cubicBezTo>
                      <a:cubicBezTo>
                        <a:pt x="2" y="0"/>
                        <a:pt x="0" y="1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5" name="Freeform 1803"/>
                <p:cNvSpPr>
                  <a:spLocks/>
                </p:cNvSpPr>
                <p:nvPr/>
              </p:nvSpPr>
              <p:spPr bwMode="auto">
                <a:xfrm>
                  <a:off x="3478" y="1998"/>
                  <a:ext cx="45" cy="13"/>
                </a:xfrm>
                <a:custGeom>
                  <a:avLst/>
                  <a:gdLst>
                    <a:gd name="T0" fmla="*/ 3 w 24"/>
                    <a:gd name="T1" fmla="*/ 4 h 7"/>
                    <a:gd name="T2" fmla="*/ 17 w 24"/>
                    <a:gd name="T3" fmla="*/ 7 h 7"/>
                    <a:gd name="T4" fmla="*/ 21 w 24"/>
                    <a:gd name="T5" fmla="*/ 3 h 7"/>
                    <a:gd name="T6" fmla="*/ 7 w 24"/>
                    <a:gd name="T7" fmla="*/ 0 h 7"/>
                    <a:gd name="T8" fmla="*/ 3 w 24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7">
                      <a:moveTo>
                        <a:pt x="3" y="4"/>
                      </a:moveTo>
                      <a:cubicBezTo>
                        <a:pt x="6" y="6"/>
                        <a:pt x="12" y="7"/>
                        <a:pt x="17" y="7"/>
                      </a:cubicBezTo>
                      <a:cubicBezTo>
                        <a:pt x="22" y="7"/>
                        <a:pt x="24" y="5"/>
                        <a:pt x="21" y="3"/>
                      </a:cubicBezTo>
                      <a:cubicBezTo>
                        <a:pt x="18" y="1"/>
                        <a:pt x="12" y="0"/>
                        <a:pt x="7" y="0"/>
                      </a:cubicBezTo>
                      <a:cubicBezTo>
                        <a:pt x="2" y="0"/>
                        <a:pt x="0" y="1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6" name="Freeform 1804"/>
                <p:cNvSpPr>
                  <a:spLocks/>
                </p:cNvSpPr>
                <p:nvPr/>
              </p:nvSpPr>
              <p:spPr bwMode="auto">
                <a:xfrm>
                  <a:off x="3446" y="1998"/>
                  <a:ext cx="43" cy="13"/>
                </a:xfrm>
                <a:custGeom>
                  <a:avLst/>
                  <a:gdLst>
                    <a:gd name="T0" fmla="*/ 3 w 23"/>
                    <a:gd name="T1" fmla="*/ 4 h 7"/>
                    <a:gd name="T2" fmla="*/ 16 w 23"/>
                    <a:gd name="T3" fmla="*/ 7 h 7"/>
                    <a:gd name="T4" fmla="*/ 20 w 23"/>
                    <a:gd name="T5" fmla="*/ 4 h 7"/>
                    <a:gd name="T6" fmla="*/ 7 w 23"/>
                    <a:gd name="T7" fmla="*/ 0 h 7"/>
                    <a:gd name="T8" fmla="*/ 3 w 23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7">
                      <a:moveTo>
                        <a:pt x="3" y="4"/>
                      </a:moveTo>
                      <a:cubicBezTo>
                        <a:pt x="5" y="6"/>
                        <a:pt x="11" y="7"/>
                        <a:pt x="16" y="7"/>
                      </a:cubicBezTo>
                      <a:cubicBezTo>
                        <a:pt x="21" y="7"/>
                        <a:pt x="23" y="6"/>
                        <a:pt x="20" y="4"/>
                      </a:cubicBezTo>
                      <a:cubicBezTo>
                        <a:pt x="17" y="1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7" name="Freeform 1805"/>
                <p:cNvSpPr>
                  <a:spLocks/>
                </p:cNvSpPr>
                <p:nvPr/>
              </p:nvSpPr>
              <p:spPr bwMode="auto">
                <a:xfrm>
                  <a:off x="3415" y="1998"/>
                  <a:ext cx="41" cy="13"/>
                </a:xfrm>
                <a:custGeom>
                  <a:avLst/>
                  <a:gdLst>
                    <a:gd name="T0" fmla="*/ 3 w 22"/>
                    <a:gd name="T1" fmla="*/ 4 h 7"/>
                    <a:gd name="T2" fmla="*/ 16 w 22"/>
                    <a:gd name="T3" fmla="*/ 7 h 7"/>
                    <a:gd name="T4" fmla="*/ 20 w 22"/>
                    <a:gd name="T5" fmla="*/ 4 h 7"/>
                    <a:gd name="T6" fmla="*/ 7 w 22"/>
                    <a:gd name="T7" fmla="*/ 0 h 7"/>
                    <a:gd name="T8" fmla="*/ 3 w 22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">
                      <a:moveTo>
                        <a:pt x="3" y="4"/>
                      </a:moveTo>
                      <a:cubicBezTo>
                        <a:pt x="5" y="6"/>
                        <a:pt x="11" y="7"/>
                        <a:pt x="16" y="7"/>
                      </a:cubicBezTo>
                      <a:cubicBezTo>
                        <a:pt x="20" y="7"/>
                        <a:pt x="22" y="6"/>
                        <a:pt x="20" y="4"/>
                      </a:cubicBezTo>
                      <a:cubicBezTo>
                        <a:pt x="17" y="2"/>
                        <a:pt x="11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8" name="Freeform 1806"/>
                <p:cNvSpPr>
                  <a:spLocks/>
                </p:cNvSpPr>
                <p:nvPr/>
              </p:nvSpPr>
              <p:spPr bwMode="auto">
                <a:xfrm>
                  <a:off x="3385" y="1998"/>
                  <a:ext cx="39" cy="15"/>
                </a:xfrm>
                <a:custGeom>
                  <a:avLst/>
                  <a:gdLst>
                    <a:gd name="T0" fmla="*/ 2 w 21"/>
                    <a:gd name="T1" fmla="*/ 4 h 8"/>
                    <a:gd name="T2" fmla="*/ 15 w 21"/>
                    <a:gd name="T3" fmla="*/ 8 h 8"/>
                    <a:gd name="T4" fmla="*/ 19 w 21"/>
                    <a:gd name="T5" fmla="*/ 4 h 8"/>
                    <a:gd name="T6" fmla="*/ 6 w 21"/>
                    <a:gd name="T7" fmla="*/ 0 h 8"/>
                    <a:gd name="T8" fmla="*/ 2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2" y="4"/>
                      </a:moveTo>
                      <a:cubicBezTo>
                        <a:pt x="5" y="6"/>
                        <a:pt x="11" y="8"/>
                        <a:pt x="15" y="8"/>
                      </a:cubicBezTo>
                      <a:cubicBezTo>
                        <a:pt x="20" y="8"/>
                        <a:pt x="21" y="6"/>
                        <a:pt x="19" y="4"/>
                      </a:cubicBezTo>
                      <a:cubicBezTo>
                        <a:pt x="16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69" name="Freeform 1807"/>
                <p:cNvSpPr>
                  <a:spLocks/>
                </p:cNvSpPr>
                <p:nvPr/>
              </p:nvSpPr>
              <p:spPr bwMode="auto">
                <a:xfrm>
                  <a:off x="3355" y="1998"/>
                  <a:ext cx="39" cy="15"/>
                </a:xfrm>
                <a:custGeom>
                  <a:avLst/>
                  <a:gdLst>
                    <a:gd name="T0" fmla="*/ 3 w 21"/>
                    <a:gd name="T1" fmla="*/ 4 h 8"/>
                    <a:gd name="T2" fmla="*/ 15 w 21"/>
                    <a:gd name="T3" fmla="*/ 8 h 8"/>
                    <a:gd name="T4" fmla="*/ 18 w 21"/>
                    <a:gd name="T5" fmla="*/ 4 h 8"/>
                    <a:gd name="T6" fmla="*/ 6 w 21"/>
                    <a:gd name="T7" fmla="*/ 0 h 8"/>
                    <a:gd name="T8" fmla="*/ 3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5" y="8"/>
                      </a:cubicBezTo>
                      <a:cubicBezTo>
                        <a:pt x="19" y="8"/>
                        <a:pt x="21" y="6"/>
                        <a:pt x="18" y="4"/>
                      </a:cubicBezTo>
                      <a:cubicBezTo>
                        <a:pt x="16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70" name="Freeform 1808"/>
                <p:cNvSpPr>
                  <a:spLocks/>
                </p:cNvSpPr>
                <p:nvPr/>
              </p:nvSpPr>
              <p:spPr bwMode="auto">
                <a:xfrm>
                  <a:off x="3327" y="1998"/>
                  <a:ext cx="37" cy="15"/>
                </a:xfrm>
                <a:custGeom>
                  <a:avLst/>
                  <a:gdLst>
                    <a:gd name="T0" fmla="*/ 3 w 20"/>
                    <a:gd name="T1" fmla="*/ 4 h 8"/>
                    <a:gd name="T2" fmla="*/ 14 w 20"/>
                    <a:gd name="T3" fmla="*/ 8 h 8"/>
                    <a:gd name="T4" fmla="*/ 18 w 20"/>
                    <a:gd name="T5" fmla="*/ 4 h 8"/>
                    <a:gd name="T6" fmla="*/ 6 w 20"/>
                    <a:gd name="T7" fmla="*/ 0 h 8"/>
                    <a:gd name="T8" fmla="*/ 3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3" y="4"/>
                      </a:moveTo>
                      <a:cubicBezTo>
                        <a:pt x="5" y="6"/>
                        <a:pt x="10" y="8"/>
                        <a:pt x="14" y="8"/>
                      </a:cubicBezTo>
                      <a:cubicBezTo>
                        <a:pt x="19" y="8"/>
                        <a:pt x="20" y="6"/>
                        <a:pt x="18" y="4"/>
                      </a:cubicBezTo>
                      <a:cubicBezTo>
                        <a:pt x="15" y="2"/>
                        <a:pt x="10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71" name="Freeform 1809"/>
                <p:cNvSpPr>
                  <a:spLocks/>
                </p:cNvSpPr>
                <p:nvPr/>
              </p:nvSpPr>
              <p:spPr bwMode="auto">
                <a:xfrm>
                  <a:off x="3301" y="1998"/>
                  <a:ext cx="35" cy="15"/>
                </a:xfrm>
                <a:custGeom>
                  <a:avLst/>
                  <a:gdLst>
                    <a:gd name="T0" fmla="*/ 2 w 19"/>
                    <a:gd name="T1" fmla="*/ 4 h 8"/>
                    <a:gd name="T2" fmla="*/ 13 w 19"/>
                    <a:gd name="T3" fmla="*/ 8 h 8"/>
                    <a:gd name="T4" fmla="*/ 17 w 19"/>
                    <a:gd name="T5" fmla="*/ 4 h 8"/>
                    <a:gd name="T6" fmla="*/ 5 w 19"/>
                    <a:gd name="T7" fmla="*/ 0 h 8"/>
                    <a:gd name="T8" fmla="*/ 2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9" y="6"/>
                        <a:pt x="17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72" name="Freeform 1810"/>
                <p:cNvSpPr>
                  <a:spLocks/>
                </p:cNvSpPr>
                <p:nvPr/>
              </p:nvSpPr>
              <p:spPr bwMode="auto">
                <a:xfrm>
                  <a:off x="3275" y="1998"/>
                  <a:ext cx="33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73" name="Freeform 1811"/>
                <p:cNvSpPr>
                  <a:spLocks/>
                </p:cNvSpPr>
                <p:nvPr/>
              </p:nvSpPr>
              <p:spPr bwMode="auto">
                <a:xfrm>
                  <a:off x="3249" y="1998"/>
                  <a:ext cx="33" cy="15"/>
                </a:xfrm>
                <a:custGeom>
                  <a:avLst/>
                  <a:gdLst>
                    <a:gd name="T0" fmla="*/ 2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2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4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474" name="Freeform 1812"/>
                <p:cNvSpPr>
                  <a:spLocks/>
                </p:cNvSpPr>
                <p:nvPr/>
              </p:nvSpPr>
              <p:spPr bwMode="auto">
                <a:xfrm>
                  <a:off x="3224" y="1998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5 w 17"/>
                    <a:gd name="T5" fmla="*/ 4 h 8"/>
                    <a:gd name="T6" fmla="*/ 5 w 17"/>
                    <a:gd name="T7" fmla="*/ 1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9" y="8"/>
                        <a:pt x="12" y="8"/>
                      </a:cubicBezTo>
                      <a:cubicBezTo>
                        <a:pt x="16" y="8"/>
                        <a:pt x="17" y="6"/>
                        <a:pt x="15" y="4"/>
                      </a:cubicBezTo>
                      <a:cubicBezTo>
                        <a:pt x="13" y="2"/>
                        <a:pt x="8" y="0"/>
                        <a:pt x="5" y="1"/>
                      </a:cubicBezTo>
                      <a:cubicBezTo>
                        <a:pt x="1" y="1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4" name="Group 2014"/>
              <p:cNvGrpSpPr>
                <a:grpSpLocks/>
              </p:cNvGrpSpPr>
              <p:nvPr/>
            </p:nvGrpSpPr>
            <p:grpSpPr bwMode="auto">
              <a:xfrm>
                <a:off x="2460625" y="3106738"/>
                <a:ext cx="3273425" cy="112712"/>
                <a:chOff x="1550" y="1957"/>
                <a:chExt cx="2062" cy="71"/>
              </a:xfrm>
              <a:grpFill/>
            </p:grpSpPr>
            <p:sp>
              <p:nvSpPr>
                <p:cNvPr id="75" name="Freeform 1814"/>
                <p:cNvSpPr>
                  <a:spLocks/>
                </p:cNvSpPr>
                <p:nvPr/>
              </p:nvSpPr>
              <p:spPr bwMode="auto">
                <a:xfrm>
                  <a:off x="3200" y="2000"/>
                  <a:ext cx="32" cy="13"/>
                </a:xfrm>
                <a:custGeom>
                  <a:avLst/>
                  <a:gdLst>
                    <a:gd name="T0" fmla="*/ 2 w 17"/>
                    <a:gd name="T1" fmla="*/ 3 h 7"/>
                    <a:gd name="T2" fmla="*/ 12 w 17"/>
                    <a:gd name="T3" fmla="*/ 7 h 7"/>
                    <a:gd name="T4" fmla="*/ 15 w 17"/>
                    <a:gd name="T5" fmla="*/ 3 h 7"/>
                    <a:gd name="T6" fmla="*/ 5 w 17"/>
                    <a:gd name="T7" fmla="*/ 0 h 7"/>
                    <a:gd name="T8" fmla="*/ 2 w 17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7">
                      <a:moveTo>
                        <a:pt x="2" y="3"/>
                      </a:moveTo>
                      <a:cubicBezTo>
                        <a:pt x="4" y="6"/>
                        <a:pt x="9" y="7"/>
                        <a:pt x="12" y="7"/>
                      </a:cubicBezTo>
                      <a:cubicBezTo>
                        <a:pt x="16" y="7"/>
                        <a:pt x="17" y="5"/>
                        <a:pt x="15" y="3"/>
                      </a:cubicBezTo>
                      <a:cubicBezTo>
                        <a:pt x="13" y="1"/>
                        <a:pt x="8" y="0"/>
                        <a:pt x="5" y="0"/>
                      </a:cubicBezTo>
                      <a:cubicBezTo>
                        <a:pt x="1" y="0"/>
                        <a:pt x="0" y="1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6" name="Freeform 1815"/>
                <p:cNvSpPr>
                  <a:spLocks/>
                </p:cNvSpPr>
                <p:nvPr/>
              </p:nvSpPr>
              <p:spPr bwMode="auto">
                <a:xfrm>
                  <a:off x="3178" y="2000"/>
                  <a:ext cx="30" cy="13"/>
                </a:xfrm>
                <a:custGeom>
                  <a:avLst/>
                  <a:gdLst>
                    <a:gd name="T0" fmla="*/ 2 w 16"/>
                    <a:gd name="T1" fmla="*/ 4 h 7"/>
                    <a:gd name="T2" fmla="*/ 12 w 16"/>
                    <a:gd name="T3" fmla="*/ 7 h 7"/>
                    <a:gd name="T4" fmla="*/ 14 w 16"/>
                    <a:gd name="T5" fmla="*/ 3 h 7"/>
                    <a:gd name="T6" fmla="*/ 5 w 16"/>
                    <a:gd name="T7" fmla="*/ 0 h 7"/>
                    <a:gd name="T8" fmla="*/ 2 w 16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7">
                      <a:moveTo>
                        <a:pt x="2" y="4"/>
                      </a:moveTo>
                      <a:cubicBezTo>
                        <a:pt x="4" y="6"/>
                        <a:pt x="8" y="7"/>
                        <a:pt x="12" y="7"/>
                      </a:cubicBezTo>
                      <a:cubicBezTo>
                        <a:pt x="15" y="7"/>
                        <a:pt x="16" y="6"/>
                        <a:pt x="14" y="3"/>
                      </a:cubicBezTo>
                      <a:cubicBezTo>
                        <a:pt x="12" y="1"/>
                        <a:pt x="8" y="0"/>
                        <a:pt x="5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7" name="Freeform 1816"/>
                <p:cNvSpPr>
                  <a:spLocks/>
                </p:cNvSpPr>
                <p:nvPr/>
              </p:nvSpPr>
              <p:spPr bwMode="auto">
                <a:xfrm>
                  <a:off x="3155" y="2000"/>
                  <a:ext cx="30" cy="13"/>
                </a:xfrm>
                <a:custGeom>
                  <a:avLst/>
                  <a:gdLst>
                    <a:gd name="T0" fmla="*/ 2 w 16"/>
                    <a:gd name="T1" fmla="*/ 4 h 7"/>
                    <a:gd name="T2" fmla="*/ 12 w 16"/>
                    <a:gd name="T3" fmla="*/ 7 h 7"/>
                    <a:gd name="T4" fmla="*/ 14 w 16"/>
                    <a:gd name="T5" fmla="*/ 4 h 7"/>
                    <a:gd name="T6" fmla="*/ 5 w 16"/>
                    <a:gd name="T7" fmla="*/ 0 h 7"/>
                    <a:gd name="T8" fmla="*/ 2 w 16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7">
                      <a:moveTo>
                        <a:pt x="2" y="4"/>
                      </a:moveTo>
                      <a:cubicBezTo>
                        <a:pt x="4" y="6"/>
                        <a:pt x="8" y="7"/>
                        <a:pt x="12" y="7"/>
                      </a:cubicBezTo>
                      <a:cubicBezTo>
                        <a:pt x="15" y="7"/>
                        <a:pt x="16" y="6"/>
                        <a:pt x="14" y="4"/>
                      </a:cubicBezTo>
                      <a:cubicBezTo>
                        <a:pt x="12" y="1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8" name="Freeform 1817"/>
                <p:cNvSpPr>
                  <a:spLocks/>
                </p:cNvSpPr>
                <p:nvPr/>
              </p:nvSpPr>
              <p:spPr bwMode="auto">
                <a:xfrm>
                  <a:off x="3135" y="2000"/>
                  <a:ext cx="28" cy="15"/>
                </a:xfrm>
                <a:custGeom>
                  <a:avLst/>
                  <a:gdLst>
                    <a:gd name="T0" fmla="*/ 2 w 15"/>
                    <a:gd name="T1" fmla="*/ 4 h 8"/>
                    <a:gd name="T2" fmla="*/ 11 w 15"/>
                    <a:gd name="T3" fmla="*/ 8 h 8"/>
                    <a:gd name="T4" fmla="*/ 13 w 15"/>
                    <a:gd name="T5" fmla="*/ 4 h 8"/>
                    <a:gd name="T6" fmla="*/ 4 w 15"/>
                    <a:gd name="T7" fmla="*/ 0 h 8"/>
                    <a:gd name="T8" fmla="*/ 2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4" y="8"/>
                        <a:pt x="15" y="6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79" name="Freeform 1818"/>
                <p:cNvSpPr>
                  <a:spLocks/>
                </p:cNvSpPr>
                <p:nvPr/>
              </p:nvSpPr>
              <p:spPr bwMode="auto">
                <a:xfrm>
                  <a:off x="3114" y="2000"/>
                  <a:ext cx="28" cy="15"/>
                </a:xfrm>
                <a:custGeom>
                  <a:avLst/>
                  <a:gdLst>
                    <a:gd name="T0" fmla="*/ 2 w 15"/>
                    <a:gd name="T1" fmla="*/ 4 h 8"/>
                    <a:gd name="T2" fmla="*/ 11 w 15"/>
                    <a:gd name="T3" fmla="*/ 8 h 8"/>
                    <a:gd name="T4" fmla="*/ 13 w 15"/>
                    <a:gd name="T5" fmla="*/ 4 h 8"/>
                    <a:gd name="T6" fmla="*/ 4 w 15"/>
                    <a:gd name="T7" fmla="*/ 0 h 8"/>
                    <a:gd name="T8" fmla="*/ 2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4" y="8"/>
                        <a:pt x="15" y="6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0" name="Freeform 1819"/>
                <p:cNvSpPr>
                  <a:spLocks/>
                </p:cNvSpPr>
                <p:nvPr/>
              </p:nvSpPr>
              <p:spPr bwMode="auto">
                <a:xfrm>
                  <a:off x="3096" y="2000"/>
                  <a:ext cx="26" cy="15"/>
                </a:xfrm>
                <a:custGeom>
                  <a:avLst/>
                  <a:gdLst>
                    <a:gd name="T0" fmla="*/ 1 w 14"/>
                    <a:gd name="T1" fmla="*/ 4 h 8"/>
                    <a:gd name="T2" fmla="*/ 10 w 14"/>
                    <a:gd name="T3" fmla="*/ 8 h 8"/>
                    <a:gd name="T4" fmla="*/ 12 w 14"/>
                    <a:gd name="T5" fmla="*/ 4 h 8"/>
                    <a:gd name="T6" fmla="*/ 3 w 14"/>
                    <a:gd name="T7" fmla="*/ 0 h 8"/>
                    <a:gd name="T8" fmla="*/ 1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1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2" y="4"/>
                      </a:cubicBezTo>
                      <a:cubicBezTo>
                        <a:pt x="10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1" name="Freeform 1820"/>
                <p:cNvSpPr>
                  <a:spLocks/>
                </p:cNvSpPr>
                <p:nvPr/>
              </p:nvSpPr>
              <p:spPr bwMode="auto">
                <a:xfrm>
                  <a:off x="3077" y="2000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3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1" y="4"/>
                      </a:cubicBezTo>
                      <a:cubicBezTo>
                        <a:pt x="10" y="2"/>
                        <a:pt x="6" y="0"/>
                        <a:pt x="3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2" name="Freeform 1821"/>
                <p:cNvSpPr>
                  <a:spLocks/>
                </p:cNvSpPr>
                <p:nvPr/>
              </p:nvSpPr>
              <p:spPr bwMode="auto">
                <a:xfrm>
                  <a:off x="3058" y="2000"/>
                  <a:ext cx="25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3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1" y="4"/>
                      </a:cubicBezTo>
                      <a:cubicBezTo>
                        <a:pt x="10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3" name="Freeform 1822"/>
                <p:cNvSpPr>
                  <a:spLocks/>
                </p:cNvSpPr>
                <p:nvPr/>
              </p:nvSpPr>
              <p:spPr bwMode="auto">
                <a:xfrm>
                  <a:off x="3040" y="2000"/>
                  <a:ext cx="24" cy="15"/>
                </a:xfrm>
                <a:custGeom>
                  <a:avLst/>
                  <a:gdLst>
                    <a:gd name="T0" fmla="*/ 2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4 w 13"/>
                    <a:gd name="T7" fmla="*/ 0 h 8"/>
                    <a:gd name="T8" fmla="*/ 2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2" y="4"/>
                      </a:moveTo>
                      <a:cubicBezTo>
                        <a:pt x="3" y="6"/>
                        <a:pt x="7" y="8"/>
                        <a:pt x="9" y="8"/>
                      </a:cubicBezTo>
                      <a:cubicBezTo>
                        <a:pt x="12" y="8"/>
                        <a:pt x="13" y="6"/>
                        <a:pt x="11" y="4"/>
                      </a:cubicBezTo>
                      <a:cubicBezTo>
                        <a:pt x="10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4" name="Freeform 1823"/>
                <p:cNvSpPr>
                  <a:spLocks/>
                </p:cNvSpPr>
                <p:nvPr/>
              </p:nvSpPr>
              <p:spPr bwMode="auto">
                <a:xfrm>
                  <a:off x="3023" y="2000"/>
                  <a:ext cx="22" cy="15"/>
                </a:xfrm>
                <a:custGeom>
                  <a:avLst/>
                  <a:gdLst>
                    <a:gd name="T0" fmla="*/ 2 w 12"/>
                    <a:gd name="T1" fmla="*/ 4 h 8"/>
                    <a:gd name="T2" fmla="*/ 9 w 12"/>
                    <a:gd name="T3" fmla="*/ 8 h 8"/>
                    <a:gd name="T4" fmla="*/ 11 w 12"/>
                    <a:gd name="T5" fmla="*/ 4 h 8"/>
                    <a:gd name="T6" fmla="*/ 4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1" y="8"/>
                        <a:pt x="12" y="6"/>
                        <a:pt x="11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5" name="Freeform 1824"/>
                <p:cNvSpPr>
                  <a:spLocks/>
                </p:cNvSpPr>
                <p:nvPr/>
              </p:nvSpPr>
              <p:spPr bwMode="auto">
                <a:xfrm>
                  <a:off x="3006" y="2000"/>
                  <a:ext cx="23" cy="15"/>
                </a:xfrm>
                <a:custGeom>
                  <a:avLst/>
                  <a:gdLst>
                    <a:gd name="T0" fmla="*/ 2 w 12"/>
                    <a:gd name="T1" fmla="*/ 4 h 8"/>
                    <a:gd name="T2" fmla="*/ 9 w 12"/>
                    <a:gd name="T3" fmla="*/ 8 h 8"/>
                    <a:gd name="T4" fmla="*/ 11 w 12"/>
                    <a:gd name="T5" fmla="*/ 4 h 8"/>
                    <a:gd name="T6" fmla="*/ 4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3" y="7"/>
                        <a:pt x="6" y="8"/>
                        <a:pt x="9" y="8"/>
                      </a:cubicBezTo>
                      <a:cubicBezTo>
                        <a:pt x="11" y="8"/>
                        <a:pt x="12" y="6"/>
                        <a:pt x="11" y="4"/>
                      </a:cubicBezTo>
                      <a:cubicBezTo>
                        <a:pt x="9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6" name="Freeform 1825"/>
                <p:cNvSpPr>
                  <a:spLocks/>
                </p:cNvSpPr>
                <p:nvPr/>
              </p:nvSpPr>
              <p:spPr bwMode="auto">
                <a:xfrm>
                  <a:off x="2991" y="2002"/>
                  <a:ext cx="21" cy="13"/>
                </a:xfrm>
                <a:custGeom>
                  <a:avLst/>
                  <a:gdLst>
                    <a:gd name="T0" fmla="*/ 1 w 11"/>
                    <a:gd name="T1" fmla="*/ 3 h 7"/>
                    <a:gd name="T2" fmla="*/ 8 w 11"/>
                    <a:gd name="T3" fmla="*/ 7 h 7"/>
                    <a:gd name="T4" fmla="*/ 10 w 11"/>
                    <a:gd name="T5" fmla="*/ 3 h 7"/>
                    <a:gd name="T6" fmla="*/ 3 w 11"/>
                    <a:gd name="T7" fmla="*/ 0 h 7"/>
                    <a:gd name="T8" fmla="*/ 1 w 11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7">
                      <a:moveTo>
                        <a:pt x="1" y="3"/>
                      </a:moveTo>
                      <a:cubicBezTo>
                        <a:pt x="2" y="6"/>
                        <a:pt x="5" y="7"/>
                        <a:pt x="8" y="7"/>
                      </a:cubicBezTo>
                      <a:cubicBezTo>
                        <a:pt x="10" y="7"/>
                        <a:pt x="11" y="6"/>
                        <a:pt x="10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0"/>
                        <a:pt x="0" y="1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7" name="Freeform 1826"/>
                <p:cNvSpPr>
                  <a:spLocks/>
                </p:cNvSpPr>
                <p:nvPr/>
              </p:nvSpPr>
              <p:spPr bwMode="auto">
                <a:xfrm>
                  <a:off x="2976" y="2002"/>
                  <a:ext cx="19" cy="13"/>
                </a:xfrm>
                <a:custGeom>
                  <a:avLst/>
                  <a:gdLst>
                    <a:gd name="T0" fmla="*/ 1 w 10"/>
                    <a:gd name="T1" fmla="*/ 4 h 7"/>
                    <a:gd name="T2" fmla="*/ 7 w 10"/>
                    <a:gd name="T3" fmla="*/ 7 h 7"/>
                    <a:gd name="T4" fmla="*/ 9 w 10"/>
                    <a:gd name="T5" fmla="*/ 3 h 7"/>
                    <a:gd name="T6" fmla="*/ 3 w 10"/>
                    <a:gd name="T7" fmla="*/ 0 h 7"/>
                    <a:gd name="T8" fmla="*/ 1 w 10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1" y="4"/>
                      </a:moveTo>
                      <a:cubicBezTo>
                        <a:pt x="2" y="6"/>
                        <a:pt x="5" y="7"/>
                        <a:pt x="7" y="7"/>
                      </a:cubicBezTo>
                      <a:cubicBezTo>
                        <a:pt x="9" y="7"/>
                        <a:pt x="10" y="6"/>
                        <a:pt x="9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0"/>
                        <a:pt x="0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8" name="Freeform 1827"/>
                <p:cNvSpPr>
                  <a:spLocks/>
                </p:cNvSpPr>
                <p:nvPr/>
              </p:nvSpPr>
              <p:spPr bwMode="auto">
                <a:xfrm>
                  <a:off x="2962" y="2002"/>
                  <a:ext cx="18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0"/>
                        <a:pt x="0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89" name="Freeform 1828"/>
                <p:cNvSpPr>
                  <a:spLocks/>
                </p:cNvSpPr>
                <p:nvPr/>
              </p:nvSpPr>
              <p:spPr bwMode="auto">
                <a:xfrm>
                  <a:off x="2947" y="2002"/>
                  <a:ext cx="18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0" name="Freeform 1829"/>
                <p:cNvSpPr>
                  <a:spLocks/>
                </p:cNvSpPr>
                <p:nvPr/>
              </p:nvSpPr>
              <p:spPr bwMode="auto">
                <a:xfrm>
                  <a:off x="2934" y="2002"/>
                  <a:ext cx="16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8 w 9"/>
                    <a:gd name="T5" fmla="*/ 4 h 8"/>
                    <a:gd name="T6" fmla="*/ 3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6"/>
                        <a:pt x="4" y="8"/>
                        <a:pt x="6" y="8"/>
                      </a:cubicBezTo>
                      <a:cubicBezTo>
                        <a:pt x="8" y="8"/>
                        <a:pt x="9" y="6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1" name="Freeform 1830"/>
                <p:cNvSpPr>
                  <a:spLocks/>
                </p:cNvSpPr>
                <p:nvPr/>
              </p:nvSpPr>
              <p:spPr bwMode="auto">
                <a:xfrm>
                  <a:off x="2919" y="2002"/>
                  <a:ext cx="16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9 w 9"/>
                    <a:gd name="T5" fmla="*/ 4 h 8"/>
                    <a:gd name="T6" fmla="*/ 3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2" y="6"/>
                        <a:pt x="4" y="8"/>
                        <a:pt x="6" y="8"/>
                      </a:cubicBezTo>
                      <a:cubicBezTo>
                        <a:pt x="8" y="8"/>
                        <a:pt x="9" y="6"/>
                        <a:pt x="9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2" name="Freeform 1831"/>
                <p:cNvSpPr>
                  <a:spLocks/>
                </p:cNvSpPr>
                <p:nvPr/>
              </p:nvSpPr>
              <p:spPr bwMode="auto">
                <a:xfrm>
                  <a:off x="2906" y="2002"/>
                  <a:ext cx="16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8 w 9"/>
                    <a:gd name="T5" fmla="*/ 4 h 8"/>
                    <a:gd name="T6" fmla="*/ 3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2" y="6"/>
                        <a:pt x="4" y="8"/>
                        <a:pt x="6" y="8"/>
                      </a:cubicBezTo>
                      <a:cubicBezTo>
                        <a:pt x="8" y="8"/>
                        <a:pt x="9" y="6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3" name="Freeform 1832"/>
                <p:cNvSpPr>
                  <a:spLocks/>
                </p:cNvSpPr>
                <p:nvPr/>
              </p:nvSpPr>
              <p:spPr bwMode="auto">
                <a:xfrm>
                  <a:off x="2894" y="2002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5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8" y="6"/>
                        <a:pt x="7" y="4"/>
                      </a:cubicBezTo>
                      <a:cubicBezTo>
                        <a:pt x="6" y="2"/>
                        <a:pt x="4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4" name="Freeform 1833"/>
                <p:cNvSpPr>
                  <a:spLocks/>
                </p:cNvSpPr>
                <p:nvPr/>
              </p:nvSpPr>
              <p:spPr bwMode="auto">
                <a:xfrm>
                  <a:off x="2881" y="2002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5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8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5" name="Freeform 1834"/>
                <p:cNvSpPr>
                  <a:spLocks/>
                </p:cNvSpPr>
                <p:nvPr/>
              </p:nvSpPr>
              <p:spPr bwMode="auto">
                <a:xfrm>
                  <a:off x="2870" y="2002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4 w 7"/>
                    <a:gd name="T3" fmla="*/ 8 h 8"/>
                    <a:gd name="T4" fmla="*/ 6 w 7"/>
                    <a:gd name="T5" fmla="*/ 4 h 8"/>
                    <a:gd name="T6" fmla="*/ 2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7"/>
                        <a:pt x="2" y="8"/>
                        <a:pt x="4" y="8"/>
                      </a:cubicBezTo>
                      <a:cubicBezTo>
                        <a:pt x="6" y="8"/>
                        <a:pt x="7" y="6"/>
                        <a:pt x="6" y="4"/>
                      </a:cubicBezTo>
                      <a:cubicBezTo>
                        <a:pt x="6" y="2"/>
                        <a:pt x="4" y="0"/>
                        <a:pt x="2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6" name="Freeform 1835"/>
                <p:cNvSpPr>
                  <a:spLocks/>
                </p:cNvSpPr>
                <p:nvPr/>
              </p:nvSpPr>
              <p:spPr bwMode="auto">
                <a:xfrm>
                  <a:off x="2857" y="2002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4 w 7"/>
                    <a:gd name="T3" fmla="*/ 8 h 8"/>
                    <a:gd name="T4" fmla="*/ 7 w 7"/>
                    <a:gd name="T5" fmla="*/ 4 h 8"/>
                    <a:gd name="T6" fmla="*/ 3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1" y="7"/>
                        <a:pt x="2" y="8"/>
                        <a:pt x="4" y="8"/>
                      </a:cubicBezTo>
                      <a:cubicBezTo>
                        <a:pt x="6" y="8"/>
                        <a:pt x="7" y="7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7" name="Freeform 1836"/>
                <p:cNvSpPr>
                  <a:spLocks/>
                </p:cNvSpPr>
                <p:nvPr/>
              </p:nvSpPr>
              <p:spPr bwMode="auto">
                <a:xfrm>
                  <a:off x="2846" y="2002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4 w 7"/>
                    <a:gd name="T3" fmla="*/ 8 h 8"/>
                    <a:gd name="T4" fmla="*/ 6 w 7"/>
                    <a:gd name="T5" fmla="*/ 4 h 8"/>
                    <a:gd name="T6" fmla="*/ 3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7"/>
                        <a:pt x="2" y="8"/>
                        <a:pt x="4" y="8"/>
                      </a:cubicBezTo>
                      <a:cubicBezTo>
                        <a:pt x="5" y="8"/>
                        <a:pt x="7" y="7"/>
                        <a:pt x="6" y="4"/>
                      </a:cubicBezTo>
                      <a:cubicBezTo>
                        <a:pt x="6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8" name="Freeform 1837"/>
                <p:cNvSpPr>
                  <a:spLocks/>
                </p:cNvSpPr>
                <p:nvPr/>
              </p:nvSpPr>
              <p:spPr bwMode="auto">
                <a:xfrm>
                  <a:off x="2835" y="2004"/>
                  <a:ext cx="11" cy="15"/>
                </a:xfrm>
                <a:custGeom>
                  <a:avLst/>
                  <a:gdLst>
                    <a:gd name="T0" fmla="*/ 0 w 6"/>
                    <a:gd name="T1" fmla="*/ 4 h 8"/>
                    <a:gd name="T2" fmla="*/ 3 w 6"/>
                    <a:gd name="T3" fmla="*/ 8 h 8"/>
                    <a:gd name="T4" fmla="*/ 6 w 6"/>
                    <a:gd name="T5" fmla="*/ 3 h 8"/>
                    <a:gd name="T6" fmla="*/ 3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6" y="6"/>
                        <a:pt x="6" y="3"/>
                      </a:cubicBezTo>
                      <a:cubicBezTo>
                        <a:pt x="6" y="1"/>
                        <a:pt x="4" y="0"/>
                        <a:pt x="3" y="0"/>
                      </a:cubicBezTo>
                      <a:cubicBezTo>
                        <a:pt x="1" y="0"/>
                        <a:pt x="0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99" name="Oval 1838"/>
                <p:cNvSpPr>
                  <a:spLocks noChangeArrowheads="1"/>
                </p:cNvSpPr>
                <p:nvPr/>
              </p:nvSpPr>
              <p:spPr bwMode="auto">
                <a:xfrm>
                  <a:off x="2824" y="2004"/>
                  <a:ext cx="11" cy="1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0" name="Freeform 1839"/>
                <p:cNvSpPr>
                  <a:spLocks/>
                </p:cNvSpPr>
                <p:nvPr/>
              </p:nvSpPr>
              <p:spPr bwMode="auto">
                <a:xfrm>
                  <a:off x="2812" y="2004"/>
                  <a:ext cx="12" cy="15"/>
                </a:xfrm>
                <a:custGeom>
                  <a:avLst/>
                  <a:gdLst>
                    <a:gd name="T0" fmla="*/ 0 w 6"/>
                    <a:gd name="T1" fmla="*/ 4 h 8"/>
                    <a:gd name="T2" fmla="*/ 3 w 6"/>
                    <a:gd name="T3" fmla="*/ 8 h 8"/>
                    <a:gd name="T4" fmla="*/ 6 w 6"/>
                    <a:gd name="T5" fmla="*/ 4 h 8"/>
                    <a:gd name="T6" fmla="*/ 3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6" y="1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1" name="Freeform 1840"/>
                <p:cNvSpPr>
                  <a:spLocks/>
                </p:cNvSpPr>
                <p:nvPr/>
              </p:nvSpPr>
              <p:spPr bwMode="auto">
                <a:xfrm>
                  <a:off x="2801" y="2004"/>
                  <a:ext cx="11" cy="15"/>
                </a:xfrm>
                <a:custGeom>
                  <a:avLst/>
                  <a:gdLst>
                    <a:gd name="T0" fmla="*/ 0 w 6"/>
                    <a:gd name="T1" fmla="*/ 4 h 8"/>
                    <a:gd name="T2" fmla="*/ 2 w 6"/>
                    <a:gd name="T3" fmla="*/ 8 h 8"/>
                    <a:gd name="T4" fmla="*/ 6 w 6"/>
                    <a:gd name="T5" fmla="*/ 4 h 8"/>
                    <a:gd name="T6" fmla="*/ 3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2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6" y="2"/>
                        <a:pt x="5" y="0"/>
                        <a:pt x="3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2" name="Freeform 1841"/>
                <p:cNvSpPr>
                  <a:spLocks/>
                </p:cNvSpPr>
                <p:nvPr/>
              </p:nvSpPr>
              <p:spPr bwMode="auto">
                <a:xfrm>
                  <a:off x="2790" y="2004"/>
                  <a:ext cx="11" cy="15"/>
                </a:xfrm>
                <a:custGeom>
                  <a:avLst/>
                  <a:gdLst>
                    <a:gd name="T0" fmla="*/ 0 w 6"/>
                    <a:gd name="T1" fmla="*/ 4 h 8"/>
                    <a:gd name="T2" fmla="*/ 2 w 6"/>
                    <a:gd name="T3" fmla="*/ 8 h 8"/>
                    <a:gd name="T4" fmla="*/ 6 w 6"/>
                    <a:gd name="T5" fmla="*/ 4 h 8"/>
                    <a:gd name="T6" fmla="*/ 3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2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6" y="2"/>
                        <a:pt x="5" y="0"/>
                        <a:pt x="3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3" name="Freeform 1842"/>
                <p:cNvSpPr>
                  <a:spLocks/>
                </p:cNvSpPr>
                <p:nvPr/>
              </p:nvSpPr>
              <p:spPr bwMode="auto">
                <a:xfrm>
                  <a:off x="2779" y="2004"/>
                  <a:ext cx="11" cy="15"/>
                </a:xfrm>
                <a:custGeom>
                  <a:avLst/>
                  <a:gdLst>
                    <a:gd name="T0" fmla="*/ 0 w 6"/>
                    <a:gd name="T1" fmla="*/ 4 h 8"/>
                    <a:gd name="T2" fmla="*/ 2 w 6"/>
                    <a:gd name="T3" fmla="*/ 8 h 8"/>
                    <a:gd name="T4" fmla="*/ 6 w 6"/>
                    <a:gd name="T5" fmla="*/ 4 h 8"/>
                    <a:gd name="T6" fmla="*/ 4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2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6" y="2"/>
                        <a:pt x="5" y="0"/>
                        <a:pt x="4" y="0"/>
                      </a:cubicBezTo>
                      <a:cubicBezTo>
                        <a:pt x="2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4" name="Freeform 1843"/>
                <p:cNvSpPr>
                  <a:spLocks/>
                </p:cNvSpPr>
                <p:nvPr/>
              </p:nvSpPr>
              <p:spPr bwMode="auto">
                <a:xfrm>
                  <a:off x="2768" y="2004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2 w 7"/>
                    <a:gd name="T3" fmla="*/ 8 h 8"/>
                    <a:gd name="T4" fmla="*/ 6 w 7"/>
                    <a:gd name="T5" fmla="*/ 4 h 8"/>
                    <a:gd name="T6" fmla="*/ 4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6"/>
                        <a:pt x="1" y="8"/>
                        <a:pt x="2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5" name="Freeform 1844"/>
                <p:cNvSpPr>
                  <a:spLocks/>
                </p:cNvSpPr>
                <p:nvPr/>
              </p:nvSpPr>
              <p:spPr bwMode="auto">
                <a:xfrm>
                  <a:off x="2756" y="2004"/>
                  <a:ext cx="14" cy="15"/>
                </a:xfrm>
                <a:custGeom>
                  <a:avLst/>
                  <a:gdLst>
                    <a:gd name="T0" fmla="*/ 1 w 7"/>
                    <a:gd name="T1" fmla="*/ 4 h 8"/>
                    <a:gd name="T2" fmla="*/ 2 w 7"/>
                    <a:gd name="T3" fmla="*/ 8 h 8"/>
                    <a:gd name="T4" fmla="*/ 6 w 7"/>
                    <a:gd name="T5" fmla="*/ 4 h 8"/>
                    <a:gd name="T6" fmla="*/ 5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0" y="6"/>
                        <a:pt x="1" y="8"/>
                        <a:pt x="2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7" y="2"/>
                        <a:pt x="6" y="0"/>
                        <a:pt x="5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6" name="Freeform 1845"/>
                <p:cNvSpPr>
                  <a:spLocks/>
                </p:cNvSpPr>
                <p:nvPr/>
              </p:nvSpPr>
              <p:spPr bwMode="auto">
                <a:xfrm>
                  <a:off x="2745" y="2004"/>
                  <a:ext cx="13" cy="15"/>
                </a:xfrm>
                <a:custGeom>
                  <a:avLst/>
                  <a:gdLst>
                    <a:gd name="T0" fmla="*/ 1 w 7"/>
                    <a:gd name="T1" fmla="*/ 4 h 8"/>
                    <a:gd name="T2" fmla="*/ 2 w 7"/>
                    <a:gd name="T3" fmla="*/ 8 h 8"/>
                    <a:gd name="T4" fmla="*/ 6 w 7"/>
                    <a:gd name="T5" fmla="*/ 4 h 8"/>
                    <a:gd name="T6" fmla="*/ 5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0" y="7"/>
                        <a:pt x="1" y="8"/>
                        <a:pt x="2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7" y="2"/>
                        <a:pt x="6" y="0"/>
                        <a:pt x="5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7" name="Freeform 1846"/>
                <p:cNvSpPr>
                  <a:spLocks/>
                </p:cNvSpPr>
                <p:nvPr/>
              </p:nvSpPr>
              <p:spPr bwMode="auto">
                <a:xfrm>
                  <a:off x="2734" y="2004"/>
                  <a:ext cx="13" cy="15"/>
                </a:xfrm>
                <a:custGeom>
                  <a:avLst/>
                  <a:gdLst>
                    <a:gd name="T0" fmla="*/ 1 w 7"/>
                    <a:gd name="T1" fmla="*/ 4 h 8"/>
                    <a:gd name="T2" fmla="*/ 2 w 7"/>
                    <a:gd name="T3" fmla="*/ 8 h 8"/>
                    <a:gd name="T4" fmla="*/ 7 w 7"/>
                    <a:gd name="T5" fmla="*/ 4 h 8"/>
                    <a:gd name="T6" fmla="*/ 5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0" y="7"/>
                        <a:pt x="1" y="8"/>
                        <a:pt x="2" y="8"/>
                      </a:cubicBezTo>
                      <a:cubicBezTo>
                        <a:pt x="4" y="8"/>
                        <a:pt x="6" y="7"/>
                        <a:pt x="7" y="4"/>
                      </a:cubicBezTo>
                      <a:cubicBezTo>
                        <a:pt x="7" y="2"/>
                        <a:pt x="7" y="0"/>
                        <a:pt x="5" y="0"/>
                      </a:cubicBezTo>
                      <a:cubicBezTo>
                        <a:pt x="4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8" name="Freeform 1847"/>
                <p:cNvSpPr>
                  <a:spLocks/>
                </p:cNvSpPr>
                <p:nvPr/>
              </p:nvSpPr>
              <p:spPr bwMode="auto">
                <a:xfrm>
                  <a:off x="2544" y="2007"/>
                  <a:ext cx="22" cy="15"/>
                </a:xfrm>
                <a:custGeom>
                  <a:avLst/>
                  <a:gdLst>
                    <a:gd name="T0" fmla="*/ 2 w 12"/>
                    <a:gd name="T1" fmla="*/ 4 h 8"/>
                    <a:gd name="T2" fmla="*/ 2 w 12"/>
                    <a:gd name="T3" fmla="*/ 8 h 8"/>
                    <a:gd name="T4" fmla="*/ 10 w 12"/>
                    <a:gd name="T5" fmla="*/ 4 h 8"/>
                    <a:gd name="T6" fmla="*/ 10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8" y="6"/>
                        <a:pt x="10" y="4"/>
                      </a:cubicBezTo>
                      <a:cubicBezTo>
                        <a:pt x="12" y="1"/>
                        <a:pt x="12" y="0"/>
                        <a:pt x="10" y="0"/>
                      </a:cubicBezTo>
                      <a:cubicBezTo>
                        <a:pt x="8" y="0"/>
                        <a:pt x="4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09" name="Freeform 1848"/>
                <p:cNvSpPr>
                  <a:spLocks/>
                </p:cNvSpPr>
                <p:nvPr/>
              </p:nvSpPr>
              <p:spPr bwMode="auto">
                <a:xfrm>
                  <a:off x="2527" y="2007"/>
                  <a:ext cx="24" cy="15"/>
                </a:xfrm>
                <a:custGeom>
                  <a:avLst/>
                  <a:gdLst>
                    <a:gd name="T0" fmla="*/ 3 w 13"/>
                    <a:gd name="T1" fmla="*/ 4 h 8"/>
                    <a:gd name="T2" fmla="*/ 2 w 13"/>
                    <a:gd name="T3" fmla="*/ 8 h 8"/>
                    <a:gd name="T4" fmla="*/ 11 w 13"/>
                    <a:gd name="T5" fmla="*/ 4 h 8"/>
                    <a:gd name="T6" fmla="*/ 11 w 13"/>
                    <a:gd name="T7" fmla="*/ 0 h 8"/>
                    <a:gd name="T8" fmla="*/ 3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3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5" y="8"/>
                        <a:pt x="9" y="6"/>
                        <a:pt x="11" y="4"/>
                      </a:cubicBezTo>
                      <a:cubicBezTo>
                        <a:pt x="13" y="1"/>
                        <a:pt x="13" y="0"/>
                        <a:pt x="11" y="0"/>
                      </a:cubicBezTo>
                      <a:cubicBezTo>
                        <a:pt x="9" y="0"/>
                        <a:pt x="5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0" name="Freeform 1849"/>
                <p:cNvSpPr>
                  <a:spLocks/>
                </p:cNvSpPr>
                <p:nvPr/>
              </p:nvSpPr>
              <p:spPr bwMode="auto">
                <a:xfrm>
                  <a:off x="2510" y="2007"/>
                  <a:ext cx="26" cy="15"/>
                </a:xfrm>
                <a:custGeom>
                  <a:avLst/>
                  <a:gdLst>
                    <a:gd name="T0" fmla="*/ 3 w 14"/>
                    <a:gd name="T1" fmla="*/ 4 h 8"/>
                    <a:gd name="T2" fmla="*/ 3 w 14"/>
                    <a:gd name="T3" fmla="*/ 8 h 8"/>
                    <a:gd name="T4" fmla="*/ 12 w 14"/>
                    <a:gd name="T5" fmla="*/ 4 h 8"/>
                    <a:gd name="T6" fmla="*/ 12 w 14"/>
                    <a:gd name="T7" fmla="*/ 0 h 8"/>
                    <a:gd name="T8" fmla="*/ 3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3" y="4"/>
                      </a:moveTo>
                      <a:cubicBezTo>
                        <a:pt x="1" y="6"/>
                        <a:pt x="0" y="8"/>
                        <a:pt x="3" y="8"/>
                      </a:cubicBezTo>
                      <a:cubicBezTo>
                        <a:pt x="5" y="8"/>
                        <a:pt x="9" y="6"/>
                        <a:pt x="12" y="4"/>
                      </a:cubicBezTo>
                      <a:cubicBezTo>
                        <a:pt x="14" y="2"/>
                        <a:pt x="14" y="0"/>
                        <a:pt x="12" y="0"/>
                      </a:cubicBezTo>
                      <a:cubicBezTo>
                        <a:pt x="10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1" name="Freeform 1850"/>
                <p:cNvSpPr>
                  <a:spLocks/>
                </p:cNvSpPr>
                <p:nvPr/>
              </p:nvSpPr>
              <p:spPr bwMode="auto">
                <a:xfrm>
                  <a:off x="2441" y="2007"/>
                  <a:ext cx="28" cy="17"/>
                </a:xfrm>
                <a:custGeom>
                  <a:avLst/>
                  <a:gdLst>
                    <a:gd name="T0" fmla="*/ 3 w 15"/>
                    <a:gd name="T1" fmla="*/ 4 h 9"/>
                    <a:gd name="T2" fmla="*/ 3 w 15"/>
                    <a:gd name="T3" fmla="*/ 9 h 9"/>
                    <a:gd name="T4" fmla="*/ 12 w 15"/>
                    <a:gd name="T5" fmla="*/ 4 h 9"/>
                    <a:gd name="T6" fmla="*/ 13 w 15"/>
                    <a:gd name="T7" fmla="*/ 0 h 9"/>
                    <a:gd name="T8" fmla="*/ 3 w 1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9">
                      <a:moveTo>
                        <a:pt x="3" y="4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5" y="9"/>
                        <a:pt x="10" y="7"/>
                        <a:pt x="12" y="4"/>
                      </a:cubicBezTo>
                      <a:cubicBezTo>
                        <a:pt x="15" y="2"/>
                        <a:pt x="15" y="0"/>
                        <a:pt x="13" y="0"/>
                      </a:cubicBezTo>
                      <a:cubicBezTo>
                        <a:pt x="10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2" name="Freeform 1851"/>
                <p:cNvSpPr>
                  <a:spLocks/>
                </p:cNvSpPr>
                <p:nvPr/>
              </p:nvSpPr>
              <p:spPr bwMode="auto">
                <a:xfrm>
                  <a:off x="2421" y="2007"/>
                  <a:ext cx="32" cy="17"/>
                </a:xfrm>
                <a:custGeom>
                  <a:avLst/>
                  <a:gdLst>
                    <a:gd name="T0" fmla="*/ 3 w 17"/>
                    <a:gd name="T1" fmla="*/ 4 h 9"/>
                    <a:gd name="T2" fmla="*/ 3 w 17"/>
                    <a:gd name="T3" fmla="*/ 9 h 9"/>
                    <a:gd name="T4" fmla="*/ 14 w 17"/>
                    <a:gd name="T5" fmla="*/ 4 h 9"/>
                    <a:gd name="T6" fmla="*/ 14 w 17"/>
                    <a:gd name="T7" fmla="*/ 0 h 9"/>
                    <a:gd name="T8" fmla="*/ 3 w 1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3" y="4"/>
                      </a:moveTo>
                      <a:cubicBezTo>
                        <a:pt x="1" y="7"/>
                        <a:pt x="0" y="9"/>
                        <a:pt x="3" y="9"/>
                      </a:cubicBezTo>
                      <a:cubicBezTo>
                        <a:pt x="6" y="9"/>
                        <a:pt x="11" y="7"/>
                        <a:pt x="14" y="4"/>
                      </a:cubicBezTo>
                      <a:cubicBezTo>
                        <a:pt x="16" y="2"/>
                        <a:pt x="17" y="0"/>
                        <a:pt x="14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3" name="Freeform 1852"/>
                <p:cNvSpPr>
                  <a:spLocks/>
                </p:cNvSpPr>
                <p:nvPr/>
              </p:nvSpPr>
              <p:spPr bwMode="auto">
                <a:xfrm>
                  <a:off x="2402" y="2007"/>
                  <a:ext cx="30" cy="17"/>
                </a:xfrm>
                <a:custGeom>
                  <a:avLst/>
                  <a:gdLst>
                    <a:gd name="T0" fmla="*/ 3 w 16"/>
                    <a:gd name="T1" fmla="*/ 5 h 9"/>
                    <a:gd name="T2" fmla="*/ 3 w 16"/>
                    <a:gd name="T3" fmla="*/ 9 h 9"/>
                    <a:gd name="T4" fmla="*/ 13 w 16"/>
                    <a:gd name="T5" fmla="*/ 4 h 9"/>
                    <a:gd name="T6" fmla="*/ 14 w 16"/>
                    <a:gd name="T7" fmla="*/ 0 h 9"/>
                    <a:gd name="T8" fmla="*/ 3 w 1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3" y="5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6" y="9"/>
                        <a:pt x="10" y="7"/>
                        <a:pt x="13" y="4"/>
                      </a:cubicBezTo>
                      <a:cubicBezTo>
                        <a:pt x="16" y="2"/>
                        <a:pt x="16" y="0"/>
                        <a:pt x="14" y="0"/>
                      </a:cubicBezTo>
                      <a:cubicBezTo>
                        <a:pt x="11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Freeform 1853"/>
                <p:cNvSpPr>
                  <a:spLocks/>
                </p:cNvSpPr>
                <p:nvPr/>
              </p:nvSpPr>
              <p:spPr bwMode="auto">
                <a:xfrm>
                  <a:off x="2382" y="2007"/>
                  <a:ext cx="31" cy="17"/>
                </a:xfrm>
                <a:custGeom>
                  <a:avLst/>
                  <a:gdLst>
                    <a:gd name="T0" fmla="*/ 3 w 17"/>
                    <a:gd name="T1" fmla="*/ 5 h 9"/>
                    <a:gd name="T2" fmla="*/ 3 w 17"/>
                    <a:gd name="T3" fmla="*/ 9 h 9"/>
                    <a:gd name="T4" fmla="*/ 14 w 17"/>
                    <a:gd name="T5" fmla="*/ 5 h 9"/>
                    <a:gd name="T6" fmla="*/ 14 w 17"/>
                    <a:gd name="T7" fmla="*/ 0 h 9"/>
                    <a:gd name="T8" fmla="*/ 3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3" y="5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6" y="9"/>
                        <a:pt x="11" y="7"/>
                        <a:pt x="14" y="5"/>
                      </a:cubicBezTo>
                      <a:cubicBezTo>
                        <a:pt x="17" y="2"/>
                        <a:pt x="17" y="0"/>
                        <a:pt x="14" y="0"/>
                      </a:cubicBezTo>
                      <a:cubicBezTo>
                        <a:pt x="11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5" name="Freeform 1854"/>
                <p:cNvSpPr>
                  <a:spLocks/>
                </p:cNvSpPr>
                <p:nvPr/>
              </p:nvSpPr>
              <p:spPr bwMode="auto">
                <a:xfrm>
                  <a:off x="2359" y="2007"/>
                  <a:ext cx="34" cy="17"/>
                </a:xfrm>
                <a:custGeom>
                  <a:avLst/>
                  <a:gdLst>
                    <a:gd name="T0" fmla="*/ 4 w 18"/>
                    <a:gd name="T1" fmla="*/ 5 h 9"/>
                    <a:gd name="T2" fmla="*/ 4 w 18"/>
                    <a:gd name="T3" fmla="*/ 9 h 9"/>
                    <a:gd name="T4" fmla="*/ 15 w 18"/>
                    <a:gd name="T5" fmla="*/ 5 h 9"/>
                    <a:gd name="T6" fmla="*/ 15 w 18"/>
                    <a:gd name="T7" fmla="*/ 0 h 9"/>
                    <a:gd name="T8" fmla="*/ 4 w 1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4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2" y="7"/>
                        <a:pt x="15" y="5"/>
                      </a:cubicBezTo>
                      <a:cubicBezTo>
                        <a:pt x="18" y="2"/>
                        <a:pt x="18" y="0"/>
                        <a:pt x="15" y="0"/>
                      </a:cubicBezTo>
                      <a:cubicBezTo>
                        <a:pt x="12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6" name="Freeform 1855"/>
                <p:cNvSpPr>
                  <a:spLocks/>
                </p:cNvSpPr>
                <p:nvPr/>
              </p:nvSpPr>
              <p:spPr bwMode="auto">
                <a:xfrm>
                  <a:off x="2315" y="2009"/>
                  <a:ext cx="35" cy="15"/>
                </a:xfrm>
                <a:custGeom>
                  <a:avLst/>
                  <a:gdLst>
                    <a:gd name="T0" fmla="*/ 3 w 19"/>
                    <a:gd name="T1" fmla="*/ 4 h 8"/>
                    <a:gd name="T2" fmla="*/ 4 w 19"/>
                    <a:gd name="T3" fmla="*/ 8 h 8"/>
                    <a:gd name="T4" fmla="*/ 16 w 19"/>
                    <a:gd name="T5" fmla="*/ 4 h 8"/>
                    <a:gd name="T6" fmla="*/ 16 w 19"/>
                    <a:gd name="T7" fmla="*/ 0 h 8"/>
                    <a:gd name="T8" fmla="*/ 3 w 1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3" y="4"/>
                      </a:moveTo>
                      <a:cubicBezTo>
                        <a:pt x="0" y="6"/>
                        <a:pt x="0" y="8"/>
                        <a:pt x="4" y="8"/>
                      </a:cubicBezTo>
                      <a:cubicBezTo>
                        <a:pt x="7" y="8"/>
                        <a:pt x="12" y="6"/>
                        <a:pt x="16" y="4"/>
                      </a:cubicBezTo>
                      <a:cubicBezTo>
                        <a:pt x="19" y="1"/>
                        <a:pt x="19" y="0"/>
                        <a:pt x="16" y="0"/>
                      </a:cubicBezTo>
                      <a:cubicBezTo>
                        <a:pt x="12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7" name="Freeform 1856"/>
                <p:cNvSpPr>
                  <a:spLocks/>
                </p:cNvSpPr>
                <p:nvPr/>
              </p:nvSpPr>
              <p:spPr bwMode="auto">
                <a:xfrm>
                  <a:off x="2290" y="2009"/>
                  <a:ext cx="38" cy="15"/>
                </a:xfrm>
                <a:custGeom>
                  <a:avLst/>
                  <a:gdLst>
                    <a:gd name="T0" fmla="*/ 4 w 20"/>
                    <a:gd name="T1" fmla="*/ 4 h 8"/>
                    <a:gd name="T2" fmla="*/ 4 w 20"/>
                    <a:gd name="T3" fmla="*/ 8 h 8"/>
                    <a:gd name="T4" fmla="*/ 16 w 20"/>
                    <a:gd name="T5" fmla="*/ 4 h 8"/>
                    <a:gd name="T6" fmla="*/ 16 w 20"/>
                    <a:gd name="T7" fmla="*/ 0 h 8"/>
                    <a:gd name="T8" fmla="*/ 4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4" y="4"/>
                      </a:moveTo>
                      <a:cubicBezTo>
                        <a:pt x="0" y="6"/>
                        <a:pt x="1" y="8"/>
                        <a:pt x="4" y="8"/>
                      </a:cubicBezTo>
                      <a:cubicBezTo>
                        <a:pt x="8" y="8"/>
                        <a:pt x="13" y="6"/>
                        <a:pt x="16" y="4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3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8" name="Freeform 1857"/>
                <p:cNvSpPr>
                  <a:spLocks/>
                </p:cNvSpPr>
                <p:nvPr/>
              </p:nvSpPr>
              <p:spPr bwMode="auto">
                <a:xfrm>
                  <a:off x="2266" y="2009"/>
                  <a:ext cx="37" cy="15"/>
                </a:xfrm>
                <a:custGeom>
                  <a:avLst/>
                  <a:gdLst>
                    <a:gd name="T0" fmla="*/ 4 w 20"/>
                    <a:gd name="T1" fmla="*/ 4 h 8"/>
                    <a:gd name="T2" fmla="*/ 4 w 20"/>
                    <a:gd name="T3" fmla="*/ 8 h 8"/>
                    <a:gd name="T4" fmla="*/ 17 w 20"/>
                    <a:gd name="T5" fmla="*/ 4 h 8"/>
                    <a:gd name="T6" fmla="*/ 16 w 20"/>
                    <a:gd name="T7" fmla="*/ 0 h 8"/>
                    <a:gd name="T8" fmla="*/ 4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4" y="4"/>
                      </a:moveTo>
                      <a:cubicBezTo>
                        <a:pt x="0" y="6"/>
                        <a:pt x="0" y="8"/>
                        <a:pt x="4" y="8"/>
                      </a:cubicBezTo>
                      <a:cubicBezTo>
                        <a:pt x="8" y="8"/>
                        <a:pt x="13" y="6"/>
                        <a:pt x="17" y="4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3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19" name="Freeform 1858"/>
                <p:cNvSpPr>
                  <a:spLocks/>
                </p:cNvSpPr>
                <p:nvPr/>
              </p:nvSpPr>
              <p:spPr bwMode="auto">
                <a:xfrm>
                  <a:off x="2242" y="2009"/>
                  <a:ext cx="37" cy="15"/>
                </a:xfrm>
                <a:custGeom>
                  <a:avLst/>
                  <a:gdLst>
                    <a:gd name="T0" fmla="*/ 3 w 20"/>
                    <a:gd name="T1" fmla="*/ 4 h 8"/>
                    <a:gd name="T2" fmla="*/ 4 w 20"/>
                    <a:gd name="T3" fmla="*/ 8 h 8"/>
                    <a:gd name="T4" fmla="*/ 17 w 20"/>
                    <a:gd name="T5" fmla="*/ 4 h 8"/>
                    <a:gd name="T6" fmla="*/ 16 w 20"/>
                    <a:gd name="T7" fmla="*/ 0 h 8"/>
                    <a:gd name="T8" fmla="*/ 3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3" y="4"/>
                      </a:moveTo>
                      <a:cubicBezTo>
                        <a:pt x="0" y="7"/>
                        <a:pt x="0" y="8"/>
                        <a:pt x="4" y="8"/>
                      </a:cubicBezTo>
                      <a:cubicBezTo>
                        <a:pt x="7" y="8"/>
                        <a:pt x="13" y="6"/>
                        <a:pt x="17" y="4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2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0" name="Freeform 1859"/>
                <p:cNvSpPr>
                  <a:spLocks/>
                </p:cNvSpPr>
                <p:nvPr/>
              </p:nvSpPr>
              <p:spPr bwMode="auto">
                <a:xfrm>
                  <a:off x="2214" y="2009"/>
                  <a:ext cx="39" cy="17"/>
                </a:xfrm>
                <a:custGeom>
                  <a:avLst/>
                  <a:gdLst>
                    <a:gd name="T0" fmla="*/ 4 w 21"/>
                    <a:gd name="T1" fmla="*/ 4 h 9"/>
                    <a:gd name="T2" fmla="*/ 5 w 21"/>
                    <a:gd name="T3" fmla="*/ 9 h 9"/>
                    <a:gd name="T4" fmla="*/ 18 w 21"/>
                    <a:gd name="T5" fmla="*/ 4 h 9"/>
                    <a:gd name="T6" fmla="*/ 17 w 21"/>
                    <a:gd name="T7" fmla="*/ 0 h 9"/>
                    <a:gd name="T8" fmla="*/ 4 w 2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4" y="7"/>
                        <a:pt x="18" y="4"/>
                      </a:cubicBezTo>
                      <a:cubicBezTo>
                        <a:pt x="21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1" name="Freeform 1860"/>
                <p:cNvSpPr>
                  <a:spLocks/>
                </p:cNvSpPr>
                <p:nvPr/>
              </p:nvSpPr>
              <p:spPr bwMode="auto">
                <a:xfrm>
                  <a:off x="2188" y="2009"/>
                  <a:ext cx="39" cy="17"/>
                </a:xfrm>
                <a:custGeom>
                  <a:avLst/>
                  <a:gdLst>
                    <a:gd name="T0" fmla="*/ 3 w 21"/>
                    <a:gd name="T1" fmla="*/ 4 h 9"/>
                    <a:gd name="T2" fmla="*/ 4 w 21"/>
                    <a:gd name="T3" fmla="*/ 9 h 9"/>
                    <a:gd name="T4" fmla="*/ 18 w 21"/>
                    <a:gd name="T5" fmla="*/ 4 h 9"/>
                    <a:gd name="T6" fmla="*/ 17 w 21"/>
                    <a:gd name="T7" fmla="*/ 0 h 9"/>
                    <a:gd name="T8" fmla="*/ 3 w 21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4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4" y="7"/>
                        <a:pt x="18" y="4"/>
                      </a:cubicBezTo>
                      <a:cubicBezTo>
                        <a:pt x="21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2" name="Freeform 1861"/>
                <p:cNvSpPr>
                  <a:spLocks/>
                </p:cNvSpPr>
                <p:nvPr/>
              </p:nvSpPr>
              <p:spPr bwMode="auto">
                <a:xfrm>
                  <a:off x="2158" y="2009"/>
                  <a:ext cx="43" cy="17"/>
                </a:xfrm>
                <a:custGeom>
                  <a:avLst/>
                  <a:gdLst>
                    <a:gd name="T0" fmla="*/ 4 w 23"/>
                    <a:gd name="T1" fmla="*/ 4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4 w 2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6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3" name="Freeform 1862"/>
                <p:cNvSpPr>
                  <a:spLocks/>
                </p:cNvSpPr>
                <p:nvPr/>
              </p:nvSpPr>
              <p:spPr bwMode="auto">
                <a:xfrm>
                  <a:off x="2130" y="2009"/>
                  <a:ext cx="43" cy="17"/>
                </a:xfrm>
                <a:custGeom>
                  <a:avLst/>
                  <a:gdLst>
                    <a:gd name="T0" fmla="*/ 3 w 23"/>
                    <a:gd name="T1" fmla="*/ 5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3 w 2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3" y="5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9" y="9"/>
                        <a:pt x="15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4" name="Freeform 1863"/>
                <p:cNvSpPr>
                  <a:spLocks/>
                </p:cNvSpPr>
                <p:nvPr/>
              </p:nvSpPr>
              <p:spPr bwMode="auto">
                <a:xfrm>
                  <a:off x="2098" y="2009"/>
                  <a:ext cx="45" cy="17"/>
                </a:xfrm>
                <a:custGeom>
                  <a:avLst/>
                  <a:gdLst>
                    <a:gd name="T0" fmla="*/ 4 w 24"/>
                    <a:gd name="T1" fmla="*/ 5 h 9"/>
                    <a:gd name="T2" fmla="*/ 6 w 24"/>
                    <a:gd name="T3" fmla="*/ 9 h 9"/>
                    <a:gd name="T4" fmla="*/ 20 w 24"/>
                    <a:gd name="T5" fmla="*/ 5 h 9"/>
                    <a:gd name="T6" fmla="*/ 19 w 24"/>
                    <a:gd name="T7" fmla="*/ 0 h 9"/>
                    <a:gd name="T8" fmla="*/ 4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0" y="9"/>
                        <a:pt x="17" y="7"/>
                        <a:pt x="20" y="5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5" name="Freeform 1864"/>
                <p:cNvSpPr>
                  <a:spLocks/>
                </p:cNvSpPr>
                <p:nvPr/>
              </p:nvSpPr>
              <p:spPr bwMode="auto">
                <a:xfrm>
                  <a:off x="2069" y="2009"/>
                  <a:ext cx="44" cy="17"/>
                </a:xfrm>
                <a:custGeom>
                  <a:avLst/>
                  <a:gdLst>
                    <a:gd name="T0" fmla="*/ 3 w 24"/>
                    <a:gd name="T1" fmla="*/ 5 h 9"/>
                    <a:gd name="T2" fmla="*/ 5 w 24"/>
                    <a:gd name="T3" fmla="*/ 9 h 9"/>
                    <a:gd name="T4" fmla="*/ 20 w 24"/>
                    <a:gd name="T5" fmla="*/ 5 h 9"/>
                    <a:gd name="T6" fmla="*/ 19 w 24"/>
                    <a:gd name="T7" fmla="*/ 0 h 9"/>
                    <a:gd name="T8" fmla="*/ 3 w 24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3" y="5"/>
                      </a:moveTo>
                      <a:cubicBezTo>
                        <a:pt x="0" y="7"/>
                        <a:pt x="0" y="9"/>
                        <a:pt x="5" y="9"/>
                      </a:cubicBezTo>
                      <a:cubicBezTo>
                        <a:pt x="10" y="9"/>
                        <a:pt x="16" y="7"/>
                        <a:pt x="20" y="5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6" name="Freeform 1865"/>
                <p:cNvSpPr>
                  <a:spLocks/>
                </p:cNvSpPr>
                <p:nvPr/>
              </p:nvSpPr>
              <p:spPr bwMode="auto">
                <a:xfrm>
                  <a:off x="2035" y="2009"/>
                  <a:ext cx="47" cy="17"/>
                </a:xfrm>
                <a:custGeom>
                  <a:avLst/>
                  <a:gdLst>
                    <a:gd name="T0" fmla="*/ 4 w 25"/>
                    <a:gd name="T1" fmla="*/ 5 h 9"/>
                    <a:gd name="T2" fmla="*/ 6 w 25"/>
                    <a:gd name="T3" fmla="*/ 9 h 9"/>
                    <a:gd name="T4" fmla="*/ 21 w 25"/>
                    <a:gd name="T5" fmla="*/ 5 h 9"/>
                    <a:gd name="T6" fmla="*/ 19 w 25"/>
                    <a:gd name="T7" fmla="*/ 0 h 9"/>
                    <a:gd name="T8" fmla="*/ 4 w 25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4" y="5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9"/>
                        <a:pt x="17" y="7"/>
                        <a:pt x="21" y="5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7" name="Freeform 1866"/>
                <p:cNvSpPr>
                  <a:spLocks/>
                </p:cNvSpPr>
                <p:nvPr/>
              </p:nvSpPr>
              <p:spPr bwMode="auto">
                <a:xfrm>
                  <a:off x="2001" y="2011"/>
                  <a:ext cx="49" cy="15"/>
                </a:xfrm>
                <a:custGeom>
                  <a:avLst/>
                  <a:gdLst>
                    <a:gd name="T0" fmla="*/ 4 w 26"/>
                    <a:gd name="T1" fmla="*/ 4 h 8"/>
                    <a:gd name="T2" fmla="*/ 6 w 26"/>
                    <a:gd name="T3" fmla="*/ 8 h 8"/>
                    <a:gd name="T4" fmla="*/ 22 w 26"/>
                    <a:gd name="T5" fmla="*/ 4 h 8"/>
                    <a:gd name="T6" fmla="*/ 20 w 26"/>
                    <a:gd name="T7" fmla="*/ 0 h 8"/>
                    <a:gd name="T8" fmla="*/ 4 w 2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8">
                      <a:moveTo>
                        <a:pt x="4" y="4"/>
                      </a:moveTo>
                      <a:cubicBezTo>
                        <a:pt x="0" y="6"/>
                        <a:pt x="1" y="8"/>
                        <a:pt x="6" y="8"/>
                      </a:cubicBezTo>
                      <a:cubicBezTo>
                        <a:pt x="11" y="8"/>
                        <a:pt x="18" y="6"/>
                        <a:pt x="22" y="4"/>
                      </a:cubicBezTo>
                      <a:cubicBezTo>
                        <a:pt x="26" y="1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8" name="Freeform 1867"/>
                <p:cNvSpPr>
                  <a:spLocks/>
                </p:cNvSpPr>
                <p:nvPr/>
              </p:nvSpPr>
              <p:spPr bwMode="auto">
                <a:xfrm>
                  <a:off x="1966" y="2011"/>
                  <a:ext cx="50" cy="15"/>
                </a:xfrm>
                <a:custGeom>
                  <a:avLst/>
                  <a:gdLst>
                    <a:gd name="T0" fmla="*/ 4 w 27"/>
                    <a:gd name="T1" fmla="*/ 4 h 8"/>
                    <a:gd name="T2" fmla="*/ 7 w 27"/>
                    <a:gd name="T3" fmla="*/ 8 h 8"/>
                    <a:gd name="T4" fmla="*/ 23 w 27"/>
                    <a:gd name="T5" fmla="*/ 4 h 8"/>
                    <a:gd name="T6" fmla="*/ 21 w 27"/>
                    <a:gd name="T7" fmla="*/ 0 h 8"/>
                    <a:gd name="T8" fmla="*/ 4 w 2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8">
                      <a:moveTo>
                        <a:pt x="4" y="4"/>
                      </a:moveTo>
                      <a:cubicBezTo>
                        <a:pt x="0" y="6"/>
                        <a:pt x="1" y="8"/>
                        <a:pt x="7" y="8"/>
                      </a:cubicBezTo>
                      <a:cubicBezTo>
                        <a:pt x="12" y="8"/>
                        <a:pt x="19" y="6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29" name="Freeform 1868"/>
                <p:cNvSpPr>
                  <a:spLocks/>
                </p:cNvSpPr>
                <p:nvPr/>
              </p:nvSpPr>
              <p:spPr bwMode="auto">
                <a:xfrm>
                  <a:off x="1931" y="2011"/>
                  <a:ext cx="50" cy="15"/>
                </a:xfrm>
                <a:custGeom>
                  <a:avLst/>
                  <a:gdLst>
                    <a:gd name="T0" fmla="*/ 4 w 27"/>
                    <a:gd name="T1" fmla="*/ 4 h 8"/>
                    <a:gd name="T2" fmla="*/ 7 w 27"/>
                    <a:gd name="T3" fmla="*/ 8 h 8"/>
                    <a:gd name="T4" fmla="*/ 23 w 27"/>
                    <a:gd name="T5" fmla="*/ 4 h 8"/>
                    <a:gd name="T6" fmla="*/ 21 w 27"/>
                    <a:gd name="T7" fmla="*/ 0 h 8"/>
                    <a:gd name="T8" fmla="*/ 4 w 2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8">
                      <a:moveTo>
                        <a:pt x="4" y="4"/>
                      </a:moveTo>
                      <a:cubicBezTo>
                        <a:pt x="0" y="7"/>
                        <a:pt x="1" y="8"/>
                        <a:pt x="7" y="8"/>
                      </a:cubicBezTo>
                      <a:cubicBezTo>
                        <a:pt x="12" y="8"/>
                        <a:pt x="19" y="6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0" name="Freeform 1869"/>
                <p:cNvSpPr>
                  <a:spLocks/>
                </p:cNvSpPr>
                <p:nvPr/>
              </p:nvSpPr>
              <p:spPr bwMode="auto">
                <a:xfrm>
                  <a:off x="1893" y="2011"/>
                  <a:ext cx="53" cy="17"/>
                </a:xfrm>
                <a:custGeom>
                  <a:avLst/>
                  <a:gdLst>
                    <a:gd name="T0" fmla="*/ 4 w 28"/>
                    <a:gd name="T1" fmla="*/ 4 h 9"/>
                    <a:gd name="T2" fmla="*/ 7 w 28"/>
                    <a:gd name="T3" fmla="*/ 9 h 9"/>
                    <a:gd name="T4" fmla="*/ 24 w 28"/>
                    <a:gd name="T5" fmla="*/ 4 h 9"/>
                    <a:gd name="T6" fmla="*/ 21 w 28"/>
                    <a:gd name="T7" fmla="*/ 0 h 9"/>
                    <a:gd name="T8" fmla="*/ 4 w 2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20" y="7"/>
                        <a:pt x="24" y="4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1" name="Freeform 1870"/>
                <p:cNvSpPr>
                  <a:spLocks/>
                </p:cNvSpPr>
                <p:nvPr/>
              </p:nvSpPr>
              <p:spPr bwMode="auto">
                <a:xfrm>
                  <a:off x="1856" y="2011"/>
                  <a:ext cx="52" cy="17"/>
                </a:xfrm>
                <a:custGeom>
                  <a:avLst/>
                  <a:gdLst>
                    <a:gd name="T0" fmla="*/ 3 w 28"/>
                    <a:gd name="T1" fmla="*/ 4 h 9"/>
                    <a:gd name="T2" fmla="*/ 7 w 28"/>
                    <a:gd name="T3" fmla="*/ 9 h 9"/>
                    <a:gd name="T4" fmla="*/ 24 w 28"/>
                    <a:gd name="T5" fmla="*/ 4 h 9"/>
                    <a:gd name="T6" fmla="*/ 21 w 28"/>
                    <a:gd name="T7" fmla="*/ 0 h 9"/>
                    <a:gd name="T8" fmla="*/ 3 w 2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3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20" y="7"/>
                        <a:pt x="24" y="4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5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2" name="Freeform 1871"/>
                <p:cNvSpPr>
                  <a:spLocks/>
                </p:cNvSpPr>
                <p:nvPr/>
              </p:nvSpPr>
              <p:spPr bwMode="auto">
                <a:xfrm>
                  <a:off x="1815" y="2011"/>
                  <a:ext cx="54" cy="17"/>
                </a:xfrm>
                <a:custGeom>
                  <a:avLst/>
                  <a:gdLst>
                    <a:gd name="T0" fmla="*/ 4 w 29"/>
                    <a:gd name="T1" fmla="*/ 4 h 9"/>
                    <a:gd name="T2" fmla="*/ 8 w 29"/>
                    <a:gd name="T3" fmla="*/ 9 h 9"/>
                    <a:gd name="T4" fmla="*/ 25 w 29"/>
                    <a:gd name="T5" fmla="*/ 4 h 9"/>
                    <a:gd name="T6" fmla="*/ 22 w 29"/>
                    <a:gd name="T7" fmla="*/ 0 h 9"/>
                    <a:gd name="T8" fmla="*/ 4 w 2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4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1" y="7"/>
                        <a:pt x="25" y="4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3" name="Freeform 1872"/>
                <p:cNvSpPr>
                  <a:spLocks/>
                </p:cNvSpPr>
                <p:nvPr/>
              </p:nvSpPr>
              <p:spPr bwMode="auto">
                <a:xfrm>
                  <a:off x="1774" y="2011"/>
                  <a:ext cx="56" cy="17"/>
                </a:xfrm>
                <a:custGeom>
                  <a:avLst/>
                  <a:gdLst>
                    <a:gd name="T0" fmla="*/ 4 w 30"/>
                    <a:gd name="T1" fmla="*/ 4 h 9"/>
                    <a:gd name="T2" fmla="*/ 8 w 30"/>
                    <a:gd name="T3" fmla="*/ 9 h 9"/>
                    <a:gd name="T4" fmla="*/ 26 w 30"/>
                    <a:gd name="T5" fmla="*/ 4 h 9"/>
                    <a:gd name="T6" fmla="*/ 22 w 30"/>
                    <a:gd name="T7" fmla="*/ 0 h 9"/>
                    <a:gd name="T8" fmla="*/ 4 w 30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4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4" name="Freeform 1873"/>
                <p:cNvSpPr>
                  <a:spLocks/>
                </p:cNvSpPr>
                <p:nvPr/>
              </p:nvSpPr>
              <p:spPr bwMode="auto">
                <a:xfrm>
                  <a:off x="1733" y="2011"/>
                  <a:ext cx="56" cy="17"/>
                </a:xfrm>
                <a:custGeom>
                  <a:avLst/>
                  <a:gdLst>
                    <a:gd name="T0" fmla="*/ 4 w 30"/>
                    <a:gd name="T1" fmla="*/ 5 h 9"/>
                    <a:gd name="T2" fmla="*/ 8 w 30"/>
                    <a:gd name="T3" fmla="*/ 9 h 9"/>
                    <a:gd name="T4" fmla="*/ 26 w 30"/>
                    <a:gd name="T5" fmla="*/ 4 h 9"/>
                    <a:gd name="T6" fmla="*/ 22 w 30"/>
                    <a:gd name="T7" fmla="*/ 0 h 9"/>
                    <a:gd name="T8" fmla="*/ 4 w 3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5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2" y="7"/>
                        <a:pt x="26" y="4"/>
                      </a:cubicBezTo>
                      <a:cubicBezTo>
                        <a:pt x="30" y="2"/>
                        <a:pt x="28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5" name="Freeform 1874"/>
                <p:cNvSpPr>
                  <a:spLocks/>
                </p:cNvSpPr>
                <p:nvPr/>
              </p:nvSpPr>
              <p:spPr bwMode="auto">
                <a:xfrm>
                  <a:off x="1688" y="2011"/>
                  <a:ext cx="58" cy="17"/>
                </a:xfrm>
                <a:custGeom>
                  <a:avLst/>
                  <a:gdLst>
                    <a:gd name="T0" fmla="*/ 4 w 31"/>
                    <a:gd name="T1" fmla="*/ 5 h 9"/>
                    <a:gd name="T2" fmla="*/ 9 w 31"/>
                    <a:gd name="T3" fmla="*/ 9 h 9"/>
                    <a:gd name="T4" fmla="*/ 27 w 31"/>
                    <a:gd name="T5" fmla="*/ 5 h 9"/>
                    <a:gd name="T6" fmla="*/ 23 w 31"/>
                    <a:gd name="T7" fmla="*/ 0 h 9"/>
                    <a:gd name="T8" fmla="*/ 4 w 3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9">
                      <a:moveTo>
                        <a:pt x="4" y="5"/>
                      </a:moveTo>
                      <a:cubicBezTo>
                        <a:pt x="0" y="7"/>
                        <a:pt x="2" y="9"/>
                        <a:pt x="9" y="9"/>
                      </a:cubicBezTo>
                      <a:cubicBezTo>
                        <a:pt x="15" y="9"/>
                        <a:pt x="24" y="7"/>
                        <a:pt x="27" y="5"/>
                      </a:cubicBezTo>
                      <a:cubicBezTo>
                        <a:pt x="31" y="2"/>
                        <a:pt x="29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6" name="Freeform 1875"/>
                <p:cNvSpPr>
                  <a:spLocks/>
                </p:cNvSpPr>
                <p:nvPr/>
              </p:nvSpPr>
              <p:spPr bwMode="auto">
                <a:xfrm>
                  <a:off x="1644" y="2011"/>
                  <a:ext cx="59" cy="17"/>
                </a:xfrm>
                <a:custGeom>
                  <a:avLst/>
                  <a:gdLst>
                    <a:gd name="T0" fmla="*/ 4 w 32"/>
                    <a:gd name="T1" fmla="*/ 5 h 9"/>
                    <a:gd name="T2" fmla="*/ 9 w 32"/>
                    <a:gd name="T3" fmla="*/ 9 h 9"/>
                    <a:gd name="T4" fmla="*/ 28 w 32"/>
                    <a:gd name="T5" fmla="*/ 5 h 9"/>
                    <a:gd name="T6" fmla="*/ 23 w 32"/>
                    <a:gd name="T7" fmla="*/ 0 h 9"/>
                    <a:gd name="T8" fmla="*/ 4 w 3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9">
                      <a:moveTo>
                        <a:pt x="4" y="5"/>
                      </a:moveTo>
                      <a:cubicBezTo>
                        <a:pt x="0" y="7"/>
                        <a:pt x="2" y="9"/>
                        <a:pt x="9" y="9"/>
                      </a:cubicBezTo>
                      <a:cubicBezTo>
                        <a:pt x="16" y="9"/>
                        <a:pt x="24" y="7"/>
                        <a:pt x="28" y="5"/>
                      </a:cubicBezTo>
                      <a:cubicBezTo>
                        <a:pt x="32" y="2"/>
                        <a:pt x="30" y="0"/>
                        <a:pt x="23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7" name="Freeform 1876"/>
                <p:cNvSpPr>
                  <a:spLocks/>
                </p:cNvSpPr>
                <p:nvPr/>
              </p:nvSpPr>
              <p:spPr bwMode="auto">
                <a:xfrm>
                  <a:off x="1597" y="2011"/>
                  <a:ext cx="61" cy="17"/>
                </a:xfrm>
                <a:custGeom>
                  <a:avLst/>
                  <a:gdLst>
                    <a:gd name="T0" fmla="*/ 4 w 33"/>
                    <a:gd name="T1" fmla="*/ 5 h 9"/>
                    <a:gd name="T2" fmla="*/ 9 w 33"/>
                    <a:gd name="T3" fmla="*/ 9 h 9"/>
                    <a:gd name="T4" fmla="*/ 29 w 33"/>
                    <a:gd name="T5" fmla="*/ 5 h 9"/>
                    <a:gd name="T6" fmla="*/ 24 w 33"/>
                    <a:gd name="T7" fmla="*/ 0 h 9"/>
                    <a:gd name="T8" fmla="*/ 4 w 3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9">
                      <a:moveTo>
                        <a:pt x="4" y="5"/>
                      </a:moveTo>
                      <a:cubicBezTo>
                        <a:pt x="0" y="7"/>
                        <a:pt x="3" y="9"/>
                        <a:pt x="9" y="9"/>
                      </a:cubicBezTo>
                      <a:cubicBezTo>
                        <a:pt x="16" y="9"/>
                        <a:pt x="25" y="7"/>
                        <a:pt x="29" y="5"/>
                      </a:cubicBezTo>
                      <a:cubicBezTo>
                        <a:pt x="33" y="2"/>
                        <a:pt x="31" y="0"/>
                        <a:pt x="24" y="0"/>
                      </a:cubicBezTo>
                      <a:cubicBezTo>
                        <a:pt x="17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8" name="Freeform 1877"/>
                <p:cNvSpPr>
                  <a:spLocks/>
                </p:cNvSpPr>
                <p:nvPr/>
              </p:nvSpPr>
              <p:spPr bwMode="auto">
                <a:xfrm>
                  <a:off x="1550" y="2011"/>
                  <a:ext cx="62" cy="17"/>
                </a:xfrm>
                <a:custGeom>
                  <a:avLst/>
                  <a:gdLst>
                    <a:gd name="T0" fmla="*/ 3 w 33"/>
                    <a:gd name="T1" fmla="*/ 5 h 9"/>
                    <a:gd name="T2" fmla="*/ 9 w 33"/>
                    <a:gd name="T3" fmla="*/ 9 h 9"/>
                    <a:gd name="T4" fmla="*/ 29 w 33"/>
                    <a:gd name="T5" fmla="*/ 5 h 9"/>
                    <a:gd name="T6" fmla="*/ 23 w 33"/>
                    <a:gd name="T7" fmla="*/ 0 h 9"/>
                    <a:gd name="T8" fmla="*/ 3 w 3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9">
                      <a:moveTo>
                        <a:pt x="3" y="5"/>
                      </a:moveTo>
                      <a:cubicBezTo>
                        <a:pt x="0" y="7"/>
                        <a:pt x="2" y="9"/>
                        <a:pt x="9" y="9"/>
                      </a:cubicBezTo>
                      <a:cubicBezTo>
                        <a:pt x="16" y="9"/>
                        <a:pt x="25" y="7"/>
                        <a:pt x="29" y="5"/>
                      </a:cubicBezTo>
                      <a:cubicBezTo>
                        <a:pt x="33" y="2"/>
                        <a:pt x="31" y="0"/>
                        <a:pt x="23" y="0"/>
                      </a:cubicBezTo>
                      <a:cubicBezTo>
                        <a:pt x="16" y="1"/>
                        <a:pt x="7" y="3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39" name="Freeform 1878"/>
                <p:cNvSpPr>
                  <a:spLocks/>
                </p:cNvSpPr>
                <p:nvPr/>
              </p:nvSpPr>
              <p:spPr bwMode="auto">
                <a:xfrm>
                  <a:off x="3566" y="1983"/>
                  <a:ext cx="46" cy="13"/>
                </a:xfrm>
                <a:custGeom>
                  <a:avLst/>
                  <a:gdLst>
                    <a:gd name="T0" fmla="*/ 2 w 25"/>
                    <a:gd name="T1" fmla="*/ 4 h 7"/>
                    <a:gd name="T2" fmla="*/ 17 w 25"/>
                    <a:gd name="T3" fmla="*/ 7 h 7"/>
                    <a:gd name="T4" fmla="*/ 22 w 25"/>
                    <a:gd name="T5" fmla="*/ 4 h 7"/>
                    <a:gd name="T6" fmla="*/ 7 w 25"/>
                    <a:gd name="T7" fmla="*/ 0 h 7"/>
                    <a:gd name="T8" fmla="*/ 2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" y="4"/>
                      </a:moveTo>
                      <a:cubicBezTo>
                        <a:pt x="5" y="6"/>
                        <a:pt x="11" y="7"/>
                        <a:pt x="17" y="7"/>
                      </a:cubicBezTo>
                      <a:cubicBezTo>
                        <a:pt x="22" y="7"/>
                        <a:pt x="25" y="6"/>
                        <a:pt x="22" y="4"/>
                      </a:cubicBezTo>
                      <a:cubicBezTo>
                        <a:pt x="19" y="2"/>
                        <a:pt x="13" y="0"/>
                        <a:pt x="7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0" name="Freeform 1879"/>
                <p:cNvSpPr>
                  <a:spLocks/>
                </p:cNvSpPr>
                <p:nvPr/>
              </p:nvSpPr>
              <p:spPr bwMode="auto">
                <a:xfrm>
                  <a:off x="3530" y="1983"/>
                  <a:ext cx="45" cy="15"/>
                </a:xfrm>
                <a:custGeom>
                  <a:avLst/>
                  <a:gdLst>
                    <a:gd name="T0" fmla="*/ 2 w 24"/>
                    <a:gd name="T1" fmla="*/ 4 h 8"/>
                    <a:gd name="T2" fmla="*/ 16 w 24"/>
                    <a:gd name="T3" fmla="*/ 8 h 8"/>
                    <a:gd name="T4" fmla="*/ 21 w 24"/>
                    <a:gd name="T5" fmla="*/ 4 h 8"/>
                    <a:gd name="T6" fmla="*/ 7 w 24"/>
                    <a:gd name="T7" fmla="*/ 0 h 8"/>
                    <a:gd name="T8" fmla="*/ 2 w 2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8">
                      <a:moveTo>
                        <a:pt x="2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2" y="8"/>
                        <a:pt x="24" y="6"/>
                        <a:pt x="21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1" name="Freeform 1880"/>
                <p:cNvSpPr>
                  <a:spLocks/>
                </p:cNvSpPr>
                <p:nvPr/>
              </p:nvSpPr>
              <p:spPr bwMode="auto">
                <a:xfrm>
                  <a:off x="3495" y="1983"/>
                  <a:ext cx="44" cy="15"/>
                </a:xfrm>
                <a:custGeom>
                  <a:avLst/>
                  <a:gdLst>
                    <a:gd name="T0" fmla="*/ 3 w 24"/>
                    <a:gd name="T1" fmla="*/ 4 h 8"/>
                    <a:gd name="T2" fmla="*/ 16 w 24"/>
                    <a:gd name="T3" fmla="*/ 8 h 8"/>
                    <a:gd name="T4" fmla="*/ 21 w 24"/>
                    <a:gd name="T5" fmla="*/ 4 h 8"/>
                    <a:gd name="T6" fmla="*/ 7 w 24"/>
                    <a:gd name="T7" fmla="*/ 0 h 8"/>
                    <a:gd name="T8" fmla="*/ 3 w 2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2" y="8"/>
                        <a:pt x="24" y="6"/>
                        <a:pt x="21" y="4"/>
                      </a:cubicBezTo>
                      <a:cubicBezTo>
                        <a:pt x="19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2" name="Freeform 1881"/>
                <p:cNvSpPr>
                  <a:spLocks/>
                </p:cNvSpPr>
                <p:nvPr/>
              </p:nvSpPr>
              <p:spPr bwMode="auto">
                <a:xfrm>
                  <a:off x="3461" y="1983"/>
                  <a:ext cx="43" cy="15"/>
                </a:xfrm>
                <a:custGeom>
                  <a:avLst/>
                  <a:gdLst>
                    <a:gd name="T0" fmla="*/ 3 w 23"/>
                    <a:gd name="T1" fmla="*/ 4 h 8"/>
                    <a:gd name="T2" fmla="*/ 16 w 23"/>
                    <a:gd name="T3" fmla="*/ 8 h 8"/>
                    <a:gd name="T4" fmla="*/ 21 w 23"/>
                    <a:gd name="T5" fmla="*/ 4 h 8"/>
                    <a:gd name="T6" fmla="*/ 7 w 23"/>
                    <a:gd name="T7" fmla="*/ 0 h 8"/>
                    <a:gd name="T8" fmla="*/ 3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1" y="8"/>
                        <a:pt x="23" y="6"/>
                        <a:pt x="21" y="4"/>
                      </a:cubicBezTo>
                      <a:cubicBezTo>
                        <a:pt x="18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3" name="Freeform 1882"/>
                <p:cNvSpPr>
                  <a:spLocks/>
                </p:cNvSpPr>
                <p:nvPr/>
              </p:nvSpPr>
              <p:spPr bwMode="auto">
                <a:xfrm>
                  <a:off x="3429" y="1983"/>
                  <a:ext cx="41" cy="15"/>
                </a:xfrm>
                <a:custGeom>
                  <a:avLst/>
                  <a:gdLst>
                    <a:gd name="T0" fmla="*/ 2 w 22"/>
                    <a:gd name="T1" fmla="*/ 4 h 8"/>
                    <a:gd name="T2" fmla="*/ 16 w 22"/>
                    <a:gd name="T3" fmla="*/ 8 h 8"/>
                    <a:gd name="T4" fmla="*/ 20 w 22"/>
                    <a:gd name="T5" fmla="*/ 4 h 8"/>
                    <a:gd name="T6" fmla="*/ 6 w 22"/>
                    <a:gd name="T7" fmla="*/ 0 h 8"/>
                    <a:gd name="T8" fmla="*/ 2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2" y="4"/>
                      </a:moveTo>
                      <a:cubicBezTo>
                        <a:pt x="5" y="6"/>
                        <a:pt x="11" y="8"/>
                        <a:pt x="16" y="8"/>
                      </a:cubicBezTo>
                      <a:cubicBezTo>
                        <a:pt x="20" y="8"/>
                        <a:pt x="22" y="6"/>
                        <a:pt x="20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4" name="Freeform 1883"/>
                <p:cNvSpPr>
                  <a:spLocks/>
                </p:cNvSpPr>
                <p:nvPr/>
              </p:nvSpPr>
              <p:spPr bwMode="auto">
                <a:xfrm>
                  <a:off x="3398" y="1983"/>
                  <a:ext cx="41" cy="15"/>
                </a:xfrm>
                <a:custGeom>
                  <a:avLst/>
                  <a:gdLst>
                    <a:gd name="T0" fmla="*/ 3 w 22"/>
                    <a:gd name="T1" fmla="*/ 4 h 8"/>
                    <a:gd name="T2" fmla="*/ 15 w 22"/>
                    <a:gd name="T3" fmla="*/ 8 h 8"/>
                    <a:gd name="T4" fmla="*/ 19 w 22"/>
                    <a:gd name="T5" fmla="*/ 4 h 8"/>
                    <a:gd name="T6" fmla="*/ 6 w 22"/>
                    <a:gd name="T7" fmla="*/ 0 h 8"/>
                    <a:gd name="T8" fmla="*/ 3 w 2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8">
                      <a:moveTo>
                        <a:pt x="3" y="4"/>
                      </a:moveTo>
                      <a:cubicBezTo>
                        <a:pt x="5" y="6"/>
                        <a:pt x="11" y="8"/>
                        <a:pt x="15" y="8"/>
                      </a:cubicBezTo>
                      <a:cubicBezTo>
                        <a:pt x="20" y="8"/>
                        <a:pt x="22" y="6"/>
                        <a:pt x="19" y="4"/>
                      </a:cubicBezTo>
                      <a:cubicBezTo>
                        <a:pt x="17" y="2"/>
                        <a:pt x="11" y="0"/>
                        <a:pt x="6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5" name="Freeform 1884"/>
                <p:cNvSpPr>
                  <a:spLocks/>
                </p:cNvSpPr>
                <p:nvPr/>
              </p:nvSpPr>
              <p:spPr bwMode="auto">
                <a:xfrm>
                  <a:off x="3368" y="1985"/>
                  <a:ext cx="39" cy="13"/>
                </a:xfrm>
                <a:custGeom>
                  <a:avLst/>
                  <a:gdLst>
                    <a:gd name="T0" fmla="*/ 3 w 21"/>
                    <a:gd name="T1" fmla="*/ 3 h 7"/>
                    <a:gd name="T2" fmla="*/ 15 w 21"/>
                    <a:gd name="T3" fmla="*/ 7 h 7"/>
                    <a:gd name="T4" fmla="*/ 19 w 21"/>
                    <a:gd name="T5" fmla="*/ 3 h 7"/>
                    <a:gd name="T6" fmla="*/ 6 w 21"/>
                    <a:gd name="T7" fmla="*/ 0 h 7"/>
                    <a:gd name="T8" fmla="*/ 3 w 21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7">
                      <a:moveTo>
                        <a:pt x="3" y="3"/>
                      </a:moveTo>
                      <a:cubicBezTo>
                        <a:pt x="5" y="5"/>
                        <a:pt x="11" y="7"/>
                        <a:pt x="15" y="7"/>
                      </a:cubicBezTo>
                      <a:cubicBezTo>
                        <a:pt x="19" y="7"/>
                        <a:pt x="21" y="5"/>
                        <a:pt x="19" y="3"/>
                      </a:cubicBezTo>
                      <a:cubicBezTo>
                        <a:pt x="16" y="1"/>
                        <a:pt x="11" y="0"/>
                        <a:pt x="6" y="0"/>
                      </a:cubicBezTo>
                      <a:cubicBezTo>
                        <a:pt x="2" y="0"/>
                        <a:pt x="0" y="1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6" name="Freeform 1885"/>
                <p:cNvSpPr>
                  <a:spLocks/>
                </p:cNvSpPr>
                <p:nvPr/>
              </p:nvSpPr>
              <p:spPr bwMode="auto">
                <a:xfrm>
                  <a:off x="3340" y="1985"/>
                  <a:ext cx="37" cy="13"/>
                </a:xfrm>
                <a:custGeom>
                  <a:avLst/>
                  <a:gdLst>
                    <a:gd name="T0" fmla="*/ 2 w 20"/>
                    <a:gd name="T1" fmla="*/ 3 h 7"/>
                    <a:gd name="T2" fmla="*/ 14 w 20"/>
                    <a:gd name="T3" fmla="*/ 7 h 7"/>
                    <a:gd name="T4" fmla="*/ 18 w 20"/>
                    <a:gd name="T5" fmla="*/ 3 h 7"/>
                    <a:gd name="T6" fmla="*/ 5 w 20"/>
                    <a:gd name="T7" fmla="*/ 0 h 7"/>
                    <a:gd name="T8" fmla="*/ 2 w 20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7">
                      <a:moveTo>
                        <a:pt x="2" y="3"/>
                      </a:moveTo>
                      <a:cubicBezTo>
                        <a:pt x="4" y="5"/>
                        <a:pt x="10" y="7"/>
                        <a:pt x="14" y="7"/>
                      </a:cubicBezTo>
                      <a:cubicBezTo>
                        <a:pt x="18" y="7"/>
                        <a:pt x="20" y="5"/>
                        <a:pt x="18" y="3"/>
                      </a:cubicBezTo>
                      <a:cubicBezTo>
                        <a:pt x="15" y="1"/>
                        <a:pt x="10" y="0"/>
                        <a:pt x="5" y="0"/>
                      </a:cubicBezTo>
                      <a:cubicBezTo>
                        <a:pt x="1" y="0"/>
                        <a:pt x="0" y="1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7" name="Freeform 1886"/>
                <p:cNvSpPr>
                  <a:spLocks/>
                </p:cNvSpPr>
                <p:nvPr/>
              </p:nvSpPr>
              <p:spPr bwMode="auto">
                <a:xfrm>
                  <a:off x="3312" y="1985"/>
                  <a:ext cx="35" cy="13"/>
                </a:xfrm>
                <a:custGeom>
                  <a:avLst/>
                  <a:gdLst>
                    <a:gd name="T0" fmla="*/ 2 w 19"/>
                    <a:gd name="T1" fmla="*/ 3 h 7"/>
                    <a:gd name="T2" fmla="*/ 14 w 19"/>
                    <a:gd name="T3" fmla="*/ 7 h 7"/>
                    <a:gd name="T4" fmla="*/ 17 w 19"/>
                    <a:gd name="T5" fmla="*/ 3 h 7"/>
                    <a:gd name="T6" fmla="*/ 5 w 19"/>
                    <a:gd name="T7" fmla="*/ 0 h 7"/>
                    <a:gd name="T8" fmla="*/ 2 w 19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">
                      <a:moveTo>
                        <a:pt x="2" y="3"/>
                      </a:moveTo>
                      <a:cubicBezTo>
                        <a:pt x="4" y="6"/>
                        <a:pt x="10" y="7"/>
                        <a:pt x="14" y="7"/>
                      </a:cubicBezTo>
                      <a:cubicBezTo>
                        <a:pt x="18" y="7"/>
                        <a:pt x="19" y="5"/>
                        <a:pt x="17" y="3"/>
                      </a:cubicBezTo>
                      <a:cubicBezTo>
                        <a:pt x="15" y="1"/>
                        <a:pt x="9" y="0"/>
                        <a:pt x="5" y="0"/>
                      </a:cubicBezTo>
                      <a:cubicBezTo>
                        <a:pt x="1" y="0"/>
                        <a:pt x="0" y="1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8" name="Freeform 1887"/>
                <p:cNvSpPr>
                  <a:spLocks/>
                </p:cNvSpPr>
                <p:nvPr/>
              </p:nvSpPr>
              <p:spPr bwMode="auto">
                <a:xfrm>
                  <a:off x="3284" y="1985"/>
                  <a:ext cx="35" cy="13"/>
                </a:xfrm>
                <a:custGeom>
                  <a:avLst/>
                  <a:gdLst>
                    <a:gd name="T0" fmla="*/ 3 w 19"/>
                    <a:gd name="T1" fmla="*/ 4 h 7"/>
                    <a:gd name="T2" fmla="*/ 14 w 19"/>
                    <a:gd name="T3" fmla="*/ 7 h 7"/>
                    <a:gd name="T4" fmla="*/ 17 w 19"/>
                    <a:gd name="T5" fmla="*/ 3 h 7"/>
                    <a:gd name="T6" fmla="*/ 6 w 19"/>
                    <a:gd name="T7" fmla="*/ 0 h 7"/>
                    <a:gd name="T8" fmla="*/ 3 w 19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">
                      <a:moveTo>
                        <a:pt x="3" y="4"/>
                      </a:moveTo>
                      <a:cubicBezTo>
                        <a:pt x="5" y="6"/>
                        <a:pt x="10" y="7"/>
                        <a:pt x="14" y="7"/>
                      </a:cubicBezTo>
                      <a:cubicBezTo>
                        <a:pt x="18" y="7"/>
                        <a:pt x="19" y="6"/>
                        <a:pt x="17" y="3"/>
                      </a:cubicBezTo>
                      <a:cubicBezTo>
                        <a:pt x="15" y="1"/>
                        <a:pt x="10" y="0"/>
                        <a:pt x="6" y="0"/>
                      </a:cubicBezTo>
                      <a:cubicBezTo>
                        <a:pt x="2" y="0"/>
                        <a:pt x="0" y="1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49" name="Freeform 1888"/>
                <p:cNvSpPr>
                  <a:spLocks/>
                </p:cNvSpPr>
                <p:nvPr/>
              </p:nvSpPr>
              <p:spPr bwMode="auto">
                <a:xfrm>
                  <a:off x="3260" y="1985"/>
                  <a:ext cx="33" cy="13"/>
                </a:xfrm>
                <a:custGeom>
                  <a:avLst/>
                  <a:gdLst>
                    <a:gd name="T0" fmla="*/ 2 w 18"/>
                    <a:gd name="T1" fmla="*/ 4 h 7"/>
                    <a:gd name="T2" fmla="*/ 13 w 18"/>
                    <a:gd name="T3" fmla="*/ 7 h 7"/>
                    <a:gd name="T4" fmla="*/ 16 w 18"/>
                    <a:gd name="T5" fmla="*/ 4 h 7"/>
                    <a:gd name="T6" fmla="*/ 5 w 18"/>
                    <a:gd name="T7" fmla="*/ 0 h 7"/>
                    <a:gd name="T8" fmla="*/ 2 w 18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">
                      <a:moveTo>
                        <a:pt x="2" y="4"/>
                      </a:moveTo>
                      <a:cubicBezTo>
                        <a:pt x="4" y="6"/>
                        <a:pt x="9" y="7"/>
                        <a:pt x="13" y="7"/>
                      </a:cubicBezTo>
                      <a:cubicBezTo>
                        <a:pt x="17" y="7"/>
                        <a:pt x="18" y="6"/>
                        <a:pt x="16" y="4"/>
                      </a:cubicBezTo>
                      <a:cubicBezTo>
                        <a:pt x="13" y="1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0" name="Freeform 1889"/>
                <p:cNvSpPr>
                  <a:spLocks/>
                </p:cNvSpPr>
                <p:nvPr/>
              </p:nvSpPr>
              <p:spPr bwMode="auto">
                <a:xfrm>
                  <a:off x="3234" y="1985"/>
                  <a:ext cx="33" cy="13"/>
                </a:xfrm>
                <a:custGeom>
                  <a:avLst/>
                  <a:gdLst>
                    <a:gd name="T0" fmla="*/ 2 w 18"/>
                    <a:gd name="T1" fmla="*/ 4 h 7"/>
                    <a:gd name="T2" fmla="*/ 13 w 18"/>
                    <a:gd name="T3" fmla="*/ 7 h 7"/>
                    <a:gd name="T4" fmla="*/ 16 w 18"/>
                    <a:gd name="T5" fmla="*/ 4 h 7"/>
                    <a:gd name="T6" fmla="*/ 5 w 18"/>
                    <a:gd name="T7" fmla="*/ 0 h 7"/>
                    <a:gd name="T8" fmla="*/ 2 w 18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7">
                      <a:moveTo>
                        <a:pt x="2" y="4"/>
                      </a:moveTo>
                      <a:cubicBezTo>
                        <a:pt x="4" y="6"/>
                        <a:pt x="9" y="7"/>
                        <a:pt x="13" y="7"/>
                      </a:cubicBezTo>
                      <a:cubicBezTo>
                        <a:pt x="17" y="7"/>
                        <a:pt x="18" y="6"/>
                        <a:pt x="16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1" name="Freeform 1890"/>
                <p:cNvSpPr>
                  <a:spLocks/>
                </p:cNvSpPr>
                <p:nvPr/>
              </p:nvSpPr>
              <p:spPr bwMode="auto">
                <a:xfrm>
                  <a:off x="3209" y="1985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3 w 17"/>
                    <a:gd name="T3" fmla="*/ 7 h 8"/>
                    <a:gd name="T4" fmla="*/ 15 w 17"/>
                    <a:gd name="T5" fmla="*/ 4 h 8"/>
                    <a:gd name="T6" fmla="*/ 5 w 17"/>
                    <a:gd name="T7" fmla="*/ 0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9" y="8"/>
                        <a:pt x="13" y="7"/>
                      </a:cubicBezTo>
                      <a:cubicBezTo>
                        <a:pt x="16" y="7"/>
                        <a:pt x="17" y="6"/>
                        <a:pt x="15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2" name="Freeform 1891"/>
                <p:cNvSpPr>
                  <a:spLocks/>
                </p:cNvSpPr>
                <p:nvPr/>
              </p:nvSpPr>
              <p:spPr bwMode="auto">
                <a:xfrm>
                  <a:off x="3187" y="1985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2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6"/>
                        <a:pt x="8" y="8"/>
                        <a:pt x="12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3" name="Freeform 1892"/>
                <p:cNvSpPr>
                  <a:spLocks/>
                </p:cNvSpPr>
                <p:nvPr/>
              </p:nvSpPr>
              <p:spPr bwMode="auto">
                <a:xfrm>
                  <a:off x="3165" y="1985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1 w 16"/>
                    <a:gd name="T3" fmla="*/ 8 h 8"/>
                    <a:gd name="T4" fmla="*/ 14 w 16"/>
                    <a:gd name="T5" fmla="*/ 4 h 8"/>
                    <a:gd name="T6" fmla="*/ 4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2"/>
                        <a:pt x="8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4" name="Freeform 1893"/>
                <p:cNvSpPr>
                  <a:spLocks/>
                </p:cNvSpPr>
                <p:nvPr/>
              </p:nvSpPr>
              <p:spPr bwMode="auto">
                <a:xfrm>
                  <a:off x="3142" y="1985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2 w 16"/>
                    <a:gd name="T3" fmla="*/ 8 h 8"/>
                    <a:gd name="T4" fmla="*/ 14 w 16"/>
                    <a:gd name="T5" fmla="*/ 4 h 8"/>
                    <a:gd name="T6" fmla="*/ 5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6"/>
                        <a:pt x="8" y="8"/>
                        <a:pt x="12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5" name="Freeform 1894"/>
                <p:cNvSpPr>
                  <a:spLocks/>
                </p:cNvSpPr>
                <p:nvPr/>
              </p:nvSpPr>
              <p:spPr bwMode="auto">
                <a:xfrm>
                  <a:off x="3122" y="1985"/>
                  <a:ext cx="28" cy="15"/>
                </a:xfrm>
                <a:custGeom>
                  <a:avLst/>
                  <a:gdLst>
                    <a:gd name="T0" fmla="*/ 2 w 15"/>
                    <a:gd name="T1" fmla="*/ 4 h 8"/>
                    <a:gd name="T2" fmla="*/ 11 w 15"/>
                    <a:gd name="T3" fmla="*/ 8 h 8"/>
                    <a:gd name="T4" fmla="*/ 13 w 15"/>
                    <a:gd name="T5" fmla="*/ 4 h 8"/>
                    <a:gd name="T6" fmla="*/ 4 w 15"/>
                    <a:gd name="T7" fmla="*/ 0 h 8"/>
                    <a:gd name="T8" fmla="*/ 2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4" y="8"/>
                        <a:pt x="15" y="6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6" name="Freeform 1895"/>
                <p:cNvSpPr>
                  <a:spLocks/>
                </p:cNvSpPr>
                <p:nvPr/>
              </p:nvSpPr>
              <p:spPr bwMode="auto">
                <a:xfrm>
                  <a:off x="3103" y="1985"/>
                  <a:ext cx="26" cy="15"/>
                </a:xfrm>
                <a:custGeom>
                  <a:avLst/>
                  <a:gdLst>
                    <a:gd name="T0" fmla="*/ 2 w 14"/>
                    <a:gd name="T1" fmla="*/ 4 h 8"/>
                    <a:gd name="T2" fmla="*/ 10 w 14"/>
                    <a:gd name="T3" fmla="*/ 8 h 8"/>
                    <a:gd name="T4" fmla="*/ 12 w 14"/>
                    <a:gd name="T5" fmla="*/ 4 h 8"/>
                    <a:gd name="T6" fmla="*/ 4 w 14"/>
                    <a:gd name="T7" fmla="*/ 0 h 8"/>
                    <a:gd name="T8" fmla="*/ 2 w 1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8">
                      <a:moveTo>
                        <a:pt x="2" y="4"/>
                      </a:moveTo>
                      <a:cubicBezTo>
                        <a:pt x="3" y="6"/>
                        <a:pt x="7" y="8"/>
                        <a:pt x="10" y="8"/>
                      </a:cubicBezTo>
                      <a:cubicBezTo>
                        <a:pt x="13" y="8"/>
                        <a:pt x="14" y="6"/>
                        <a:pt x="12" y="4"/>
                      </a:cubicBezTo>
                      <a:cubicBezTo>
                        <a:pt x="10" y="2"/>
                        <a:pt x="6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7" name="Freeform 1896"/>
                <p:cNvSpPr>
                  <a:spLocks/>
                </p:cNvSpPr>
                <p:nvPr/>
              </p:nvSpPr>
              <p:spPr bwMode="auto">
                <a:xfrm>
                  <a:off x="3085" y="1985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2 w 13"/>
                    <a:gd name="T5" fmla="*/ 4 h 8"/>
                    <a:gd name="T6" fmla="*/ 3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7" y="8"/>
                        <a:pt x="9" y="8"/>
                      </a:cubicBezTo>
                      <a:cubicBezTo>
                        <a:pt x="12" y="8"/>
                        <a:pt x="13" y="6"/>
                        <a:pt x="12" y="4"/>
                      </a:cubicBezTo>
                      <a:cubicBezTo>
                        <a:pt x="10" y="2"/>
                        <a:pt x="6" y="0"/>
                        <a:pt x="3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8" name="Freeform 1897"/>
                <p:cNvSpPr>
                  <a:spLocks/>
                </p:cNvSpPr>
                <p:nvPr/>
              </p:nvSpPr>
              <p:spPr bwMode="auto">
                <a:xfrm>
                  <a:off x="3066" y="1985"/>
                  <a:ext cx="24" cy="15"/>
                </a:xfrm>
                <a:custGeom>
                  <a:avLst/>
                  <a:gdLst>
                    <a:gd name="T0" fmla="*/ 1 w 13"/>
                    <a:gd name="T1" fmla="*/ 4 h 8"/>
                    <a:gd name="T2" fmla="*/ 9 w 13"/>
                    <a:gd name="T3" fmla="*/ 8 h 8"/>
                    <a:gd name="T4" fmla="*/ 11 w 13"/>
                    <a:gd name="T5" fmla="*/ 4 h 8"/>
                    <a:gd name="T6" fmla="*/ 3 w 13"/>
                    <a:gd name="T7" fmla="*/ 0 h 8"/>
                    <a:gd name="T8" fmla="*/ 1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8"/>
                      </a:cubicBezTo>
                      <a:cubicBezTo>
                        <a:pt x="12" y="8"/>
                        <a:pt x="13" y="6"/>
                        <a:pt x="11" y="4"/>
                      </a:cubicBezTo>
                      <a:cubicBezTo>
                        <a:pt x="10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59" name="Freeform 1898"/>
                <p:cNvSpPr>
                  <a:spLocks/>
                </p:cNvSpPr>
                <p:nvPr/>
              </p:nvSpPr>
              <p:spPr bwMode="auto">
                <a:xfrm>
                  <a:off x="3047" y="1987"/>
                  <a:ext cx="25" cy="13"/>
                </a:xfrm>
                <a:custGeom>
                  <a:avLst/>
                  <a:gdLst>
                    <a:gd name="T0" fmla="*/ 2 w 13"/>
                    <a:gd name="T1" fmla="*/ 3 h 7"/>
                    <a:gd name="T2" fmla="*/ 9 w 13"/>
                    <a:gd name="T3" fmla="*/ 7 h 7"/>
                    <a:gd name="T4" fmla="*/ 11 w 13"/>
                    <a:gd name="T5" fmla="*/ 3 h 7"/>
                    <a:gd name="T6" fmla="*/ 4 w 13"/>
                    <a:gd name="T7" fmla="*/ 0 h 7"/>
                    <a:gd name="T8" fmla="*/ 2 w 1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7">
                      <a:moveTo>
                        <a:pt x="2" y="3"/>
                      </a:moveTo>
                      <a:cubicBezTo>
                        <a:pt x="3" y="5"/>
                        <a:pt x="7" y="7"/>
                        <a:pt x="9" y="7"/>
                      </a:cubicBezTo>
                      <a:cubicBezTo>
                        <a:pt x="12" y="7"/>
                        <a:pt x="13" y="5"/>
                        <a:pt x="11" y="3"/>
                      </a:cubicBezTo>
                      <a:cubicBezTo>
                        <a:pt x="10" y="1"/>
                        <a:pt x="6" y="0"/>
                        <a:pt x="4" y="0"/>
                      </a:cubicBezTo>
                      <a:cubicBezTo>
                        <a:pt x="1" y="0"/>
                        <a:pt x="0" y="1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0" name="Freeform 1899"/>
                <p:cNvSpPr>
                  <a:spLocks/>
                </p:cNvSpPr>
                <p:nvPr/>
              </p:nvSpPr>
              <p:spPr bwMode="auto">
                <a:xfrm>
                  <a:off x="3031" y="1987"/>
                  <a:ext cx="22" cy="13"/>
                </a:xfrm>
                <a:custGeom>
                  <a:avLst/>
                  <a:gdLst>
                    <a:gd name="T0" fmla="*/ 2 w 12"/>
                    <a:gd name="T1" fmla="*/ 3 h 7"/>
                    <a:gd name="T2" fmla="*/ 9 w 12"/>
                    <a:gd name="T3" fmla="*/ 7 h 7"/>
                    <a:gd name="T4" fmla="*/ 11 w 12"/>
                    <a:gd name="T5" fmla="*/ 3 h 7"/>
                    <a:gd name="T6" fmla="*/ 3 w 12"/>
                    <a:gd name="T7" fmla="*/ 0 h 7"/>
                    <a:gd name="T8" fmla="*/ 2 w 12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7">
                      <a:moveTo>
                        <a:pt x="2" y="3"/>
                      </a:moveTo>
                      <a:cubicBezTo>
                        <a:pt x="3" y="6"/>
                        <a:pt x="6" y="7"/>
                        <a:pt x="9" y="7"/>
                      </a:cubicBezTo>
                      <a:cubicBezTo>
                        <a:pt x="11" y="7"/>
                        <a:pt x="12" y="5"/>
                        <a:pt x="11" y="3"/>
                      </a:cubicBezTo>
                      <a:cubicBezTo>
                        <a:pt x="9" y="1"/>
                        <a:pt x="6" y="0"/>
                        <a:pt x="3" y="0"/>
                      </a:cubicBezTo>
                      <a:cubicBezTo>
                        <a:pt x="1" y="0"/>
                        <a:pt x="0" y="1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1" name="Freeform 1900"/>
                <p:cNvSpPr>
                  <a:spLocks/>
                </p:cNvSpPr>
                <p:nvPr/>
              </p:nvSpPr>
              <p:spPr bwMode="auto">
                <a:xfrm>
                  <a:off x="3014" y="1987"/>
                  <a:ext cx="22" cy="13"/>
                </a:xfrm>
                <a:custGeom>
                  <a:avLst/>
                  <a:gdLst>
                    <a:gd name="T0" fmla="*/ 2 w 12"/>
                    <a:gd name="T1" fmla="*/ 4 h 7"/>
                    <a:gd name="T2" fmla="*/ 9 w 12"/>
                    <a:gd name="T3" fmla="*/ 7 h 7"/>
                    <a:gd name="T4" fmla="*/ 10 w 12"/>
                    <a:gd name="T5" fmla="*/ 3 h 7"/>
                    <a:gd name="T6" fmla="*/ 3 w 12"/>
                    <a:gd name="T7" fmla="*/ 0 h 7"/>
                    <a:gd name="T8" fmla="*/ 2 w 12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7">
                      <a:moveTo>
                        <a:pt x="2" y="4"/>
                      </a:moveTo>
                      <a:cubicBezTo>
                        <a:pt x="3" y="6"/>
                        <a:pt x="6" y="7"/>
                        <a:pt x="9" y="7"/>
                      </a:cubicBezTo>
                      <a:cubicBezTo>
                        <a:pt x="11" y="7"/>
                        <a:pt x="12" y="6"/>
                        <a:pt x="10" y="3"/>
                      </a:cubicBezTo>
                      <a:cubicBezTo>
                        <a:pt x="9" y="1"/>
                        <a:pt x="6" y="0"/>
                        <a:pt x="3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2" name="Freeform 1901"/>
                <p:cNvSpPr>
                  <a:spLocks/>
                </p:cNvSpPr>
                <p:nvPr/>
              </p:nvSpPr>
              <p:spPr bwMode="auto">
                <a:xfrm>
                  <a:off x="2999" y="1987"/>
                  <a:ext cx="20" cy="13"/>
                </a:xfrm>
                <a:custGeom>
                  <a:avLst/>
                  <a:gdLst>
                    <a:gd name="T0" fmla="*/ 1 w 11"/>
                    <a:gd name="T1" fmla="*/ 4 h 7"/>
                    <a:gd name="T2" fmla="*/ 8 w 11"/>
                    <a:gd name="T3" fmla="*/ 7 h 7"/>
                    <a:gd name="T4" fmla="*/ 10 w 11"/>
                    <a:gd name="T5" fmla="*/ 4 h 7"/>
                    <a:gd name="T6" fmla="*/ 3 w 11"/>
                    <a:gd name="T7" fmla="*/ 0 h 7"/>
                    <a:gd name="T8" fmla="*/ 1 w 11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7">
                      <a:moveTo>
                        <a:pt x="1" y="4"/>
                      </a:moveTo>
                      <a:cubicBezTo>
                        <a:pt x="2" y="6"/>
                        <a:pt x="5" y="7"/>
                        <a:pt x="8" y="7"/>
                      </a:cubicBezTo>
                      <a:cubicBezTo>
                        <a:pt x="10" y="7"/>
                        <a:pt x="11" y="6"/>
                        <a:pt x="10" y="4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0"/>
                        <a:pt x="0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3" name="Freeform 1902"/>
                <p:cNvSpPr>
                  <a:spLocks/>
                </p:cNvSpPr>
                <p:nvPr/>
              </p:nvSpPr>
              <p:spPr bwMode="auto">
                <a:xfrm>
                  <a:off x="2984" y="1987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9" y="7"/>
                        <a:pt x="10" y="6"/>
                        <a:pt x="9" y="4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4" name="Freeform 1903"/>
                <p:cNvSpPr>
                  <a:spLocks/>
                </p:cNvSpPr>
                <p:nvPr/>
              </p:nvSpPr>
              <p:spPr bwMode="auto">
                <a:xfrm>
                  <a:off x="2969" y="1987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5" name="Freeform 1904"/>
                <p:cNvSpPr>
                  <a:spLocks/>
                </p:cNvSpPr>
                <p:nvPr/>
              </p:nvSpPr>
              <p:spPr bwMode="auto">
                <a:xfrm>
                  <a:off x="2954" y="1987"/>
                  <a:ext cx="19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6" name="Freeform 1905"/>
                <p:cNvSpPr>
                  <a:spLocks/>
                </p:cNvSpPr>
                <p:nvPr/>
              </p:nvSpPr>
              <p:spPr bwMode="auto">
                <a:xfrm>
                  <a:off x="2941" y="1987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8 w 9"/>
                    <a:gd name="T5" fmla="*/ 4 h 8"/>
                    <a:gd name="T6" fmla="*/ 3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2" y="6"/>
                        <a:pt x="4" y="8"/>
                        <a:pt x="6" y="8"/>
                      </a:cubicBezTo>
                      <a:cubicBezTo>
                        <a:pt x="8" y="8"/>
                        <a:pt x="9" y="6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7" name="Freeform 1906"/>
                <p:cNvSpPr>
                  <a:spLocks/>
                </p:cNvSpPr>
                <p:nvPr/>
              </p:nvSpPr>
              <p:spPr bwMode="auto">
                <a:xfrm>
                  <a:off x="2928" y="1987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8 w 9"/>
                    <a:gd name="T5" fmla="*/ 4 h 8"/>
                    <a:gd name="T6" fmla="*/ 2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6"/>
                        <a:pt x="4" y="8"/>
                        <a:pt x="6" y="8"/>
                      </a:cubicBezTo>
                      <a:cubicBezTo>
                        <a:pt x="8" y="8"/>
                        <a:pt x="9" y="6"/>
                        <a:pt x="8" y="4"/>
                      </a:cubicBezTo>
                      <a:cubicBezTo>
                        <a:pt x="7" y="2"/>
                        <a:pt x="4" y="0"/>
                        <a:pt x="2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8" name="Freeform 1907"/>
                <p:cNvSpPr>
                  <a:spLocks/>
                </p:cNvSpPr>
                <p:nvPr/>
              </p:nvSpPr>
              <p:spPr bwMode="auto">
                <a:xfrm>
                  <a:off x="2915" y="1987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5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8" y="6"/>
                        <a:pt x="7" y="4"/>
                      </a:cubicBezTo>
                      <a:cubicBezTo>
                        <a:pt x="7" y="2"/>
                        <a:pt x="4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69" name="Freeform 1908"/>
                <p:cNvSpPr>
                  <a:spLocks/>
                </p:cNvSpPr>
                <p:nvPr/>
              </p:nvSpPr>
              <p:spPr bwMode="auto">
                <a:xfrm>
                  <a:off x="2902" y="1987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5 w 8"/>
                    <a:gd name="T3" fmla="*/ 8 h 8"/>
                    <a:gd name="T4" fmla="*/ 8 w 8"/>
                    <a:gd name="T5" fmla="*/ 4 h 8"/>
                    <a:gd name="T6" fmla="*/ 3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8" y="6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0" name="Freeform 1909"/>
                <p:cNvSpPr>
                  <a:spLocks/>
                </p:cNvSpPr>
                <p:nvPr/>
              </p:nvSpPr>
              <p:spPr bwMode="auto">
                <a:xfrm>
                  <a:off x="2891" y="1987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5 w 7"/>
                    <a:gd name="T3" fmla="*/ 8 h 8"/>
                    <a:gd name="T4" fmla="*/ 7 w 7"/>
                    <a:gd name="T5" fmla="*/ 4 h 8"/>
                    <a:gd name="T6" fmla="*/ 2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6" y="8"/>
                        <a:pt x="7" y="6"/>
                        <a:pt x="7" y="4"/>
                      </a:cubicBezTo>
                      <a:cubicBezTo>
                        <a:pt x="6" y="2"/>
                        <a:pt x="4" y="0"/>
                        <a:pt x="2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1" name="Freeform 1910"/>
                <p:cNvSpPr>
                  <a:spLocks/>
                </p:cNvSpPr>
                <p:nvPr/>
              </p:nvSpPr>
              <p:spPr bwMode="auto">
                <a:xfrm>
                  <a:off x="2878" y="1987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5 w 8"/>
                    <a:gd name="T3" fmla="*/ 8 h 8"/>
                    <a:gd name="T4" fmla="*/ 7 w 8"/>
                    <a:gd name="T5" fmla="*/ 4 h 8"/>
                    <a:gd name="T6" fmla="*/ 3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8" y="6"/>
                        <a:pt x="7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2" name="Freeform 1911"/>
                <p:cNvSpPr>
                  <a:spLocks/>
                </p:cNvSpPr>
                <p:nvPr/>
              </p:nvSpPr>
              <p:spPr bwMode="auto">
                <a:xfrm>
                  <a:off x="2866" y="1987"/>
                  <a:ext cx="14" cy="15"/>
                </a:xfrm>
                <a:custGeom>
                  <a:avLst/>
                  <a:gdLst>
                    <a:gd name="T0" fmla="*/ 1 w 7"/>
                    <a:gd name="T1" fmla="*/ 4 h 8"/>
                    <a:gd name="T2" fmla="*/ 4 w 7"/>
                    <a:gd name="T3" fmla="*/ 8 h 8"/>
                    <a:gd name="T4" fmla="*/ 7 w 7"/>
                    <a:gd name="T5" fmla="*/ 4 h 8"/>
                    <a:gd name="T6" fmla="*/ 3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1" y="7"/>
                        <a:pt x="3" y="8"/>
                        <a:pt x="4" y="8"/>
                      </a:cubicBezTo>
                      <a:cubicBezTo>
                        <a:pt x="6" y="8"/>
                        <a:pt x="7" y="6"/>
                        <a:pt x="7" y="4"/>
                      </a:cubicBezTo>
                      <a:cubicBezTo>
                        <a:pt x="6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3" name="Freeform 1912"/>
                <p:cNvSpPr>
                  <a:spLocks/>
                </p:cNvSpPr>
                <p:nvPr/>
              </p:nvSpPr>
              <p:spPr bwMode="auto">
                <a:xfrm>
                  <a:off x="2855" y="1987"/>
                  <a:ext cx="13" cy="15"/>
                </a:xfrm>
                <a:custGeom>
                  <a:avLst/>
                  <a:gdLst>
                    <a:gd name="T0" fmla="*/ 1 w 7"/>
                    <a:gd name="T1" fmla="*/ 4 h 8"/>
                    <a:gd name="T2" fmla="*/ 4 w 7"/>
                    <a:gd name="T3" fmla="*/ 8 h 8"/>
                    <a:gd name="T4" fmla="*/ 7 w 7"/>
                    <a:gd name="T5" fmla="*/ 4 h 8"/>
                    <a:gd name="T6" fmla="*/ 3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1" y="7"/>
                        <a:pt x="2" y="8"/>
                        <a:pt x="4" y="8"/>
                      </a:cubicBezTo>
                      <a:cubicBezTo>
                        <a:pt x="6" y="8"/>
                        <a:pt x="7" y="7"/>
                        <a:pt x="7" y="4"/>
                      </a:cubicBezTo>
                      <a:cubicBezTo>
                        <a:pt x="6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4" name="Freeform 1913"/>
                <p:cNvSpPr>
                  <a:spLocks/>
                </p:cNvSpPr>
                <p:nvPr/>
              </p:nvSpPr>
              <p:spPr bwMode="auto">
                <a:xfrm>
                  <a:off x="2844" y="1989"/>
                  <a:ext cx="13" cy="13"/>
                </a:xfrm>
                <a:custGeom>
                  <a:avLst/>
                  <a:gdLst>
                    <a:gd name="T0" fmla="*/ 1 w 7"/>
                    <a:gd name="T1" fmla="*/ 4 h 7"/>
                    <a:gd name="T2" fmla="*/ 4 w 7"/>
                    <a:gd name="T3" fmla="*/ 7 h 7"/>
                    <a:gd name="T4" fmla="*/ 7 w 7"/>
                    <a:gd name="T5" fmla="*/ 3 h 7"/>
                    <a:gd name="T6" fmla="*/ 3 w 7"/>
                    <a:gd name="T7" fmla="*/ 0 h 7"/>
                    <a:gd name="T8" fmla="*/ 1 w 7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1" y="4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6" y="7"/>
                        <a:pt x="7" y="6"/>
                        <a:pt x="7" y="3"/>
                      </a:cubicBezTo>
                      <a:cubicBezTo>
                        <a:pt x="6" y="1"/>
                        <a:pt x="5" y="0"/>
                        <a:pt x="3" y="0"/>
                      </a:cubicBezTo>
                      <a:cubicBezTo>
                        <a:pt x="2" y="0"/>
                        <a:pt x="0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5" name="Freeform 1914"/>
                <p:cNvSpPr>
                  <a:spLocks/>
                </p:cNvSpPr>
                <p:nvPr/>
              </p:nvSpPr>
              <p:spPr bwMode="auto">
                <a:xfrm>
                  <a:off x="2835" y="1989"/>
                  <a:ext cx="11" cy="15"/>
                </a:xfrm>
                <a:custGeom>
                  <a:avLst/>
                  <a:gdLst>
                    <a:gd name="T0" fmla="*/ 0 w 6"/>
                    <a:gd name="T1" fmla="*/ 4 h 8"/>
                    <a:gd name="T2" fmla="*/ 3 w 6"/>
                    <a:gd name="T3" fmla="*/ 8 h 8"/>
                    <a:gd name="T4" fmla="*/ 6 w 6"/>
                    <a:gd name="T5" fmla="*/ 4 h 8"/>
                    <a:gd name="T6" fmla="*/ 2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6" name="Oval 1915"/>
                <p:cNvSpPr>
                  <a:spLocks noChangeArrowheads="1"/>
                </p:cNvSpPr>
                <p:nvPr/>
              </p:nvSpPr>
              <p:spPr bwMode="auto">
                <a:xfrm>
                  <a:off x="2824" y="1989"/>
                  <a:ext cx="11" cy="1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7" name="Freeform 1916"/>
                <p:cNvSpPr>
                  <a:spLocks/>
                </p:cNvSpPr>
                <p:nvPr/>
              </p:nvSpPr>
              <p:spPr bwMode="auto">
                <a:xfrm>
                  <a:off x="2812" y="1989"/>
                  <a:ext cx="12" cy="15"/>
                </a:xfrm>
                <a:custGeom>
                  <a:avLst/>
                  <a:gdLst>
                    <a:gd name="T0" fmla="*/ 0 w 6"/>
                    <a:gd name="T1" fmla="*/ 4 h 8"/>
                    <a:gd name="T2" fmla="*/ 3 w 6"/>
                    <a:gd name="T3" fmla="*/ 8 h 8"/>
                    <a:gd name="T4" fmla="*/ 6 w 6"/>
                    <a:gd name="T5" fmla="*/ 4 h 8"/>
                    <a:gd name="T6" fmla="*/ 3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5" y="8"/>
                        <a:pt x="6" y="6"/>
                        <a:pt x="6" y="4"/>
                      </a:cubicBezTo>
                      <a:cubicBezTo>
                        <a:pt x="6" y="1"/>
                        <a:pt x="5" y="0"/>
                        <a:pt x="3" y="0"/>
                      </a:cubicBezTo>
                      <a:cubicBezTo>
                        <a:pt x="2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8" name="Freeform 1917"/>
                <p:cNvSpPr>
                  <a:spLocks/>
                </p:cNvSpPr>
                <p:nvPr/>
              </p:nvSpPr>
              <p:spPr bwMode="auto">
                <a:xfrm>
                  <a:off x="2803" y="1989"/>
                  <a:ext cx="11" cy="15"/>
                </a:xfrm>
                <a:custGeom>
                  <a:avLst/>
                  <a:gdLst>
                    <a:gd name="T0" fmla="*/ 0 w 6"/>
                    <a:gd name="T1" fmla="*/ 4 h 8"/>
                    <a:gd name="T2" fmla="*/ 2 w 6"/>
                    <a:gd name="T3" fmla="*/ 8 h 8"/>
                    <a:gd name="T4" fmla="*/ 5 w 6"/>
                    <a:gd name="T5" fmla="*/ 4 h 8"/>
                    <a:gd name="T6" fmla="*/ 3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2" y="8"/>
                      </a:cubicBezTo>
                      <a:cubicBezTo>
                        <a:pt x="4" y="8"/>
                        <a:pt x="5" y="6"/>
                        <a:pt x="5" y="4"/>
                      </a:cubicBezTo>
                      <a:cubicBezTo>
                        <a:pt x="6" y="2"/>
                        <a:pt x="4" y="0"/>
                        <a:pt x="3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79" name="Freeform 1918"/>
                <p:cNvSpPr>
                  <a:spLocks/>
                </p:cNvSpPr>
                <p:nvPr/>
              </p:nvSpPr>
              <p:spPr bwMode="auto">
                <a:xfrm>
                  <a:off x="2792" y="1989"/>
                  <a:ext cx="11" cy="15"/>
                </a:xfrm>
                <a:custGeom>
                  <a:avLst/>
                  <a:gdLst>
                    <a:gd name="T0" fmla="*/ 0 w 6"/>
                    <a:gd name="T1" fmla="*/ 4 h 8"/>
                    <a:gd name="T2" fmla="*/ 2 w 6"/>
                    <a:gd name="T3" fmla="*/ 8 h 8"/>
                    <a:gd name="T4" fmla="*/ 6 w 6"/>
                    <a:gd name="T5" fmla="*/ 4 h 8"/>
                    <a:gd name="T6" fmla="*/ 4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2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6" y="2"/>
                        <a:pt x="5" y="0"/>
                        <a:pt x="4" y="0"/>
                      </a:cubicBezTo>
                      <a:cubicBezTo>
                        <a:pt x="2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0" name="Freeform 1919"/>
                <p:cNvSpPr>
                  <a:spLocks/>
                </p:cNvSpPr>
                <p:nvPr/>
              </p:nvSpPr>
              <p:spPr bwMode="auto">
                <a:xfrm>
                  <a:off x="2781" y="1989"/>
                  <a:ext cx="13" cy="15"/>
                </a:xfrm>
                <a:custGeom>
                  <a:avLst/>
                  <a:gdLst>
                    <a:gd name="T0" fmla="*/ 1 w 7"/>
                    <a:gd name="T1" fmla="*/ 4 h 8"/>
                    <a:gd name="T2" fmla="*/ 3 w 7"/>
                    <a:gd name="T3" fmla="*/ 8 h 8"/>
                    <a:gd name="T4" fmla="*/ 6 w 7"/>
                    <a:gd name="T5" fmla="*/ 4 h 8"/>
                    <a:gd name="T6" fmla="*/ 4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7" y="2"/>
                        <a:pt x="6" y="0"/>
                        <a:pt x="4" y="0"/>
                      </a:cubicBezTo>
                      <a:cubicBezTo>
                        <a:pt x="3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1" name="Freeform 1920"/>
                <p:cNvSpPr>
                  <a:spLocks/>
                </p:cNvSpPr>
                <p:nvPr/>
              </p:nvSpPr>
              <p:spPr bwMode="auto">
                <a:xfrm>
                  <a:off x="2771" y="1989"/>
                  <a:ext cx="12" cy="15"/>
                </a:xfrm>
                <a:custGeom>
                  <a:avLst/>
                  <a:gdLst>
                    <a:gd name="T0" fmla="*/ 0 w 6"/>
                    <a:gd name="T1" fmla="*/ 4 h 8"/>
                    <a:gd name="T2" fmla="*/ 2 w 6"/>
                    <a:gd name="T3" fmla="*/ 8 h 8"/>
                    <a:gd name="T4" fmla="*/ 6 w 6"/>
                    <a:gd name="T5" fmla="*/ 4 h 8"/>
                    <a:gd name="T6" fmla="*/ 4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1" y="8"/>
                        <a:pt x="2" y="8"/>
                      </a:cubicBezTo>
                      <a:cubicBezTo>
                        <a:pt x="4" y="8"/>
                        <a:pt x="5" y="6"/>
                        <a:pt x="6" y="4"/>
                      </a:cubicBezTo>
                      <a:cubicBezTo>
                        <a:pt x="6" y="2"/>
                        <a:pt x="5" y="0"/>
                        <a:pt x="4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2" name="Freeform 1921"/>
                <p:cNvSpPr>
                  <a:spLocks/>
                </p:cNvSpPr>
                <p:nvPr/>
              </p:nvSpPr>
              <p:spPr bwMode="auto">
                <a:xfrm>
                  <a:off x="2760" y="1989"/>
                  <a:ext cx="13" cy="15"/>
                </a:xfrm>
                <a:custGeom>
                  <a:avLst/>
                  <a:gdLst>
                    <a:gd name="T0" fmla="*/ 1 w 7"/>
                    <a:gd name="T1" fmla="*/ 4 h 8"/>
                    <a:gd name="T2" fmla="*/ 3 w 7"/>
                    <a:gd name="T3" fmla="*/ 8 h 8"/>
                    <a:gd name="T4" fmla="*/ 6 w 7"/>
                    <a:gd name="T5" fmla="*/ 4 h 8"/>
                    <a:gd name="T6" fmla="*/ 5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4" y="8"/>
                        <a:pt x="6" y="6"/>
                        <a:pt x="6" y="4"/>
                      </a:cubicBezTo>
                      <a:cubicBezTo>
                        <a:pt x="7" y="2"/>
                        <a:pt x="6" y="0"/>
                        <a:pt x="5" y="0"/>
                      </a:cubicBezTo>
                      <a:cubicBezTo>
                        <a:pt x="3" y="0"/>
                        <a:pt x="2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3" name="Freeform 1922"/>
                <p:cNvSpPr>
                  <a:spLocks/>
                </p:cNvSpPr>
                <p:nvPr/>
              </p:nvSpPr>
              <p:spPr bwMode="auto">
                <a:xfrm>
                  <a:off x="2751" y="1989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2 w 7"/>
                    <a:gd name="T3" fmla="*/ 8 h 8"/>
                    <a:gd name="T4" fmla="*/ 6 w 7"/>
                    <a:gd name="T5" fmla="*/ 4 h 8"/>
                    <a:gd name="T6" fmla="*/ 5 w 7"/>
                    <a:gd name="T7" fmla="*/ 0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3" y="8"/>
                        <a:pt x="5" y="6"/>
                        <a:pt x="6" y="4"/>
                      </a:cubicBezTo>
                      <a:cubicBezTo>
                        <a:pt x="7" y="2"/>
                        <a:pt x="6" y="0"/>
                        <a:pt x="5" y="0"/>
                      </a:cubicBezTo>
                      <a:cubicBezTo>
                        <a:pt x="3" y="0"/>
                        <a:pt x="1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4" name="Freeform 1923"/>
                <p:cNvSpPr>
                  <a:spLocks/>
                </p:cNvSpPr>
                <p:nvPr/>
              </p:nvSpPr>
              <p:spPr bwMode="auto">
                <a:xfrm>
                  <a:off x="2615" y="1991"/>
                  <a:ext cx="18" cy="14"/>
                </a:xfrm>
                <a:custGeom>
                  <a:avLst/>
                  <a:gdLst>
                    <a:gd name="T0" fmla="*/ 2 w 10"/>
                    <a:gd name="T1" fmla="*/ 4 h 8"/>
                    <a:gd name="T2" fmla="*/ 2 w 10"/>
                    <a:gd name="T3" fmla="*/ 8 h 8"/>
                    <a:gd name="T4" fmla="*/ 8 w 10"/>
                    <a:gd name="T5" fmla="*/ 4 h 8"/>
                    <a:gd name="T6" fmla="*/ 9 w 10"/>
                    <a:gd name="T7" fmla="*/ 0 h 8"/>
                    <a:gd name="T8" fmla="*/ 2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7" y="6"/>
                        <a:pt x="8" y="4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7" y="0"/>
                        <a:pt x="4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5" name="Freeform 1924"/>
                <p:cNvSpPr>
                  <a:spLocks/>
                </p:cNvSpPr>
                <p:nvPr/>
              </p:nvSpPr>
              <p:spPr bwMode="auto">
                <a:xfrm>
                  <a:off x="2602" y="1991"/>
                  <a:ext cx="20" cy="14"/>
                </a:xfrm>
                <a:custGeom>
                  <a:avLst/>
                  <a:gdLst>
                    <a:gd name="T0" fmla="*/ 2 w 11"/>
                    <a:gd name="T1" fmla="*/ 4 h 8"/>
                    <a:gd name="T2" fmla="*/ 2 w 11"/>
                    <a:gd name="T3" fmla="*/ 8 h 8"/>
                    <a:gd name="T4" fmla="*/ 9 w 11"/>
                    <a:gd name="T5" fmla="*/ 4 h 8"/>
                    <a:gd name="T6" fmla="*/ 9 w 11"/>
                    <a:gd name="T7" fmla="*/ 0 h 8"/>
                    <a:gd name="T8" fmla="*/ 2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7" y="6"/>
                        <a:pt x="9" y="4"/>
                      </a:cubicBezTo>
                      <a:cubicBezTo>
                        <a:pt x="11" y="2"/>
                        <a:pt x="11" y="0"/>
                        <a:pt x="9" y="0"/>
                      </a:cubicBezTo>
                      <a:cubicBezTo>
                        <a:pt x="7" y="0"/>
                        <a:pt x="4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6" name="Freeform 1925"/>
                <p:cNvSpPr>
                  <a:spLocks/>
                </p:cNvSpPr>
                <p:nvPr/>
              </p:nvSpPr>
              <p:spPr bwMode="auto">
                <a:xfrm>
                  <a:off x="2587" y="1991"/>
                  <a:ext cx="22" cy="14"/>
                </a:xfrm>
                <a:custGeom>
                  <a:avLst/>
                  <a:gdLst>
                    <a:gd name="T0" fmla="*/ 3 w 12"/>
                    <a:gd name="T1" fmla="*/ 4 h 8"/>
                    <a:gd name="T2" fmla="*/ 2 w 12"/>
                    <a:gd name="T3" fmla="*/ 8 h 8"/>
                    <a:gd name="T4" fmla="*/ 10 w 12"/>
                    <a:gd name="T5" fmla="*/ 4 h 8"/>
                    <a:gd name="T6" fmla="*/ 10 w 12"/>
                    <a:gd name="T7" fmla="*/ 0 h 8"/>
                    <a:gd name="T8" fmla="*/ 3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3" y="4"/>
                      </a:moveTo>
                      <a:cubicBezTo>
                        <a:pt x="0" y="7"/>
                        <a:pt x="0" y="8"/>
                        <a:pt x="2" y="8"/>
                      </a:cubicBezTo>
                      <a:cubicBezTo>
                        <a:pt x="4" y="8"/>
                        <a:pt x="8" y="6"/>
                        <a:pt x="10" y="4"/>
                      </a:cubicBezTo>
                      <a:cubicBezTo>
                        <a:pt x="12" y="2"/>
                        <a:pt x="12" y="0"/>
                        <a:pt x="10" y="0"/>
                      </a:cubicBezTo>
                      <a:cubicBezTo>
                        <a:pt x="8" y="0"/>
                        <a:pt x="5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7" name="Freeform 1926"/>
                <p:cNvSpPr>
                  <a:spLocks/>
                </p:cNvSpPr>
                <p:nvPr/>
              </p:nvSpPr>
              <p:spPr bwMode="auto">
                <a:xfrm>
                  <a:off x="2574" y="1991"/>
                  <a:ext cx="22" cy="14"/>
                </a:xfrm>
                <a:custGeom>
                  <a:avLst/>
                  <a:gdLst>
                    <a:gd name="T0" fmla="*/ 2 w 12"/>
                    <a:gd name="T1" fmla="*/ 4 h 8"/>
                    <a:gd name="T2" fmla="*/ 2 w 12"/>
                    <a:gd name="T3" fmla="*/ 8 h 8"/>
                    <a:gd name="T4" fmla="*/ 10 w 12"/>
                    <a:gd name="T5" fmla="*/ 4 h 8"/>
                    <a:gd name="T6" fmla="*/ 10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0" y="7"/>
                        <a:pt x="0" y="8"/>
                        <a:pt x="2" y="8"/>
                      </a:cubicBezTo>
                      <a:cubicBezTo>
                        <a:pt x="4" y="8"/>
                        <a:pt x="7" y="7"/>
                        <a:pt x="10" y="4"/>
                      </a:cubicBezTo>
                      <a:cubicBezTo>
                        <a:pt x="12" y="2"/>
                        <a:pt x="12" y="0"/>
                        <a:pt x="10" y="0"/>
                      </a:cubicBezTo>
                      <a:cubicBezTo>
                        <a:pt x="8" y="0"/>
                        <a:pt x="4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8" name="Freeform 1927"/>
                <p:cNvSpPr>
                  <a:spLocks/>
                </p:cNvSpPr>
                <p:nvPr/>
              </p:nvSpPr>
              <p:spPr bwMode="auto">
                <a:xfrm>
                  <a:off x="2559" y="1991"/>
                  <a:ext cx="24" cy="16"/>
                </a:xfrm>
                <a:custGeom>
                  <a:avLst/>
                  <a:gdLst>
                    <a:gd name="T0" fmla="*/ 2 w 13"/>
                    <a:gd name="T1" fmla="*/ 4 h 9"/>
                    <a:gd name="T2" fmla="*/ 2 w 13"/>
                    <a:gd name="T3" fmla="*/ 9 h 9"/>
                    <a:gd name="T4" fmla="*/ 10 w 13"/>
                    <a:gd name="T5" fmla="*/ 4 h 9"/>
                    <a:gd name="T6" fmla="*/ 10 w 13"/>
                    <a:gd name="T7" fmla="*/ 0 h 9"/>
                    <a:gd name="T8" fmla="*/ 2 w 1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2" y="4"/>
                      </a:moveTo>
                      <a:cubicBezTo>
                        <a:pt x="0" y="7"/>
                        <a:pt x="0" y="9"/>
                        <a:pt x="2" y="9"/>
                      </a:cubicBezTo>
                      <a:cubicBezTo>
                        <a:pt x="4" y="9"/>
                        <a:pt x="8" y="7"/>
                        <a:pt x="10" y="4"/>
                      </a:cubicBezTo>
                      <a:cubicBezTo>
                        <a:pt x="12" y="2"/>
                        <a:pt x="13" y="0"/>
                        <a:pt x="10" y="0"/>
                      </a:cubicBezTo>
                      <a:cubicBezTo>
                        <a:pt x="8" y="0"/>
                        <a:pt x="5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89" name="Freeform 1928"/>
                <p:cNvSpPr>
                  <a:spLocks/>
                </p:cNvSpPr>
                <p:nvPr/>
              </p:nvSpPr>
              <p:spPr bwMode="auto">
                <a:xfrm>
                  <a:off x="2544" y="1991"/>
                  <a:ext cx="24" cy="16"/>
                </a:xfrm>
                <a:custGeom>
                  <a:avLst/>
                  <a:gdLst>
                    <a:gd name="T0" fmla="*/ 2 w 13"/>
                    <a:gd name="T1" fmla="*/ 5 h 9"/>
                    <a:gd name="T2" fmla="*/ 2 w 13"/>
                    <a:gd name="T3" fmla="*/ 9 h 9"/>
                    <a:gd name="T4" fmla="*/ 10 w 13"/>
                    <a:gd name="T5" fmla="*/ 4 h 9"/>
                    <a:gd name="T6" fmla="*/ 11 w 13"/>
                    <a:gd name="T7" fmla="*/ 0 h 9"/>
                    <a:gd name="T8" fmla="*/ 2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2" y="5"/>
                      </a:moveTo>
                      <a:cubicBezTo>
                        <a:pt x="0" y="7"/>
                        <a:pt x="0" y="9"/>
                        <a:pt x="2" y="9"/>
                      </a:cubicBezTo>
                      <a:cubicBezTo>
                        <a:pt x="4" y="9"/>
                        <a:pt x="8" y="7"/>
                        <a:pt x="10" y="4"/>
                      </a:cubicBezTo>
                      <a:cubicBezTo>
                        <a:pt x="13" y="2"/>
                        <a:pt x="13" y="0"/>
                        <a:pt x="11" y="0"/>
                      </a:cubicBezTo>
                      <a:cubicBezTo>
                        <a:pt x="9" y="0"/>
                        <a:pt x="5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Freeform 1929"/>
                <p:cNvSpPr>
                  <a:spLocks/>
                </p:cNvSpPr>
                <p:nvPr/>
              </p:nvSpPr>
              <p:spPr bwMode="auto">
                <a:xfrm>
                  <a:off x="2529" y="1991"/>
                  <a:ext cx="24" cy="16"/>
                </a:xfrm>
                <a:custGeom>
                  <a:avLst/>
                  <a:gdLst>
                    <a:gd name="T0" fmla="*/ 2 w 13"/>
                    <a:gd name="T1" fmla="*/ 5 h 9"/>
                    <a:gd name="T2" fmla="*/ 2 w 13"/>
                    <a:gd name="T3" fmla="*/ 9 h 9"/>
                    <a:gd name="T4" fmla="*/ 10 w 13"/>
                    <a:gd name="T5" fmla="*/ 5 h 9"/>
                    <a:gd name="T6" fmla="*/ 11 w 13"/>
                    <a:gd name="T7" fmla="*/ 0 h 9"/>
                    <a:gd name="T8" fmla="*/ 2 w 13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9">
                      <a:moveTo>
                        <a:pt x="2" y="5"/>
                      </a:moveTo>
                      <a:cubicBezTo>
                        <a:pt x="0" y="7"/>
                        <a:pt x="0" y="9"/>
                        <a:pt x="2" y="9"/>
                      </a:cubicBezTo>
                      <a:cubicBezTo>
                        <a:pt x="4" y="9"/>
                        <a:pt x="8" y="7"/>
                        <a:pt x="10" y="5"/>
                      </a:cubicBezTo>
                      <a:cubicBezTo>
                        <a:pt x="13" y="2"/>
                        <a:pt x="13" y="0"/>
                        <a:pt x="11" y="0"/>
                      </a:cubicBezTo>
                      <a:cubicBezTo>
                        <a:pt x="9" y="0"/>
                        <a:pt x="5" y="2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1" name="Freeform 1930"/>
                <p:cNvSpPr>
                  <a:spLocks/>
                </p:cNvSpPr>
                <p:nvPr/>
              </p:nvSpPr>
              <p:spPr bwMode="auto">
                <a:xfrm>
                  <a:off x="2441" y="1992"/>
                  <a:ext cx="30" cy="15"/>
                </a:xfrm>
                <a:custGeom>
                  <a:avLst/>
                  <a:gdLst>
                    <a:gd name="T0" fmla="*/ 3 w 16"/>
                    <a:gd name="T1" fmla="*/ 4 h 8"/>
                    <a:gd name="T2" fmla="*/ 3 w 16"/>
                    <a:gd name="T3" fmla="*/ 8 h 8"/>
                    <a:gd name="T4" fmla="*/ 13 w 16"/>
                    <a:gd name="T5" fmla="*/ 4 h 8"/>
                    <a:gd name="T6" fmla="*/ 13 w 16"/>
                    <a:gd name="T7" fmla="*/ 0 h 8"/>
                    <a:gd name="T8" fmla="*/ 3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3" y="4"/>
                      </a:moveTo>
                      <a:cubicBezTo>
                        <a:pt x="0" y="6"/>
                        <a:pt x="0" y="8"/>
                        <a:pt x="3" y="8"/>
                      </a:cubicBezTo>
                      <a:cubicBezTo>
                        <a:pt x="6" y="8"/>
                        <a:pt x="10" y="6"/>
                        <a:pt x="13" y="4"/>
                      </a:cubicBezTo>
                      <a:cubicBezTo>
                        <a:pt x="16" y="2"/>
                        <a:pt x="16" y="0"/>
                        <a:pt x="13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Freeform 1931"/>
                <p:cNvSpPr>
                  <a:spLocks/>
                </p:cNvSpPr>
                <p:nvPr/>
              </p:nvSpPr>
              <p:spPr bwMode="auto">
                <a:xfrm>
                  <a:off x="2423" y="1992"/>
                  <a:ext cx="30" cy="15"/>
                </a:xfrm>
                <a:custGeom>
                  <a:avLst/>
                  <a:gdLst>
                    <a:gd name="T0" fmla="*/ 3 w 16"/>
                    <a:gd name="T1" fmla="*/ 4 h 8"/>
                    <a:gd name="T2" fmla="*/ 3 w 16"/>
                    <a:gd name="T3" fmla="*/ 8 h 8"/>
                    <a:gd name="T4" fmla="*/ 13 w 16"/>
                    <a:gd name="T5" fmla="*/ 4 h 8"/>
                    <a:gd name="T6" fmla="*/ 13 w 16"/>
                    <a:gd name="T7" fmla="*/ 0 h 8"/>
                    <a:gd name="T8" fmla="*/ 3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3" y="4"/>
                      </a:moveTo>
                      <a:cubicBezTo>
                        <a:pt x="0" y="6"/>
                        <a:pt x="0" y="8"/>
                        <a:pt x="3" y="8"/>
                      </a:cubicBezTo>
                      <a:cubicBezTo>
                        <a:pt x="5" y="8"/>
                        <a:pt x="10" y="6"/>
                        <a:pt x="13" y="4"/>
                      </a:cubicBezTo>
                      <a:cubicBezTo>
                        <a:pt x="16" y="2"/>
                        <a:pt x="16" y="0"/>
                        <a:pt x="13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3" name="Freeform 1932"/>
                <p:cNvSpPr>
                  <a:spLocks/>
                </p:cNvSpPr>
                <p:nvPr/>
              </p:nvSpPr>
              <p:spPr bwMode="auto">
                <a:xfrm>
                  <a:off x="2359" y="1992"/>
                  <a:ext cx="34" cy="17"/>
                </a:xfrm>
                <a:custGeom>
                  <a:avLst/>
                  <a:gdLst>
                    <a:gd name="T0" fmla="*/ 3 w 18"/>
                    <a:gd name="T1" fmla="*/ 4 h 9"/>
                    <a:gd name="T2" fmla="*/ 3 w 18"/>
                    <a:gd name="T3" fmla="*/ 8 h 9"/>
                    <a:gd name="T4" fmla="*/ 15 w 18"/>
                    <a:gd name="T5" fmla="*/ 4 h 9"/>
                    <a:gd name="T6" fmla="*/ 15 w 18"/>
                    <a:gd name="T7" fmla="*/ 0 h 9"/>
                    <a:gd name="T8" fmla="*/ 3 w 1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9">
                      <a:moveTo>
                        <a:pt x="3" y="4"/>
                      </a:moveTo>
                      <a:cubicBezTo>
                        <a:pt x="0" y="7"/>
                        <a:pt x="0" y="9"/>
                        <a:pt x="3" y="8"/>
                      </a:cubicBezTo>
                      <a:cubicBezTo>
                        <a:pt x="7" y="8"/>
                        <a:pt x="12" y="7"/>
                        <a:pt x="15" y="4"/>
                      </a:cubicBezTo>
                      <a:cubicBezTo>
                        <a:pt x="18" y="2"/>
                        <a:pt x="18" y="0"/>
                        <a:pt x="15" y="0"/>
                      </a:cubicBezTo>
                      <a:cubicBezTo>
                        <a:pt x="12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4" name="Freeform 1933"/>
                <p:cNvSpPr>
                  <a:spLocks/>
                </p:cNvSpPr>
                <p:nvPr/>
              </p:nvSpPr>
              <p:spPr bwMode="auto">
                <a:xfrm>
                  <a:off x="2337" y="1992"/>
                  <a:ext cx="35" cy="17"/>
                </a:xfrm>
                <a:custGeom>
                  <a:avLst/>
                  <a:gdLst>
                    <a:gd name="T0" fmla="*/ 3 w 19"/>
                    <a:gd name="T1" fmla="*/ 4 h 9"/>
                    <a:gd name="T2" fmla="*/ 4 w 19"/>
                    <a:gd name="T3" fmla="*/ 9 h 9"/>
                    <a:gd name="T4" fmla="*/ 15 w 19"/>
                    <a:gd name="T5" fmla="*/ 4 h 9"/>
                    <a:gd name="T6" fmla="*/ 15 w 19"/>
                    <a:gd name="T7" fmla="*/ 0 h 9"/>
                    <a:gd name="T8" fmla="*/ 3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4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7" y="9"/>
                        <a:pt x="12" y="7"/>
                        <a:pt x="15" y="4"/>
                      </a:cubicBezTo>
                      <a:cubicBezTo>
                        <a:pt x="19" y="2"/>
                        <a:pt x="19" y="0"/>
                        <a:pt x="15" y="0"/>
                      </a:cubicBezTo>
                      <a:cubicBezTo>
                        <a:pt x="12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5" name="Freeform 1934"/>
                <p:cNvSpPr>
                  <a:spLocks/>
                </p:cNvSpPr>
                <p:nvPr/>
              </p:nvSpPr>
              <p:spPr bwMode="auto">
                <a:xfrm>
                  <a:off x="2315" y="1992"/>
                  <a:ext cx="35" cy="17"/>
                </a:xfrm>
                <a:custGeom>
                  <a:avLst/>
                  <a:gdLst>
                    <a:gd name="T0" fmla="*/ 3 w 19"/>
                    <a:gd name="T1" fmla="*/ 4 h 9"/>
                    <a:gd name="T2" fmla="*/ 3 w 19"/>
                    <a:gd name="T3" fmla="*/ 9 h 9"/>
                    <a:gd name="T4" fmla="*/ 15 w 19"/>
                    <a:gd name="T5" fmla="*/ 4 h 9"/>
                    <a:gd name="T6" fmla="*/ 15 w 19"/>
                    <a:gd name="T7" fmla="*/ 0 h 9"/>
                    <a:gd name="T8" fmla="*/ 3 w 19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4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7" y="9"/>
                        <a:pt x="12" y="7"/>
                        <a:pt x="15" y="4"/>
                      </a:cubicBezTo>
                      <a:cubicBezTo>
                        <a:pt x="19" y="2"/>
                        <a:pt x="19" y="0"/>
                        <a:pt x="15" y="0"/>
                      </a:cubicBezTo>
                      <a:cubicBezTo>
                        <a:pt x="12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6" name="Freeform 1935"/>
                <p:cNvSpPr>
                  <a:spLocks/>
                </p:cNvSpPr>
                <p:nvPr/>
              </p:nvSpPr>
              <p:spPr bwMode="auto">
                <a:xfrm>
                  <a:off x="2290" y="1992"/>
                  <a:ext cx="36" cy="17"/>
                </a:xfrm>
                <a:custGeom>
                  <a:avLst/>
                  <a:gdLst>
                    <a:gd name="T0" fmla="*/ 3 w 19"/>
                    <a:gd name="T1" fmla="*/ 5 h 9"/>
                    <a:gd name="T2" fmla="*/ 3 w 19"/>
                    <a:gd name="T3" fmla="*/ 9 h 9"/>
                    <a:gd name="T4" fmla="*/ 16 w 19"/>
                    <a:gd name="T5" fmla="*/ 4 h 9"/>
                    <a:gd name="T6" fmla="*/ 16 w 19"/>
                    <a:gd name="T7" fmla="*/ 0 h 9"/>
                    <a:gd name="T8" fmla="*/ 3 w 1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">
                      <a:moveTo>
                        <a:pt x="3" y="5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7" y="9"/>
                        <a:pt x="13" y="7"/>
                        <a:pt x="16" y="4"/>
                      </a:cubicBezTo>
                      <a:cubicBezTo>
                        <a:pt x="19" y="2"/>
                        <a:pt x="19" y="0"/>
                        <a:pt x="16" y="0"/>
                      </a:cubicBezTo>
                      <a:cubicBezTo>
                        <a:pt x="12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7" name="Freeform 1936"/>
                <p:cNvSpPr>
                  <a:spLocks/>
                </p:cNvSpPr>
                <p:nvPr/>
              </p:nvSpPr>
              <p:spPr bwMode="auto">
                <a:xfrm>
                  <a:off x="2264" y="1992"/>
                  <a:ext cx="38" cy="17"/>
                </a:xfrm>
                <a:custGeom>
                  <a:avLst/>
                  <a:gdLst>
                    <a:gd name="T0" fmla="*/ 4 w 20"/>
                    <a:gd name="T1" fmla="*/ 5 h 9"/>
                    <a:gd name="T2" fmla="*/ 4 w 20"/>
                    <a:gd name="T3" fmla="*/ 9 h 9"/>
                    <a:gd name="T4" fmla="*/ 17 w 20"/>
                    <a:gd name="T5" fmla="*/ 5 h 9"/>
                    <a:gd name="T6" fmla="*/ 17 w 20"/>
                    <a:gd name="T7" fmla="*/ 0 h 9"/>
                    <a:gd name="T8" fmla="*/ 4 w 2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4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4" y="7"/>
                        <a:pt x="17" y="5"/>
                      </a:cubicBezTo>
                      <a:cubicBezTo>
                        <a:pt x="20" y="2"/>
                        <a:pt x="20" y="0"/>
                        <a:pt x="17" y="0"/>
                      </a:cubicBezTo>
                      <a:cubicBezTo>
                        <a:pt x="13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8" name="Freeform 1937"/>
                <p:cNvSpPr>
                  <a:spLocks/>
                </p:cNvSpPr>
                <p:nvPr/>
              </p:nvSpPr>
              <p:spPr bwMode="auto">
                <a:xfrm>
                  <a:off x="2238" y="1992"/>
                  <a:ext cx="39" cy="17"/>
                </a:xfrm>
                <a:custGeom>
                  <a:avLst/>
                  <a:gdLst>
                    <a:gd name="T0" fmla="*/ 4 w 21"/>
                    <a:gd name="T1" fmla="*/ 5 h 9"/>
                    <a:gd name="T2" fmla="*/ 4 w 21"/>
                    <a:gd name="T3" fmla="*/ 9 h 9"/>
                    <a:gd name="T4" fmla="*/ 18 w 21"/>
                    <a:gd name="T5" fmla="*/ 5 h 9"/>
                    <a:gd name="T6" fmla="*/ 17 w 21"/>
                    <a:gd name="T7" fmla="*/ 0 h 9"/>
                    <a:gd name="T8" fmla="*/ 4 w 2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4" y="5"/>
                      </a:moveTo>
                      <a:cubicBezTo>
                        <a:pt x="0" y="7"/>
                        <a:pt x="1" y="9"/>
                        <a:pt x="4" y="9"/>
                      </a:cubicBezTo>
                      <a:cubicBezTo>
                        <a:pt x="8" y="9"/>
                        <a:pt x="14" y="7"/>
                        <a:pt x="18" y="5"/>
                      </a:cubicBezTo>
                      <a:cubicBezTo>
                        <a:pt x="21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199" name="Freeform 1938"/>
                <p:cNvSpPr>
                  <a:spLocks/>
                </p:cNvSpPr>
                <p:nvPr/>
              </p:nvSpPr>
              <p:spPr bwMode="auto">
                <a:xfrm>
                  <a:off x="2212" y="1992"/>
                  <a:ext cx="39" cy="17"/>
                </a:xfrm>
                <a:custGeom>
                  <a:avLst/>
                  <a:gdLst>
                    <a:gd name="T0" fmla="*/ 3 w 21"/>
                    <a:gd name="T1" fmla="*/ 5 h 9"/>
                    <a:gd name="T2" fmla="*/ 4 w 21"/>
                    <a:gd name="T3" fmla="*/ 9 h 9"/>
                    <a:gd name="T4" fmla="*/ 18 w 21"/>
                    <a:gd name="T5" fmla="*/ 5 h 9"/>
                    <a:gd name="T6" fmla="*/ 17 w 21"/>
                    <a:gd name="T7" fmla="*/ 0 h 9"/>
                    <a:gd name="T8" fmla="*/ 3 w 2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4" y="7"/>
                        <a:pt x="18" y="5"/>
                      </a:cubicBezTo>
                      <a:cubicBezTo>
                        <a:pt x="21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0" name="Freeform 1939"/>
                <p:cNvSpPr>
                  <a:spLocks/>
                </p:cNvSpPr>
                <p:nvPr/>
              </p:nvSpPr>
              <p:spPr bwMode="auto">
                <a:xfrm>
                  <a:off x="2184" y="1992"/>
                  <a:ext cx="41" cy="17"/>
                </a:xfrm>
                <a:custGeom>
                  <a:avLst/>
                  <a:gdLst>
                    <a:gd name="T0" fmla="*/ 3 w 22"/>
                    <a:gd name="T1" fmla="*/ 5 h 9"/>
                    <a:gd name="T2" fmla="*/ 4 w 22"/>
                    <a:gd name="T3" fmla="*/ 9 h 9"/>
                    <a:gd name="T4" fmla="*/ 18 w 22"/>
                    <a:gd name="T5" fmla="*/ 5 h 9"/>
                    <a:gd name="T6" fmla="*/ 17 w 22"/>
                    <a:gd name="T7" fmla="*/ 1 h 9"/>
                    <a:gd name="T8" fmla="*/ 3 w 2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3" y="5"/>
                      </a:moveTo>
                      <a:cubicBezTo>
                        <a:pt x="0" y="7"/>
                        <a:pt x="0" y="9"/>
                        <a:pt x="4" y="9"/>
                      </a:cubicBezTo>
                      <a:cubicBezTo>
                        <a:pt x="8" y="9"/>
                        <a:pt x="15" y="7"/>
                        <a:pt x="18" y="5"/>
                      </a:cubicBezTo>
                      <a:cubicBezTo>
                        <a:pt x="22" y="2"/>
                        <a:pt x="21" y="0"/>
                        <a:pt x="17" y="1"/>
                      </a:cubicBezTo>
                      <a:cubicBezTo>
                        <a:pt x="13" y="1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1" name="Freeform 1940"/>
                <p:cNvSpPr>
                  <a:spLocks/>
                </p:cNvSpPr>
                <p:nvPr/>
              </p:nvSpPr>
              <p:spPr bwMode="auto">
                <a:xfrm>
                  <a:off x="2154" y="1994"/>
                  <a:ext cx="43" cy="15"/>
                </a:xfrm>
                <a:custGeom>
                  <a:avLst/>
                  <a:gdLst>
                    <a:gd name="T0" fmla="*/ 4 w 23"/>
                    <a:gd name="T1" fmla="*/ 4 h 8"/>
                    <a:gd name="T2" fmla="*/ 5 w 23"/>
                    <a:gd name="T3" fmla="*/ 8 h 8"/>
                    <a:gd name="T4" fmla="*/ 19 w 23"/>
                    <a:gd name="T5" fmla="*/ 4 h 8"/>
                    <a:gd name="T6" fmla="*/ 18 w 23"/>
                    <a:gd name="T7" fmla="*/ 0 h 8"/>
                    <a:gd name="T8" fmla="*/ 4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4" y="4"/>
                      </a:moveTo>
                      <a:cubicBezTo>
                        <a:pt x="0" y="6"/>
                        <a:pt x="1" y="8"/>
                        <a:pt x="5" y="8"/>
                      </a:cubicBezTo>
                      <a:cubicBezTo>
                        <a:pt x="9" y="8"/>
                        <a:pt x="16" y="6"/>
                        <a:pt x="19" y="4"/>
                      </a:cubicBezTo>
                      <a:cubicBezTo>
                        <a:pt x="23" y="1"/>
                        <a:pt x="22" y="0"/>
                        <a:pt x="18" y="0"/>
                      </a:cubicBezTo>
                      <a:cubicBezTo>
                        <a:pt x="14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2" name="Freeform 1941"/>
                <p:cNvSpPr>
                  <a:spLocks/>
                </p:cNvSpPr>
                <p:nvPr/>
              </p:nvSpPr>
              <p:spPr bwMode="auto">
                <a:xfrm>
                  <a:off x="2124" y="1994"/>
                  <a:ext cx="43" cy="15"/>
                </a:xfrm>
                <a:custGeom>
                  <a:avLst/>
                  <a:gdLst>
                    <a:gd name="T0" fmla="*/ 4 w 23"/>
                    <a:gd name="T1" fmla="*/ 4 h 8"/>
                    <a:gd name="T2" fmla="*/ 5 w 23"/>
                    <a:gd name="T3" fmla="*/ 8 h 8"/>
                    <a:gd name="T4" fmla="*/ 20 w 23"/>
                    <a:gd name="T5" fmla="*/ 4 h 8"/>
                    <a:gd name="T6" fmla="*/ 18 w 23"/>
                    <a:gd name="T7" fmla="*/ 0 h 8"/>
                    <a:gd name="T8" fmla="*/ 4 w 2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8">
                      <a:moveTo>
                        <a:pt x="4" y="4"/>
                      </a:moveTo>
                      <a:cubicBezTo>
                        <a:pt x="0" y="6"/>
                        <a:pt x="1" y="8"/>
                        <a:pt x="5" y="8"/>
                      </a:cubicBezTo>
                      <a:cubicBezTo>
                        <a:pt x="9" y="8"/>
                        <a:pt x="16" y="6"/>
                        <a:pt x="20" y="4"/>
                      </a:cubicBezTo>
                      <a:cubicBezTo>
                        <a:pt x="23" y="2"/>
                        <a:pt x="23" y="0"/>
                        <a:pt x="18" y="0"/>
                      </a:cubicBezTo>
                      <a:cubicBezTo>
                        <a:pt x="14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3" name="Freeform 1942"/>
                <p:cNvSpPr>
                  <a:spLocks/>
                </p:cNvSpPr>
                <p:nvPr/>
              </p:nvSpPr>
              <p:spPr bwMode="auto">
                <a:xfrm>
                  <a:off x="2093" y="1994"/>
                  <a:ext cx="45" cy="15"/>
                </a:xfrm>
                <a:custGeom>
                  <a:avLst/>
                  <a:gdLst>
                    <a:gd name="T0" fmla="*/ 4 w 24"/>
                    <a:gd name="T1" fmla="*/ 4 h 8"/>
                    <a:gd name="T2" fmla="*/ 6 w 24"/>
                    <a:gd name="T3" fmla="*/ 8 h 8"/>
                    <a:gd name="T4" fmla="*/ 21 w 24"/>
                    <a:gd name="T5" fmla="*/ 4 h 8"/>
                    <a:gd name="T6" fmla="*/ 19 w 24"/>
                    <a:gd name="T7" fmla="*/ 0 h 8"/>
                    <a:gd name="T8" fmla="*/ 4 w 24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8">
                      <a:moveTo>
                        <a:pt x="4" y="4"/>
                      </a:moveTo>
                      <a:cubicBezTo>
                        <a:pt x="0" y="6"/>
                        <a:pt x="1" y="8"/>
                        <a:pt x="6" y="8"/>
                      </a:cubicBezTo>
                      <a:cubicBezTo>
                        <a:pt x="10" y="8"/>
                        <a:pt x="17" y="6"/>
                        <a:pt x="21" y="4"/>
                      </a:cubicBezTo>
                      <a:cubicBezTo>
                        <a:pt x="24" y="2"/>
                        <a:pt x="24" y="0"/>
                        <a:pt x="19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4" name="Freeform 1943"/>
                <p:cNvSpPr>
                  <a:spLocks/>
                </p:cNvSpPr>
                <p:nvPr/>
              </p:nvSpPr>
              <p:spPr bwMode="auto">
                <a:xfrm>
                  <a:off x="2061" y="1994"/>
                  <a:ext cx="47" cy="15"/>
                </a:xfrm>
                <a:custGeom>
                  <a:avLst/>
                  <a:gdLst>
                    <a:gd name="T0" fmla="*/ 4 w 25"/>
                    <a:gd name="T1" fmla="*/ 4 h 8"/>
                    <a:gd name="T2" fmla="*/ 6 w 25"/>
                    <a:gd name="T3" fmla="*/ 8 h 8"/>
                    <a:gd name="T4" fmla="*/ 21 w 25"/>
                    <a:gd name="T5" fmla="*/ 4 h 8"/>
                    <a:gd name="T6" fmla="*/ 19 w 25"/>
                    <a:gd name="T7" fmla="*/ 0 h 8"/>
                    <a:gd name="T8" fmla="*/ 4 w 2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8">
                      <a:moveTo>
                        <a:pt x="4" y="4"/>
                      </a:moveTo>
                      <a:cubicBezTo>
                        <a:pt x="0" y="7"/>
                        <a:pt x="1" y="8"/>
                        <a:pt x="6" y="8"/>
                      </a:cubicBezTo>
                      <a:cubicBezTo>
                        <a:pt x="10" y="8"/>
                        <a:pt x="17" y="6"/>
                        <a:pt x="21" y="4"/>
                      </a:cubicBezTo>
                      <a:cubicBezTo>
                        <a:pt x="25" y="2"/>
                        <a:pt x="24" y="0"/>
                        <a:pt x="19" y="0"/>
                      </a:cubicBezTo>
                      <a:cubicBezTo>
                        <a:pt x="14" y="0"/>
                        <a:pt x="7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5" name="Freeform 1944"/>
                <p:cNvSpPr>
                  <a:spLocks/>
                </p:cNvSpPr>
                <p:nvPr/>
              </p:nvSpPr>
              <p:spPr bwMode="auto">
                <a:xfrm>
                  <a:off x="2028" y="1994"/>
                  <a:ext cx="46" cy="17"/>
                </a:xfrm>
                <a:custGeom>
                  <a:avLst/>
                  <a:gdLst>
                    <a:gd name="T0" fmla="*/ 4 w 25"/>
                    <a:gd name="T1" fmla="*/ 4 h 9"/>
                    <a:gd name="T2" fmla="*/ 6 w 25"/>
                    <a:gd name="T3" fmla="*/ 9 h 9"/>
                    <a:gd name="T4" fmla="*/ 22 w 25"/>
                    <a:gd name="T5" fmla="*/ 4 h 9"/>
                    <a:gd name="T6" fmla="*/ 20 w 25"/>
                    <a:gd name="T7" fmla="*/ 0 h 9"/>
                    <a:gd name="T8" fmla="*/ 4 w 25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9">
                      <a:moveTo>
                        <a:pt x="4" y="4"/>
                      </a:moveTo>
                      <a:cubicBezTo>
                        <a:pt x="0" y="7"/>
                        <a:pt x="1" y="9"/>
                        <a:pt x="6" y="9"/>
                      </a:cubicBezTo>
                      <a:cubicBezTo>
                        <a:pt x="11" y="8"/>
                        <a:pt x="18" y="7"/>
                        <a:pt x="22" y="4"/>
                      </a:cubicBezTo>
                      <a:cubicBezTo>
                        <a:pt x="25" y="2"/>
                        <a:pt x="24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6" name="Freeform 1945"/>
                <p:cNvSpPr>
                  <a:spLocks/>
                </p:cNvSpPr>
                <p:nvPr/>
              </p:nvSpPr>
              <p:spPr bwMode="auto">
                <a:xfrm>
                  <a:off x="1992" y="1994"/>
                  <a:ext cx="49" cy="17"/>
                </a:xfrm>
                <a:custGeom>
                  <a:avLst/>
                  <a:gdLst>
                    <a:gd name="T0" fmla="*/ 4 w 26"/>
                    <a:gd name="T1" fmla="*/ 4 h 9"/>
                    <a:gd name="T2" fmla="*/ 7 w 26"/>
                    <a:gd name="T3" fmla="*/ 9 h 9"/>
                    <a:gd name="T4" fmla="*/ 23 w 26"/>
                    <a:gd name="T5" fmla="*/ 4 h 9"/>
                    <a:gd name="T6" fmla="*/ 20 w 26"/>
                    <a:gd name="T7" fmla="*/ 0 h 9"/>
                    <a:gd name="T8" fmla="*/ 4 w 26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19" y="7"/>
                        <a:pt x="23" y="4"/>
                      </a:cubicBezTo>
                      <a:cubicBezTo>
                        <a:pt x="26" y="2"/>
                        <a:pt x="25" y="0"/>
                        <a:pt x="20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7" name="Freeform 1946"/>
                <p:cNvSpPr>
                  <a:spLocks/>
                </p:cNvSpPr>
                <p:nvPr/>
              </p:nvSpPr>
              <p:spPr bwMode="auto">
                <a:xfrm>
                  <a:off x="1957" y="1994"/>
                  <a:ext cx="50" cy="17"/>
                </a:xfrm>
                <a:custGeom>
                  <a:avLst/>
                  <a:gdLst>
                    <a:gd name="T0" fmla="*/ 4 w 27"/>
                    <a:gd name="T1" fmla="*/ 4 h 9"/>
                    <a:gd name="T2" fmla="*/ 7 w 27"/>
                    <a:gd name="T3" fmla="*/ 9 h 9"/>
                    <a:gd name="T4" fmla="*/ 23 w 27"/>
                    <a:gd name="T5" fmla="*/ 4 h 9"/>
                    <a:gd name="T6" fmla="*/ 21 w 27"/>
                    <a:gd name="T7" fmla="*/ 0 h 9"/>
                    <a:gd name="T8" fmla="*/ 4 w 27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">
                      <a:moveTo>
                        <a:pt x="4" y="4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2" y="9"/>
                        <a:pt x="19" y="7"/>
                        <a:pt x="23" y="4"/>
                      </a:cubicBezTo>
                      <a:cubicBezTo>
                        <a:pt x="27" y="2"/>
                        <a:pt x="26" y="0"/>
                        <a:pt x="21" y="0"/>
                      </a:cubicBezTo>
                      <a:cubicBezTo>
                        <a:pt x="15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8" name="Freeform 1947"/>
                <p:cNvSpPr>
                  <a:spLocks/>
                </p:cNvSpPr>
                <p:nvPr/>
              </p:nvSpPr>
              <p:spPr bwMode="auto">
                <a:xfrm>
                  <a:off x="1919" y="1994"/>
                  <a:ext cx="53" cy="17"/>
                </a:xfrm>
                <a:custGeom>
                  <a:avLst/>
                  <a:gdLst>
                    <a:gd name="T0" fmla="*/ 4 w 28"/>
                    <a:gd name="T1" fmla="*/ 4 h 9"/>
                    <a:gd name="T2" fmla="*/ 7 w 28"/>
                    <a:gd name="T3" fmla="*/ 9 h 9"/>
                    <a:gd name="T4" fmla="*/ 24 w 28"/>
                    <a:gd name="T5" fmla="*/ 4 h 9"/>
                    <a:gd name="T6" fmla="*/ 21 w 28"/>
                    <a:gd name="T7" fmla="*/ 0 h 9"/>
                    <a:gd name="T8" fmla="*/ 4 w 28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4"/>
                      </a:moveTo>
                      <a:cubicBezTo>
                        <a:pt x="0" y="7"/>
                        <a:pt x="2" y="9"/>
                        <a:pt x="7" y="9"/>
                      </a:cubicBezTo>
                      <a:cubicBezTo>
                        <a:pt x="13" y="9"/>
                        <a:pt x="20" y="7"/>
                        <a:pt x="24" y="4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6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09" name="Freeform 1948"/>
                <p:cNvSpPr>
                  <a:spLocks/>
                </p:cNvSpPr>
                <p:nvPr/>
              </p:nvSpPr>
              <p:spPr bwMode="auto">
                <a:xfrm>
                  <a:off x="1882" y="1994"/>
                  <a:ext cx="52" cy="17"/>
                </a:xfrm>
                <a:custGeom>
                  <a:avLst/>
                  <a:gdLst>
                    <a:gd name="T0" fmla="*/ 4 w 28"/>
                    <a:gd name="T1" fmla="*/ 5 h 9"/>
                    <a:gd name="T2" fmla="*/ 7 w 28"/>
                    <a:gd name="T3" fmla="*/ 9 h 9"/>
                    <a:gd name="T4" fmla="*/ 24 w 28"/>
                    <a:gd name="T5" fmla="*/ 4 h 9"/>
                    <a:gd name="T6" fmla="*/ 21 w 28"/>
                    <a:gd name="T7" fmla="*/ 0 h 9"/>
                    <a:gd name="T8" fmla="*/ 4 w 2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0" y="7"/>
                        <a:pt x="24" y="4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5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0" name="Freeform 1949"/>
                <p:cNvSpPr>
                  <a:spLocks/>
                </p:cNvSpPr>
                <p:nvPr/>
              </p:nvSpPr>
              <p:spPr bwMode="auto">
                <a:xfrm>
                  <a:off x="1843" y="1994"/>
                  <a:ext cx="52" cy="17"/>
                </a:xfrm>
                <a:custGeom>
                  <a:avLst/>
                  <a:gdLst>
                    <a:gd name="T0" fmla="*/ 3 w 28"/>
                    <a:gd name="T1" fmla="*/ 5 h 9"/>
                    <a:gd name="T2" fmla="*/ 7 w 28"/>
                    <a:gd name="T3" fmla="*/ 9 h 9"/>
                    <a:gd name="T4" fmla="*/ 25 w 28"/>
                    <a:gd name="T5" fmla="*/ 5 h 9"/>
                    <a:gd name="T6" fmla="*/ 21 w 28"/>
                    <a:gd name="T7" fmla="*/ 0 h 9"/>
                    <a:gd name="T8" fmla="*/ 3 w 28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9">
                      <a:moveTo>
                        <a:pt x="3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1" y="7"/>
                        <a:pt x="25" y="5"/>
                      </a:cubicBezTo>
                      <a:cubicBezTo>
                        <a:pt x="28" y="2"/>
                        <a:pt x="27" y="0"/>
                        <a:pt x="21" y="0"/>
                      </a:cubicBezTo>
                      <a:cubicBezTo>
                        <a:pt x="15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1" name="Freeform 1950"/>
                <p:cNvSpPr>
                  <a:spLocks/>
                </p:cNvSpPr>
                <p:nvPr/>
              </p:nvSpPr>
              <p:spPr bwMode="auto">
                <a:xfrm>
                  <a:off x="1802" y="1994"/>
                  <a:ext cx="54" cy="17"/>
                </a:xfrm>
                <a:custGeom>
                  <a:avLst/>
                  <a:gdLst>
                    <a:gd name="T0" fmla="*/ 4 w 29"/>
                    <a:gd name="T1" fmla="*/ 5 h 9"/>
                    <a:gd name="T2" fmla="*/ 7 w 29"/>
                    <a:gd name="T3" fmla="*/ 9 h 9"/>
                    <a:gd name="T4" fmla="*/ 25 w 29"/>
                    <a:gd name="T5" fmla="*/ 5 h 9"/>
                    <a:gd name="T6" fmla="*/ 22 w 29"/>
                    <a:gd name="T7" fmla="*/ 0 h 9"/>
                    <a:gd name="T8" fmla="*/ 4 w 29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9">
                      <a:moveTo>
                        <a:pt x="4" y="5"/>
                      </a:moveTo>
                      <a:cubicBezTo>
                        <a:pt x="0" y="7"/>
                        <a:pt x="1" y="9"/>
                        <a:pt x="7" y="9"/>
                      </a:cubicBezTo>
                      <a:cubicBezTo>
                        <a:pt x="13" y="9"/>
                        <a:pt x="21" y="7"/>
                        <a:pt x="25" y="5"/>
                      </a:cubicBezTo>
                      <a:cubicBezTo>
                        <a:pt x="29" y="2"/>
                        <a:pt x="28" y="0"/>
                        <a:pt x="22" y="0"/>
                      </a:cubicBezTo>
                      <a:cubicBezTo>
                        <a:pt x="16" y="0"/>
                        <a:pt x="7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2" name="Freeform 1951"/>
                <p:cNvSpPr>
                  <a:spLocks/>
                </p:cNvSpPr>
                <p:nvPr/>
              </p:nvSpPr>
              <p:spPr bwMode="auto">
                <a:xfrm>
                  <a:off x="1759" y="1994"/>
                  <a:ext cx="56" cy="17"/>
                </a:xfrm>
                <a:custGeom>
                  <a:avLst/>
                  <a:gdLst>
                    <a:gd name="T0" fmla="*/ 4 w 30"/>
                    <a:gd name="T1" fmla="*/ 5 h 9"/>
                    <a:gd name="T2" fmla="*/ 8 w 30"/>
                    <a:gd name="T3" fmla="*/ 9 h 9"/>
                    <a:gd name="T4" fmla="*/ 26 w 30"/>
                    <a:gd name="T5" fmla="*/ 5 h 9"/>
                    <a:gd name="T6" fmla="*/ 22 w 30"/>
                    <a:gd name="T7" fmla="*/ 0 h 9"/>
                    <a:gd name="T8" fmla="*/ 4 w 30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9">
                      <a:moveTo>
                        <a:pt x="4" y="5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4" y="9"/>
                        <a:pt x="23" y="7"/>
                        <a:pt x="26" y="5"/>
                      </a:cubicBezTo>
                      <a:cubicBezTo>
                        <a:pt x="30" y="2"/>
                        <a:pt x="29" y="0"/>
                        <a:pt x="22" y="0"/>
                      </a:cubicBezTo>
                      <a:cubicBezTo>
                        <a:pt x="16" y="0"/>
                        <a:pt x="8" y="2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3" name="Freeform 1952"/>
                <p:cNvSpPr>
                  <a:spLocks/>
                </p:cNvSpPr>
                <p:nvPr/>
              </p:nvSpPr>
              <p:spPr bwMode="auto">
                <a:xfrm>
                  <a:off x="1716" y="1994"/>
                  <a:ext cx="58" cy="17"/>
                </a:xfrm>
                <a:custGeom>
                  <a:avLst/>
                  <a:gdLst>
                    <a:gd name="T0" fmla="*/ 3 w 31"/>
                    <a:gd name="T1" fmla="*/ 5 h 9"/>
                    <a:gd name="T2" fmla="*/ 8 w 31"/>
                    <a:gd name="T3" fmla="*/ 9 h 9"/>
                    <a:gd name="T4" fmla="*/ 27 w 31"/>
                    <a:gd name="T5" fmla="*/ 5 h 9"/>
                    <a:gd name="T6" fmla="*/ 22 w 31"/>
                    <a:gd name="T7" fmla="*/ 0 h 9"/>
                    <a:gd name="T8" fmla="*/ 3 w 31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9">
                      <a:moveTo>
                        <a:pt x="3" y="5"/>
                      </a:moveTo>
                      <a:cubicBezTo>
                        <a:pt x="0" y="7"/>
                        <a:pt x="2" y="9"/>
                        <a:pt x="8" y="9"/>
                      </a:cubicBezTo>
                      <a:cubicBezTo>
                        <a:pt x="15" y="9"/>
                        <a:pt x="23" y="7"/>
                        <a:pt x="27" y="5"/>
                      </a:cubicBezTo>
                      <a:cubicBezTo>
                        <a:pt x="31" y="2"/>
                        <a:pt x="29" y="0"/>
                        <a:pt x="22" y="0"/>
                      </a:cubicBezTo>
                      <a:cubicBezTo>
                        <a:pt x="16" y="0"/>
                        <a:pt x="7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4" name="Freeform 1953"/>
                <p:cNvSpPr>
                  <a:spLocks/>
                </p:cNvSpPr>
                <p:nvPr/>
              </p:nvSpPr>
              <p:spPr bwMode="auto">
                <a:xfrm>
                  <a:off x="1670" y="1994"/>
                  <a:ext cx="59" cy="17"/>
                </a:xfrm>
                <a:custGeom>
                  <a:avLst/>
                  <a:gdLst>
                    <a:gd name="T0" fmla="*/ 4 w 32"/>
                    <a:gd name="T1" fmla="*/ 5 h 9"/>
                    <a:gd name="T2" fmla="*/ 9 w 32"/>
                    <a:gd name="T3" fmla="*/ 9 h 9"/>
                    <a:gd name="T4" fmla="*/ 28 w 32"/>
                    <a:gd name="T5" fmla="*/ 5 h 9"/>
                    <a:gd name="T6" fmla="*/ 24 w 32"/>
                    <a:gd name="T7" fmla="*/ 1 h 9"/>
                    <a:gd name="T8" fmla="*/ 4 w 32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9">
                      <a:moveTo>
                        <a:pt x="4" y="5"/>
                      </a:moveTo>
                      <a:cubicBezTo>
                        <a:pt x="0" y="7"/>
                        <a:pt x="3" y="9"/>
                        <a:pt x="9" y="9"/>
                      </a:cubicBezTo>
                      <a:cubicBezTo>
                        <a:pt x="16" y="9"/>
                        <a:pt x="24" y="7"/>
                        <a:pt x="28" y="5"/>
                      </a:cubicBezTo>
                      <a:cubicBezTo>
                        <a:pt x="32" y="2"/>
                        <a:pt x="30" y="0"/>
                        <a:pt x="24" y="1"/>
                      </a:cubicBezTo>
                      <a:cubicBezTo>
                        <a:pt x="17" y="1"/>
                        <a:pt x="8" y="3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5" name="Freeform 1954"/>
                <p:cNvSpPr>
                  <a:spLocks/>
                </p:cNvSpPr>
                <p:nvPr/>
              </p:nvSpPr>
              <p:spPr bwMode="auto">
                <a:xfrm>
                  <a:off x="3478" y="1970"/>
                  <a:ext cx="43" cy="13"/>
                </a:xfrm>
                <a:custGeom>
                  <a:avLst/>
                  <a:gdLst>
                    <a:gd name="T0" fmla="*/ 2 w 23"/>
                    <a:gd name="T1" fmla="*/ 4 h 7"/>
                    <a:gd name="T2" fmla="*/ 16 w 23"/>
                    <a:gd name="T3" fmla="*/ 7 h 7"/>
                    <a:gd name="T4" fmla="*/ 21 w 23"/>
                    <a:gd name="T5" fmla="*/ 4 h 7"/>
                    <a:gd name="T6" fmla="*/ 7 w 23"/>
                    <a:gd name="T7" fmla="*/ 0 h 7"/>
                    <a:gd name="T8" fmla="*/ 2 w 23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7">
                      <a:moveTo>
                        <a:pt x="2" y="4"/>
                      </a:moveTo>
                      <a:cubicBezTo>
                        <a:pt x="5" y="6"/>
                        <a:pt x="11" y="7"/>
                        <a:pt x="16" y="7"/>
                      </a:cubicBezTo>
                      <a:cubicBezTo>
                        <a:pt x="21" y="7"/>
                        <a:pt x="23" y="6"/>
                        <a:pt x="21" y="4"/>
                      </a:cubicBezTo>
                      <a:cubicBezTo>
                        <a:pt x="18" y="2"/>
                        <a:pt x="12" y="0"/>
                        <a:pt x="7" y="0"/>
                      </a:cubicBezTo>
                      <a:cubicBezTo>
                        <a:pt x="2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6" name="Freeform 1955"/>
                <p:cNvSpPr>
                  <a:spLocks/>
                </p:cNvSpPr>
                <p:nvPr/>
              </p:nvSpPr>
              <p:spPr bwMode="auto">
                <a:xfrm>
                  <a:off x="3219" y="1970"/>
                  <a:ext cx="33" cy="15"/>
                </a:xfrm>
                <a:custGeom>
                  <a:avLst/>
                  <a:gdLst>
                    <a:gd name="T0" fmla="*/ 3 w 18"/>
                    <a:gd name="T1" fmla="*/ 4 h 8"/>
                    <a:gd name="T2" fmla="*/ 13 w 18"/>
                    <a:gd name="T3" fmla="*/ 8 h 8"/>
                    <a:gd name="T4" fmla="*/ 16 w 18"/>
                    <a:gd name="T5" fmla="*/ 4 h 8"/>
                    <a:gd name="T6" fmla="*/ 5 w 18"/>
                    <a:gd name="T7" fmla="*/ 0 h 8"/>
                    <a:gd name="T8" fmla="*/ 3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3" y="4"/>
                      </a:moveTo>
                      <a:cubicBezTo>
                        <a:pt x="5" y="6"/>
                        <a:pt x="9" y="8"/>
                        <a:pt x="13" y="8"/>
                      </a:cubicBezTo>
                      <a:cubicBezTo>
                        <a:pt x="17" y="8"/>
                        <a:pt x="18" y="6"/>
                        <a:pt x="16" y="4"/>
                      </a:cubicBezTo>
                      <a:cubicBezTo>
                        <a:pt x="13" y="2"/>
                        <a:pt x="9" y="0"/>
                        <a:pt x="5" y="0"/>
                      </a:cubicBezTo>
                      <a:cubicBezTo>
                        <a:pt x="2" y="0"/>
                        <a:pt x="0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7" name="Freeform 1956"/>
                <p:cNvSpPr>
                  <a:spLocks/>
                </p:cNvSpPr>
                <p:nvPr/>
              </p:nvSpPr>
              <p:spPr bwMode="auto">
                <a:xfrm>
                  <a:off x="3196" y="1970"/>
                  <a:ext cx="32" cy="15"/>
                </a:xfrm>
                <a:custGeom>
                  <a:avLst/>
                  <a:gdLst>
                    <a:gd name="T0" fmla="*/ 2 w 17"/>
                    <a:gd name="T1" fmla="*/ 4 h 8"/>
                    <a:gd name="T2" fmla="*/ 12 w 17"/>
                    <a:gd name="T3" fmla="*/ 8 h 8"/>
                    <a:gd name="T4" fmla="*/ 14 w 17"/>
                    <a:gd name="T5" fmla="*/ 4 h 8"/>
                    <a:gd name="T6" fmla="*/ 4 w 17"/>
                    <a:gd name="T7" fmla="*/ 1 h 8"/>
                    <a:gd name="T8" fmla="*/ 2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2" y="4"/>
                      </a:moveTo>
                      <a:cubicBezTo>
                        <a:pt x="4" y="6"/>
                        <a:pt x="8" y="8"/>
                        <a:pt x="12" y="8"/>
                      </a:cubicBezTo>
                      <a:cubicBezTo>
                        <a:pt x="15" y="8"/>
                        <a:pt x="17" y="6"/>
                        <a:pt x="14" y="4"/>
                      </a:cubicBezTo>
                      <a:cubicBezTo>
                        <a:pt x="12" y="2"/>
                        <a:pt x="8" y="0"/>
                        <a:pt x="4" y="1"/>
                      </a:cubicBezTo>
                      <a:cubicBezTo>
                        <a:pt x="1" y="1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8" name="Freeform 1957"/>
                <p:cNvSpPr>
                  <a:spLocks/>
                </p:cNvSpPr>
                <p:nvPr/>
              </p:nvSpPr>
              <p:spPr bwMode="auto">
                <a:xfrm>
                  <a:off x="3174" y="1972"/>
                  <a:ext cx="30" cy="13"/>
                </a:xfrm>
                <a:custGeom>
                  <a:avLst/>
                  <a:gdLst>
                    <a:gd name="T0" fmla="*/ 2 w 16"/>
                    <a:gd name="T1" fmla="*/ 3 h 7"/>
                    <a:gd name="T2" fmla="*/ 11 w 16"/>
                    <a:gd name="T3" fmla="*/ 7 h 7"/>
                    <a:gd name="T4" fmla="*/ 14 w 16"/>
                    <a:gd name="T5" fmla="*/ 3 h 7"/>
                    <a:gd name="T6" fmla="*/ 4 w 16"/>
                    <a:gd name="T7" fmla="*/ 0 h 7"/>
                    <a:gd name="T8" fmla="*/ 2 w 16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7">
                      <a:moveTo>
                        <a:pt x="2" y="3"/>
                      </a:moveTo>
                      <a:cubicBezTo>
                        <a:pt x="4" y="5"/>
                        <a:pt x="8" y="7"/>
                        <a:pt x="11" y="7"/>
                      </a:cubicBezTo>
                      <a:cubicBezTo>
                        <a:pt x="15" y="7"/>
                        <a:pt x="16" y="5"/>
                        <a:pt x="14" y="3"/>
                      </a:cubicBezTo>
                      <a:cubicBezTo>
                        <a:pt x="12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19" name="Freeform 1958"/>
                <p:cNvSpPr>
                  <a:spLocks/>
                </p:cNvSpPr>
                <p:nvPr/>
              </p:nvSpPr>
              <p:spPr bwMode="auto">
                <a:xfrm>
                  <a:off x="3152" y="1972"/>
                  <a:ext cx="30" cy="13"/>
                </a:xfrm>
                <a:custGeom>
                  <a:avLst/>
                  <a:gdLst>
                    <a:gd name="T0" fmla="*/ 2 w 16"/>
                    <a:gd name="T1" fmla="*/ 3 h 7"/>
                    <a:gd name="T2" fmla="*/ 11 w 16"/>
                    <a:gd name="T3" fmla="*/ 7 h 7"/>
                    <a:gd name="T4" fmla="*/ 14 w 16"/>
                    <a:gd name="T5" fmla="*/ 3 h 7"/>
                    <a:gd name="T6" fmla="*/ 4 w 16"/>
                    <a:gd name="T7" fmla="*/ 0 h 7"/>
                    <a:gd name="T8" fmla="*/ 2 w 16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7">
                      <a:moveTo>
                        <a:pt x="2" y="3"/>
                      </a:moveTo>
                      <a:cubicBezTo>
                        <a:pt x="4" y="5"/>
                        <a:pt x="8" y="7"/>
                        <a:pt x="11" y="7"/>
                      </a:cubicBezTo>
                      <a:cubicBezTo>
                        <a:pt x="14" y="7"/>
                        <a:pt x="16" y="5"/>
                        <a:pt x="14" y="3"/>
                      </a:cubicBezTo>
                      <a:cubicBezTo>
                        <a:pt x="12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0" name="Freeform 1959"/>
                <p:cNvSpPr>
                  <a:spLocks/>
                </p:cNvSpPr>
                <p:nvPr/>
              </p:nvSpPr>
              <p:spPr bwMode="auto">
                <a:xfrm>
                  <a:off x="3111" y="1972"/>
                  <a:ext cx="26" cy="13"/>
                </a:xfrm>
                <a:custGeom>
                  <a:avLst/>
                  <a:gdLst>
                    <a:gd name="T0" fmla="*/ 2 w 14"/>
                    <a:gd name="T1" fmla="*/ 3 h 7"/>
                    <a:gd name="T2" fmla="*/ 10 w 14"/>
                    <a:gd name="T3" fmla="*/ 7 h 7"/>
                    <a:gd name="T4" fmla="*/ 12 w 14"/>
                    <a:gd name="T5" fmla="*/ 3 h 7"/>
                    <a:gd name="T6" fmla="*/ 4 w 14"/>
                    <a:gd name="T7" fmla="*/ 0 h 7"/>
                    <a:gd name="T8" fmla="*/ 2 w 14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7">
                      <a:moveTo>
                        <a:pt x="2" y="3"/>
                      </a:moveTo>
                      <a:cubicBezTo>
                        <a:pt x="3" y="6"/>
                        <a:pt x="7" y="7"/>
                        <a:pt x="10" y="7"/>
                      </a:cubicBezTo>
                      <a:cubicBezTo>
                        <a:pt x="13" y="7"/>
                        <a:pt x="14" y="5"/>
                        <a:pt x="12" y="3"/>
                      </a:cubicBezTo>
                      <a:cubicBezTo>
                        <a:pt x="11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1" name="Freeform 1960"/>
                <p:cNvSpPr>
                  <a:spLocks/>
                </p:cNvSpPr>
                <p:nvPr/>
              </p:nvSpPr>
              <p:spPr bwMode="auto">
                <a:xfrm>
                  <a:off x="3090" y="1972"/>
                  <a:ext cx="26" cy="13"/>
                </a:xfrm>
                <a:custGeom>
                  <a:avLst/>
                  <a:gdLst>
                    <a:gd name="T0" fmla="*/ 2 w 14"/>
                    <a:gd name="T1" fmla="*/ 4 h 7"/>
                    <a:gd name="T2" fmla="*/ 11 w 14"/>
                    <a:gd name="T3" fmla="*/ 7 h 7"/>
                    <a:gd name="T4" fmla="*/ 13 w 14"/>
                    <a:gd name="T5" fmla="*/ 3 h 7"/>
                    <a:gd name="T6" fmla="*/ 4 w 14"/>
                    <a:gd name="T7" fmla="*/ 0 h 7"/>
                    <a:gd name="T8" fmla="*/ 2 w 14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7">
                      <a:moveTo>
                        <a:pt x="2" y="4"/>
                      </a:moveTo>
                      <a:cubicBezTo>
                        <a:pt x="4" y="6"/>
                        <a:pt x="8" y="7"/>
                        <a:pt x="11" y="7"/>
                      </a:cubicBezTo>
                      <a:cubicBezTo>
                        <a:pt x="13" y="7"/>
                        <a:pt x="14" y="6"/>
                        <a:pt x="13" y="3"/>
                      </a:cubicBezTo>
                      <a:cubicBezTo>
                        <a:pt x="11" y="1"/>
                        <a:pt x="7" y="0"/>
                        <a:pt x="4" y="0"/>
                      </a:cubicBezTo>
                      <a:cubicBezTo>
                        <a:pt x="1" y="0"/>
                        <a:pt x="0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2" name="Freeform 1961"/>
                <p:cNvSpPr>
                  <a:spLocks/>
                </p:cNvSpPr>
                <p:nvPr/>
              </p:nvSpPr>
              <p:spPr bwMode="auto">
                <a:xfrm>
                  <a:off x="3072" y="1972"/>
                  <a:ext cx="26" cy="13"/>
                </a:xfrm>
                <a:custGeom>
                  <a:avLst/>
                  <a:gdLst>
                    <a:gd name="T0" fmla="*/ 2 w 14"/>
                    <a:gd name="T1" fmla="*/ 4 h 7"/>
                    <a:gd name="T2" fmla="*/ 10 w 14"/>
                    <a:gd name="T3" fmla="*/ 7 h 7"/>
                    <a:gd name="T4" fmla="*/ 12 w 14"/>
                    <a:gd name="T5" fmla="*/ 4 h 7"/>
                    <a:gd name="T6" fmla="*/ 4 w 14"/>
                    <a:gd name="T7" fmla="*/ 0 h 7"/>
                    <a:gd name="T8" fmla="*/ 2 w 14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7">
                      <a:moveTo>
                        <a:pt x="2" y="4"/>
                      </a:moveTo>
                      <a:cubicBezTo>
                        <a:pt x="4" y="6"/>
                        <a:pt x="7" y="7"/>
                        <a:pt x="10" y="7"/>
                      </a:cubicBezTo>
                      <a:cubicBezTo>
                        <a:pt x="13" y="7"/>
                        <a:pt x="14" y="6"/>
                        <a:pt x="12" y="4"/>
                      </a:cubicBezTo>
                      <a:cubicBezTo>
                        <a:pt x="10" y="1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3" name="Freeform 1962"/>
                <p:cNvSpPr>
                  <a:spLocks/>
                </p:cNvSpPr>
                <p:nvPr/>
              </p:nvSpPr>
              <p:spPr bwMode="auto">
                <a:xfrm>
                  <a:off x="3055" y="1972"/>
                  <a:ext cx="24" cy="13"/>
                </a:xfrm>
                <a:custGeom>
                  <a:avLst/>
                  <a:gdLst>
                    <a:gd name="T0" fmla="*/ 2 w 13"/>
                    <a:gd name="T1" fmla="*/ 4 h 7"/>
                    <a:gd name="T2" fmla="*/ 9 w 13"/>
                    <a:gd name="T3" fmla="*/ 7 h 7"/>
                    <a:gd name="T4" fmla="*/ 11 w 13"/>
                    <a:gd name="T5" fmla="*/ 4 h 7"/>
                    <a:gd name="T6" fmla="*/ 3 w 13"/>
                    <a:gd name="T7" fmla="*/ 0 h 7"/>
                    <a:gd name="T8" fmla="*/ 2 w 13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7">
                      <a:moveTo>
                        <a:pt x="2" y="4"/>
                      </a:moveTo>
                      <a:cubicBezTo>
                        <a:pt x="3" y="6"/>
                        <a:pt x="7" y="7"/>
                        <a:pt x="9" y="7"/>
                      </a:cubicBezTo>
                      <a:cubicBezTo>
                        <a:pt x="12" y="7"/>
                        <a:pt x="13" y="6"/>
                        <a:pt x="11" y="4"/>
                      </a:cubicBezTo>
                      <a:cubicBezTo>
                        <a:pt x="9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4" name="Freeform 1963"/>
                <p:cNvSpPr>
                  <a:spLocks/>
                </p:cNvSpPr>
                <p:nvPr/>
              </p:nvSpPr>
              <p:spPr bwMode="auto">
                <a:xfrm>
                  <a:off x="3038" y="1972"/>
                  <a:ext cx="22" cy="15"/>
                </a:xfrm>
                <a:custGeom>
                  <a:avLst/>
                  <a:gdLst>
                    <a:gd name="T0" fmla="*/ 1 w 12"/>
                    <a:gd name="T1" fmla="*/ 4 h 8"/>
                    <a:gd name="T2" fmla="*/ 9 w 12"/>
                    <a:gd name="T3" fmla="*/ 7 h 8"/>
                    <a:gd name="T4" fmla="*/ 10 w 12"/>
                    <a:gd name="T5" fmla="*/ 4 h 8"/>
                    <a:gd name="T6" fmla="*/ 3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3" y="6"/>
                        <a:pt x="6" y="8"/>
                        <a:pt x="9" y="7"/>
                      </a:cubicBezTo>
                      <a:cubicBezTo>
                        <a:pt x="11" y="7"/>
                        <a:pt x="12" y="6"/>
                        <a:pt x="10" y="4"/>
                      </a:cubicBezTo>
                      <a:cubicBezTo>
                        <a:pt x="9" y="2"/>
                        <a:pt x="6" y="0"/>
                        <a:pt x="3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Freeform 1964"/>
                <p:cNvSpPr>
                  <a:spLocks/>
                </p:cNvSpPr>
                <p:nvPr/>
              </p:nvSpPr>
              <p:spPr bwMode="auto">
                <a:xfrm>
                  <a:off x="3021" y="1972"/>
                  <a:ext cx="23" cy="15"/>
                </a:xfrm>
                <a:custGeom>
                  <a:avLst/>
                  <a:gdLst>
                    <a:gd name="T0" fmla="*/ 1 w 12"/>
                    <a:gd name="T1" fmla="*/ 4 h 8"/>
                    <a:gd name="T2" fmla="*/ 8 w 12"/>
                    <a:gd name="T3" fmla="*/ 8 h 8"/>
                    <a:gd name="T4" fmla="*/ 10 w 12"/>
                    <a:gd name="T5" fmla="*/ 4 h 8"/>
                    <a:gd name="T6" fmla="*/ 3 w 12"/>
                    <a:gd name="T7" fmla="*/ 0 h 8"/>
                    <a:gd name="T8" fmla="*/ 1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1" y="4"/>
                      </a:moveTo>
                      <a:cubicBezTo>
                        <a:pt x="3" y="6"/>
                        <a:pt x="6" y="8"/>
                        <a:pt x="8" y="8"/>
                      </a:cubicBezTo>
                      <a:cubicBezTo>
                        <a:pt x="11" y="8"/>
                        <a:pt x="12" y="6"/>
                        <a:pt x="10" y="4"/>
                      </a:cubicBezTo>
                      <a:cubicBezTo>
                        <a:pt x="9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6" name="Freeform 1965"/>
                <p:cNvSpPr>
                  <a:spLocks/>
                </p:cNvSpPr>
                <p:nvPr/>
              </p:nvSpPr>
              <p:spPr bwMode="auto">
                <a:xfrm>
                  <a:off x="3004" y="1972"/>
                  <a:ext cx="23" cy="15"/>
                </a:xfrm>
                <a:custGeom>
                  <a:avLst/>
                  <a:gdLst>
                    <a:gd name="T0" fmla="*/ 2 w 12"/>
                    <a:gd name="T1" fmla="*/ 4 h 8"/>
                    <a:gd name="T2" fmla="*/ 8 w 12"/>
                    <a:gd name="T3" fmla="*/ 8 h 8"/>
                    <a:gd name="T4" fmla="*/ 10 w 12"/>
                    <a:gd name="T5" fmla="*/ 4 h 8"/>
                    <a:gd name="T6" fmla="*/ 3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3" y="6"/>
                        <a:pt x="6" y="8"/>
                        <a:pt x="8" y="8"/>
                      </a:cubicBezTo>
                      <a:cubicBezTo>
                        <a:pt x="11" y="8"/>
                        <a:pt x="12" y="6"/>
                        <a:pt x="10" y="4"/>
                      </a:cubicBezTo>
                      <a:cubicBezTo>
                        <a:pt x="9" y="2"/>
                        <a:pt x="6" y="0"/>
                        <a:pt x="3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7" name="Freeform 1966"/>
                <p:cNvSpPr>
                  <a:spLocks/>
                </p:cNvSpPr>
                <p:nvPr/>
              </p:nvSpPr>
              <p:spPr bwMode="auto">
                <a:xfrm>
                  <a:off x="2989" y="1972"/>
                  <a:ext cx="21" cy="15"/>
                </a:xfrm>
                <a:custGeom>
                  <a:avLst/>
                  <a:gdLst>
                    <a:gd name="T0" fmla="*/ 1 w 11"/>
                    <a:gd name="T1" fmla="*/ 4 h 8"/>
                    <a:gd name="T2" fmla="*/ 8 w 11"/>
                    <a:gd name="T3" fmla="*/ 8 h 8"/>
                    <a:gd name="T4" fmla="*/ 10 w 11"/>
                    <a:gd name="T5" fmla="*/ 4 h 8"/>
                    <a:gd name="T6" fmla="*/ 3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3" y="6"/>
                        <a:pt x="6" y="8"/>
                        <a:pt x="8" y="8"/>
                      </a:cubicBezTo>
                      <a:cubicBezTo>
                        <a:pt x="10" y="8"/>
                        <a:pt x="11" y="6"/>
                        <a:pt x="10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8" name="Freeform 1967"/>
                <p:cNvSpPr>
                  <a:spLocks/>
                </p:cNvSpPr>
                <p:nvPr/>
              </p:nvSpPr>
              <p:spPr bwMode="auto">
                <a:xfrm>
                  <a:off x="2975" y="1972"/>
                  <a:ext cx="20" cy="15"/>
                </a:xfrm>
                <a:custGeom>
                  <a:avLst/>
                  <a:gdLst>
                    <a:gd name="T0" fmla="*/ 2 w 11"/>
                    <a:gd name="T1" fmla="*/ 4 h 8"/>
                    <a:gd name="T2" fmla="*/ 8 w 11"/>
                    <a:gd name="T3" fmla="*/ 8 h 8"/>
                    <a:gd name="T4" fmla="*/ 9 w 11"/>
                    <a:gd name="T5" fmla="*/ 4 h 8"/>
                    <a:gd name="T6" fmla="*/ 3 w 11"/>
                    <a:gd name="T7" fmla="*/ 0 h 8"/>
                    <a:gd name="T8" fmla="*/ 2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2" y="4"/>
                      </a:moveTo>
                      <a:cubicBezTo>
                        <a:pt x="3" y="6"/>
                        <a:pt x="5" y="8"/>
                        <a:pt x="8" y="8"/>
                      </a:cubicBezTo>
                      <a:cubicBezTo>
                        <a:pt x="10" y="8"/>
                        <a:pt x="11" y="6"/>
                        <a:pt x="9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29" name="Freeform 1968"/>
                <p:cNvSpPr>
                  <a:spLocks/>
                </p:cNvSpPr>
                <p:nvPr/>
              </p:nvSpPr>
              <p:spPr bwMode="auto">
                <a:xfrm>
                  <a:off x="2962" y="1972"/>
                  <a:ext cx="18" cy="15"/>
                </a:xfrm>
                <a:custGeom>
                  <a:avLst/>
                  <a:gdLst>
                    <a:gd name="T0" fmla="*/ 1 w 10"/>
                    <a:gd name="T1" fmla="*/ 4 h 8"/>
                    <a:gd name="T2" fmla="*/ 7 w 10"/>
                    <a:gd name="T3" fmla="*/ 8 h 8"/>
                    <a:gd name="T4" fmla="*/ 9 w 10"/>
                    <a:gd name="T5" fmla="*/ 4 h 8"/>
                    <a:gd name="T6" fmla="*/ 3 w 10"/>
                    <a:gd name="T7" fmla="*/ 0 h 8"/>
                    <a:gd name="T8" fmla="*/ 1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9" y="8"/>
                        <a:pt x="10" y="6"/>
                        <a:pt x="9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0" name="Freeform 1969"/>
                <p:cNvSpPr>
                  <a:spLocks/>
                </p:cNvSpPr>
                <p:nvPr/>
              </p:nvSpPr>
              <p:spPr bwMode="auto">
                <a:xfrm>
                  <a:off x="2948" y="1972"/>
                  <a:ext cx="17" cy="15"/>
                </a:xfrm>
                <a:custGeom>
                  <a:avLst/>
                  <a:gdLst>
                    <a:gd name="T0" fmla="*/ 1 w 9"/>
                    <a:gd name="T1" fmla="*/ 4 h 8"/>
                    <a:gd name="T2" fmla="*/ 6 w 9"/>
                    <a:gd name="T3" fmla="*/ 8 h 8"/>
                    <a:gd name="T4" fmla="*/ 8 w 9"/>
                    <a:gd name="T5" fmla="*/ 4 h 8"/>
                    <a:gd name="T6" fmla="*/ 2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1" y="6"/>
                        <a:pt x="4" y="8"/>
                        <a:pt x="6" y="8"/>
                      </a:cubicBezTo>
                      <a:cubicBezTo>
                        <a:pt x="8" y="8"/>
                        <a:pt x="9" y="6"/>
                        <a:pt x="8" y="4"/>
                      </a:cubicBezTo>
                      <a:cubicBezTo>
                        <a:pt x="7" y="2"/>
                        <a:pt x="4" y="0"/>
                        <a:pt x="2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1" name="Freeform 1970"/>
                <p:cNvSpPr>
                  <a:spLocks/>
                </p:cNvSpPr>
                <p:nvPr/>
              </p:nvSpPr>
              <p:spPr bwMode="auto">
                <a:xfrm>
                  <a:off x="2934" y="1972"/>
                  <a:ext cx="16" cy="15"/>
                </a:xfrm>
                <a:custGeom>
                  <a:avLst/>
                  <a:gdLst>
                    <a:gd name="T0" fmla="*/ 1 w 9"/>
                    <a:gd name="T1" fmla="*/ 4 h 8"/>
                    <a:gd name="T2" fmla="*/ 7 w 9"/>
                    <a:gd name="T3" fmla="*/ 8 h 8"/>
                    <a:gd name="T4" fmla="*/ 8 w 9"/>
                    <a:gd name="T5" fmla="*/ 4 h 8"/>
                    <a:gd name="T6" fmla="*/ 3 w 9"/>
                    <a:gd name="T7" fmla="*/ 0 h 8"/>
                    <a:gd name="T8" fmla="*/ 1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9" y="8"/>
                        <a:pt x="9" y="6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2" name="Freeform 1971"/>
                <p:cNvSpPr>
                  <a:spLocks/>
                </p:cNvSpPr>
                <p:nvPr/>
              </p:nvSpPr>
              <p:spPr bwMode="auto">
                <a:xfrm>
                  <a:off x="2922" y="1972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5 w 8"/>
                    <a:gd name="T3" fmla="*/ 8 h 8"/>
                    <a:gd name="T4" fmla="*/ 7 w 8"/>
                    <a:gd name="T5" fmla="*/ 4 h 8"/>
                    <a:gd name="T6" fmla="*/ 2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6"/>
                        <a:pt x="4" y="8"/>
                        <a:pt x="5" y="8"/>
                      </a:cubicBezTo>
                      <a:cubicBezTo>
                        <a:pt x="7" y="8"/>
                        <a:pt x="8" y="6"/>
                        <a:pt x="7" y="4"/>
                      </a:cubicBezTo>
                      <a:cubicBezTo>
                        <a:pt x="6" y="2"/>
                        <a:pt x="4" y="0"/>
                        <a:pt x="2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3" name="Freeform 1972"/>
                <p:cNvSpPr>
                  <a:spLocks/>
                </p:cNvSpPr>
                <p:nvPr/>
              </p:nvSpPr>
              <p:spPr bwMode="auto">
                <a:xfrm>
                  <a:off x="2909" y="1972"/>
                  <a:ext cx="15" cy="15"/>
                </a:xfrm>
                <a:custGeom>
                  <a:avLst/>
                  <a:gdLst>
                    <a:gd name="T0" fmla="*/ 1 w 8"/>
                    <a:gd name="T1" fmla="*/ 4 h 8"/>
                    <a:gd name="T2" fmla="*/ 6 w 8"/>
                    <a:gd name="T3" fmla="*/ 8 h 8"/>
                    <a:gd name="T4" fmla="*/ 8 w 8"/>
                    <a:gd name="T5" fmla="*/ 4 h 8"/>
                    <a:gd name="T6" fmla="*/ 3 w 8"/>
                    <a:gd name="T7" fmla="*/ 0 h 8"/>
                    <a:gd name="T8" fmla="*/ 1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2" y="6"/>
                        <a:pt x="4" y="8"/>
                        <a:pt x="6" y="8"/>
                      </a:cubicBezTo>
                      <a:cubicBezTo>
                        <a:pt x="7" y="8"/>
                        <a:pt x="8" y="6"/>
                        <a:pt x="8" y="4"/>
                      </a:cubicBezTo>
                      <a:cubicBezTo>
                        <a:pt x="7" y="2"/>
                        <a:pt x="5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4" name="Freeform 1973"/>
                <p:cNvSpPr>
                  <a:spLocks/>
                </p:cNvSpPr>
                <p:nvPr/>
              </p:nvSpPr>
              <p:spPr bwMode="auto">
                <a:xfrm>
                  <a:off x="2898" y="1972"/>
                  <a:ext cx="15" cy="15"/>
                </a:xfrm>
                <a:custGeom>
                  <a:avLst/>
                  <a:gdLst>
                    <a:gd name="T0" fmla="*/ 0 w 8"/>
                    <a:gd name="T1" fmla="*/ 4 h 8"/>
                    <a:gd name="T2" fmla="*/ 5 w 8"/>
                    <a:gd name="T3" fmla="*/ 8 h 8"/>
                    <a:gd name="T4" fmla="*/ 7 w 8"/>
                    <a:gd name="T5" fmla="*/ 4 h 8"/>
                    <a:gd name="T6" fmla="*/ 2 w 8"/>
                    <a:gd name="T7" fmla="*/ 0 h 8"/>
                    <a:gd name="T8" fmla="*/ 0 w 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cubicBezTo>
                        <a:pt x="1" y="6"/>
                        <a:pt x="3" y="8"/>
                        <a:pt x="5" y="8"/>
                      </a:cubicBezTo>
                      <a:cubicBezTo>
                        <a:pt x="7" y="8"/>
                        <a:pt x="8" y="6"/>
                        <a:pt x="7" y="4"/>
                      </a:cubicBezTo>
                      <a:cubicBezTo>
                        <a:pt x="6" y="2"/>
                        <a:pt x="4" y="0"/>
                        <a:pt x="2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5" name="Freeform 1974"/>
                <p:cNvSpPr>
                  <a:spLocks/>
                </p:cNvSpPr>
                <p:nvPr/>
              </p:nvSpPr>
              <p:spPr bwMode="auto">
                <a:xfrm>
                  <a:off x="2887" y="1972"/>
                  <a:ext cx="13" cy="15"/>
                </a:xfrm>
                <a:custGeom>
                  <a:avLst/>
                  <a:gdLst>
                    <a:gd name="T0" fmla="*/ 0 w 7"/>
                    <a:gd name="T1" fmla="*/ 4 h 8"/>
                    <a:gd name="T2" fmla="*/ 4 w 7"/>
                    <a:gd name="T3" fmla="*/ 8 h 8"/>
                    <a:gd name="T4" fmla="*/ 6 w 7"/>
                    <a:gd name="T5" fmla="*/ 4 h 8"/>
                    <a:gd name="T6" fmla="*/ 2 w 7"/>
                    <a:gd name="T7" fmla="*/ 1 h 8"/>
                    <a:gd name="T8" fmla="*/ 0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0" y="4"/>
                      </a:moveTo>
                      <a:cubicBezTo>
                        <a:pt x="1" y="7"/>
                        <a:pt x="3" y="8"/>
                        <a:pt x="4" y="8"/>
                      </a:cubicBezTo>
                      <a:cubicBezTo>
                        <a:pt x="6" y="8"/>
                        <a:pt x="7" y="6"/>
                        <a:pt x="6" y="4"/>
                      </a:cubicBezTo>
                      <a:cubicBezTo>
                        <a:pt x="6" y="2"/>
                        <a:pt x="4" y="0"/>
                        <a:pt x="2" y="1"/>
                      </a:cubicBezTo>
                      <a:cubicBezTo>
                        <a:pt x="1" y="1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6" name="Freeform 1975"/>
                <p:cNvSpPr>
                  <a:spLocks/>
                </p:cNvSpPr>
                <p:nvPr/>
              </p:nvSpPr>
              <p:spPr bwMode="auto">
                <a:xfrm>
                  <a:off x="2853" y="1974"/>
                  <a:ext cx="13" cy="13"/>
                </a:xfrm>
                <a:custGeom>
                  <a:avLst/>
                  <a:gdLst>
                    <a:gd name="T0" fmla="*/ 1 w 7"/>
                    <a:gd name="T1" fmla="*/ 4 h 7"/>
                    <a:gd name="T2" fmla="*/ 4 w 7"/>
                    <a:gd name="T3" fmla="*/ 7 h 7"/>
                    <a:gd name="T4" fmla="*/ 6 w 7"/>
                    <a:gd name="T5" fmla="*/ 4 h 7"/>
                    <a:gd name="T6" fmla="*/ 3 w 7"/>
                    <a:gd name="T7" fmla="*/ 0 h 7"/>
                    <a:gd name="T8" fmla="*/ 1 w 7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1" y="4"/>
                      </a:moveTo>
                      <a:cubicBezTo>
                        <a:pt x="1" y="6"/>
                        <a:pt x="2" y="7"/>
                        <a:pt x="4" y="7"/>
                      </a:cubicBezTo>
                      <a:cubicBezTo>
                        <a:pt x="6" y="7"/>
                        <a:pt x="7" y="6"/>
                        <a:pt x="6" y="4"/>
                      </a:cubicBezTo>
                      <a:cubicBezTo>
                        <a:pt x="6" y="1"/>
                        <a:pt x="4" y="0"/>
                        <a:pt x="3" y="0"/>
                      </a:cubicBezTo>
                      <a:cubicBezTo>
                        <a:pt x="1" y="0"/>
                        <a:pt x="0" y="1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7" name="Freeform 1976"/>
                <p:cNvSpPr>
                  <a:spLocks/>
                </p:cNvSpPr>
                <p:nvPr/>
              </p:nvSpPr>
              <p:spPr bwMode="auto">
                <a:xfrm>
                  <a:off x="2844" y="1974"/>
                  <a:ext cx="11" cy="15"/>
                </a:xfrm>
                <a:custGeom>
                  <a:avLst/>
                  <a:gdLst>
                    <a:gd name="T0" fmla="*/ 0 w 6"/>
                    <a:gd name="T1" fmla="*/ 4 h 8"/>
                    <a:gd name="T2" fmla="*/ 3 w 6"/>
                    <a:gd name="T3" fmla="*/ 8 h 8"/>
                    <a:gd name="T4" fmla="*/ 6 w 6"/>
                    <a:gd name="T5" fmla="*/ 4 h 8"/>
                    <a:gd name="T6" fmla="*/ 2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2" y="8"/>
                        <a:pt x="3" y="8"/>
                      </a:cubicBezTo>
                      <a:cubicBezTo>
                        <a:pt x="5" y="8"/>
                        <a:pt x="6" y="6"/>
                        <a:pt x="6" y="4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8" name="Freeform 1977"/>
                <p:cNvSpPr>
                  <a:spLocks/>
                </p:cNvSpPr>
                <p:nvPr/>
              </p:nvSpPr>
              <p:spPr bwMode="auto">
                <a:xfrm>
                  <a:off x="2652" y="1976"/>
                  <a:ext cx="17" cy="15"/>
                </a:xfrm>
                <a:custGeom>
                  <a:avLst/>
                  <a:gdLst>
                    <a:gd name="T0" fmla="*/ 2 w 9"/>
                    <a:gd name="T1" fmla="*/ 4 h 8"/>
                    <a:gd name="T2" fmla="*/ 1 w 9"/>
                    <a:gd name="T3" fmla="*/ 8 h 8"/>
                    <a:gd name="T4" fmla="*/ 8 w 9"/>
                    <a:gd name="T5" fmla="*/ 4 h 8"/>
                    <a:gd name="T6" fmla="*/ 8 w 9"/>
                    <a:gd name="T7" fmla="*/ 0 h 8"/>
                    <a:gd name="T8" fmla="*/ 2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4"/>
                      </a:moveTo>
                      <a:cubicBezTo>
                        <a:pt x="0" y="6"/>
                        <a:pt x="0" y="8"/>
                        <a:pt x="1" y="8"/>
                      </a:cubicBezTo>
                      <a:cubicBezTo>
                        <a:pt x="3" y="8"/>
                        <a:pt x="6" y="6"/>
                        <a:pt x="8" y="4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6" y="0"/>
                        <a:pt x="3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39" name="Freeform 1978"/>
                <p:cNvSpPr>
                  <a:spLocks/>
                </p:cNvSpPr>
                <p:nvPr/>
              </p:nvSpPr>
              <p:spPr bwMode="auto">
                <a:xfrm>
                  <a:off x="2639" y="1976"/>
                  <a:ext cx="19" cy="15"/>
                </a:xfrm>
                <a:custGeom>
                  <a:avLst/>
                  <a:gdLst>
                    <a:gd name="T0" fmla="*/ 2 w 10"/>
                    <a:gd name="T1" fmla="*/ 4 h 8"/>
                    <a:gd name="T2" fmla="*/ 2 w 10"/>
                    <a:gd name="T3" fmla="*/ 8 h 8"/>
                    <a:gd name="T4" fmla="*/ 9 w 10"/>
                    <a:gd name="T5" fmla="*/ 4 h 8"/>
                    <a:gd name="T6" fmla="*/ 9 w 10"/>
                    <a:gd name="T7" fmla="*/ 0 h 8"/>
                    <a:gd name="T8" fmla="*/ 2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7" y="6"/>
                        <a:pt x="9" y="4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7" y="0"/>
                        <a:pt x="4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0" name="Freeform 1979"/>
                <p:cNvSpPr>
                  <a:spLocks/>
                </p:cNvSpPr>
                <p:nvPr/>
              </p:nvSpPr>
              <p:spPr bwMode="auto">
                <a:xfrm>
                  <a:off x="2628" y="1976"/>
                  <a:ext cx="18" cy="15"/>
                </a:xfrm>
                <a:custGeom>
                  <a:avLst/>
                  <a:gdLst>
                    <a:gd name="T0" fmla="*/ 2 w 10"/>
                    <a:gd name="T1" fmla="*/ 4 h 8"/>
                    <a:gd name="T2" fmla="*/ 2 w 10"/>
                    <a:gd name="T3" fmla="*/ 8 h 8"/>
                    <a:gd name="T4" fmla="*/ 8 w 10"/>
                    <a:gd name="T5" fmla="*/ 4 h 8"/>
                    <a:gd name="T6" fmla="*/ 9 w 10"/>
                    <a:gd name="T7" fmla="*/ 0 h 8"/>
                    <a:gd name="T8" fmla="*/ 2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3" y="8"/>
                        <a:pt x="6" y="6"/>
                        <a:pt x="8" y="4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7" y="0"/>
                        <a:pt x="4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1" name="Freeform 1980"/>
                <p:cNvSpPr>
                  <a:spLocks/>
                </p:cNvSpPr>
                <p:nvPr/>
              </p:nvSpPr>
              <p:spPr bwMode="auto">
                <a:xfrm>
                  <a:off x="2615" y="1976"/>
                  <a:ext cx="20" cy="15"/>
                </a:xfrm>
                <a:custGeom>
                  <a:avLst/>
                  <a:gdLst>
                    <a:gd name="T0" fmla="*/ 2 w 11"/>
                    <a:gd name="T1" fmla="*/ 4 h 8"/>
                    <a:gd name="T2" fmla="*/ 2 w 11"/>
                    <a:gd name="T3" fmla="*/ 8 h 8"/>
                    <a:gd name="T4" fmla="*/ 9 w 11"/>
                    <a:gd name="T5" fmla="*/ 4 h 8"/>
                    <a:gd name="T6" fmla="*/ 9 w 11"/>
                    <a:gd name="T7" fmla="*/ 0 h 8"/>
                    <a:gd name="T8" fmla="*/ 2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7" y="6"/>
                        <a:pt x="9" y="4"/>
                      </a:cubicBezTo>
                      <a:cubicBezTo>
                        <a:pt x="11" y="2"/>
                        <a:pt x="11" y="0"/>
                        <a:pt x="9" y="0"/>
                      </a:cubicBezTo>
                      <a:cubicBezTo>
                        <a:pt x="7" y="0"/>
                        <a:pt x="4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2" name="Freeform 1981"/>
                <p:cNvSpPr>
                  <a:spLocks/>
                </p:cNvSpPr>
                <p:nvPr/>
              </p:nvSpPr>
              <p:spPr bwMode="auto">
                <a:xfrm>
                  <a:off x="2602" y="1976"/>
                  <a:ext cx="22" cy="15"/>
                </a:xfrm>
                <a:custGeom>
                  <a:avLst/>
                  <a:gdLst>
                    <a:gd name="T0" fmla="*/ 2 w 12"/>
                    <a:gd name="T1" fmla="*/ 4 h 8"/>
                    <a:gd name="T2" fmla="*/ 2 w 12"/>
                    <a:gd name="T3" fmla="*/ 8 h 8"/>
                    <a:gd name="T4" fmla="*/ 9 w 12"/>
                    <a:gd name="T5" fmla="*/ 4 h 8"/>
                    <a:gd name="T6" fmla="*/ 10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7" y="6"/>
                        <a:pt x="9" y="4"/>
                      </a:cubicBezTo>
                      <a:cubicBezTo>
                        <a:pt x="11" y="2"/>
                        <a:pt x="12" y="0"/>
                        <a:pt x="10" y="0"/>
                      </a:cubicBezTo>
                      <a:cubicBezTo>
                        <a:pt x="8" y="0"/>
                        <a:pt x="5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3" name="Freeform 1982"/>
                <p:cNvSpPr>
                  <a:spLocks/>
                </p:cNvSpPr>
                <p:nvPr/>
              </p:nvSpPr>
              <p:spPr bwMode="auto">
                <a:xfrm>
                  <a:off x="2589" y="1976"/>
                  <a:ext cx="22" cy="15"/>
                </a:xfrm>
                <a:custGeom>
                  <a:avLst/>
                  <a:gdLst>
                    <a:gd name="T0" fmla="*/ 2 w 12"/>
                    <a:gd name="T1" fmla="*/ 4 h 8"/>
                    <a:gd name="T2" fmla="*/ 2 w 12"/>
                    <a:gd name="T3" fmla="*/ 8 h 8"/>
                    <a:gd name="T4" fmla="*/ 9 w 12"/>
                    <a:gd name="T5" fmla="*/ 4 h 8"/>
                    <a:gd name="T6" fmla="*/ 10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7" y="6"/>
                        <a:pt x="9" y="4"/>
                      </a:cubicBezTo>
                      <a:cubicBezTo>
                        <a:pt x="12" y="2"/>
                        <a:pt x="12" y="0"/>
                        <a:pt x="10" y="0"/>
                      </a:cubicBezTo>
                      <a:cubicBezTo>
                        <a:pt x="8" y="0"/>
                        <a:pt x="5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4" name="Freeform 1983"/>
                <p:cNvSpPr>
                  <a:spLocks/>
                </p:cNvSpPr>
                <p:nvPr/>
              </p:nvSpPr>
              <p:spPr bwMode="auto">
                <a:xfrm>
                  <a:off x="2574" y="1976"/>
                  <a:ext cx="24" cy="15"/>
                </a:xfrm>
                <a:custGeom>
                  <a:avLst/>
                  <a:gdLst>
                    <a:gd name="T0" fmla="*/ 3 w 13"/>
                    <a:gd name="T1" fmla="*/ 4 h 8"/>
                    <a:gd name="T2" fmla="*/ 3 w 13"/>
                    <a:gd name="T3" fmla="*/ 8 h 8"/>
                    <a:gd name="T4" fmla="*/ 10 w 13"/>
                    <a:gd name="T5" fmla="*/ 4 h 8"/>
                    <a:gd name="T6" fmla="*/ 11 w 13"/>
                    <a:gd name="T7" fmla="*/ 0 h 8"/>
                    <a:gd name="T8" fmla="*/ 3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3" y="4"/>
                      </a:moveTo>
                      <a:cubicBezTo>
                        <a:pt x="1" y="6"/>
                        <a:pt x="0" y="8"/>
                        <a:pt x="3" y="8"/>
                      </a:cubicBezTo>
                      <a:cubicBezTo>
                        <a:pt x="5" y="8"/>
                        <a:pt x="8" y="6"/>
                        <a:pt x="10" y="4"/>
                      </a:cubicBezTo>
                      <a:cubicBezTo>
                        <a:pt x="13" y="2"/>
                        <a:pt x="13" y="0"/>
                        <a:pt x="11" y="0"/>
                      </a:cubicBezTo>
                      <a:cubicBezTo>
                        <a:pt x="9" y="0"/>
                        <a:pt x="5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5" name="Freeform 1984"/>
                <p:cNvSpPr>
                  <a:spLocks/>
                </p:cNvSpPr>
                <p:nvPr/>
              </p:nvSpPr>
              <p:spPr bwMode="auto">
                <a:xfrm>
                  <a:off x="2561" y="1976"/>
                  <a:ext cx="22" cy="15"/>
                </a:xfrm>
                <a:custGeom>
                  <a:avLst/>
                  <a:gdLst>
                    <a:gd name="T0" fmla="*/ 2 w 12"/>
                    <a:gd name="T1" fmla="*/ 4 h 8"/>
                    <a:gd name="T2" fmla="*/ 2 w 12"/>
                    <a:gd name="T3" fmla="*/ 8 h 8"/>
                    <a:gd name="T4" fmla="*/ 10 w 12"/>
                    <a:gd name="T5" fmla="*/ 4 h 8"/>
                    <a:gd name="T6" fmla="*/ 10 w 12"/>
                    <a:gd name="T7" fmla="*/ 0 h 8"/>
                    <a:gd name="T8" fmla="*/ 2 w 12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4" y="8"/>
                        <a:pt x="8" y="6"/>
                        <a:pt x="10" y="4"/>
                      </a:cubicBezTo>
                      <a:cubicBezTo>
                        <a:pt x="12" y="2"/>
                        <a:pt x="12" y="0"/>
                        <a:pt x="10" y="0"/>
                      </a:cubicBezTo>
                      <a:cubicBezTo>
                        <a:pt x="8" y="0"/>
                        <a:pt x="5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6" name="Freeform 1985"/>
                <p:cNvSpPr>
                  <a:spLocks/>
                </p:cNvSpPr>
                <p:nvPr/>
              </p:nvSpPr>
              <p:spPr bwMode="auto">
                <a:xfrm>
                  <a:off x="2546" y="1976"/>
                  <a:ext cx="24" cy="15"/>
                </a:xfrm>
                <a:custGeom>
                  <a:avLst/>
                  <a:gdLst>
                    <a:gd name="T0" fmla="*/ 2 w 13"/>
                    <a:gd name="T1" fmla="*/ 4 h 8"/>
                    <a:gd name="T2" fmla="*/ 2 w 13"/>
                    <a:gd name="T3" fmla="*/ 8 h 8"/>
                    <a:gd name="T4" fmla="*/ 10 w 13"/>
                    <a:gd name="T5" fmla="*/ 4 h 8"/>
                    <a:gd name="T6" fmla="*/ 11 w 13"/>
                    <a:gd name="T7" fmla="*/ 0 h 8"/>
                    <a:gd name="T8" fmla="*/ 2 w 13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8">
                      <a:moveTo>
                        <a:pt x="2" y="4"/>
                      </a:moveTo>
                      <a:cubicBezTo>
                        <a:pt x="0" y="7"/>
                        <a:pt x="0" y="8"/>
                        <a:pt x="2" y="8"/>
                      </a:cubicBezTo>
                      <a:cubicBezTo>
                        <a:pt x="4" y="8"/>
                        <a:pt x="8" y="6"/>
                        <a:pt x="10" y="4"/>
                      </a:cubicBezTo>
                      <a:cubicBezTo>
                        <a:pt x="13" y="2"/>
                        <a:pt x="13" y="0"/>
                        <a:pt x="11" y="0"/>
                      </a:cubicBezTo>
                      <a:cubicBezTo>
                        <a:pt x="9" y="0"/>
                        <a:pt x="5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7" name="Freeform 1986"/>
                <p:cNvSpPr>
                  <a:spLocks/>
                </p:cNvSpPr>
                <p:nvPr/>
              </p:nvSpPr>
              <p:spPr bwMode="auto">
                <a:xfrm>
                  <a:off x="2443" y="1976"/>
                  <a:ext cx="30" cy="16"/>
                </a:xfrm>
                <a:custGeom>
                  <a:avLst/>
                  <a:gdLst>
                    <a:gd name="T0" fmla="*/ 3 w 16"/>
                    <a:gd name="T1" fmla="*/ 5 h 9"/>
                    <a:gd name="T2" fmla="*/ 2 w 16"/>
                    <a:gd name="T3" fmla="*/ 9 h 9"/>
                    <a:gd name="T4" fmla="*/ 13 w 16"/>
                    <a:gd name="T5" fmla="*/ 5 h 9"/>
                    <a:gd name="T6" fmla="*/ 13 w 16"/>
                    <a:gd name="T7" fmla="*/ 0 h 9"/>
                    <a:gd name="T8" fmla="*/ 3 w 16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9">
                      <a:moveTo>
                        <a:pt x="3" y="5"/>
                      </a:moveTo>
                      <a:cubicBezTo>
                        <a:pt x="0" y="7"/>
                        <a:pt x="0" y="9"/>
                        <a:pt x="2" y="9"/>
                      </a:cubicBezTo>
                      <a:cubicBezTo>
                        <a:pt x="5" y="9"/>
                        <a:pt x="10" y="7"/>
                        <a:pt x="13" y="5"/>
                      </a:cubicBezTo>
                      <a:cubicBezTo>
                        <a:pt x="16" y="2"/>
                        <a:pt x="16" y="0"/>
                        <a:pt x="13" y="0"/>
                      </a:cubicBezTo>
                      <a:cubicBezTo>
                        <a:pt x="10" y="0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8" name="Freeform 1987"/>
                <p:cNvSpPr>
                  <a:spLocks/>
                </p:cNvSpPr>
                <p:nvPr/>
              </p:nvSpPr>
              <p:spPr bwMode="auto">
                <a:xfrm>
                  <a:off x="2423" y="1976"/>
                  <a:ext cx="31" cy="16"/>
                </a:xfrm>
                <a:custGeom>
                  <a:avLst/>
                  <a:gdLst>
                    <a:gd name="T0" fmla="*/ 3 w 17"/>
                    <a:gd name="T1" fmla="*/ 5 h 9"/>
                    <a:gd name="T2" fmla="*/ 3 w 17"/>
                    <a:gd name="T3" fmla="*/ 9 h 9"/>
                    <a:gd name="T4" fmla="*/ 14 w 17"/>
                    <a:gd name="T5" fmla="*/ 5 h 9"/>
                    <a:gd name="T6" fmla="*/ 14 w 17"/>
                    <a:gd name="T7" fmla="*/ 0 h 9"/>
                    <a:gd name="T8" fmla="*/ 3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3" y="5"/>
                      </a:moveTo>
                      <a:cubicBezTo>
                        <a:pt x="0" y="7"/>
                        <a:pt x="0" y="9"/>
                        <a:pt x="3" y="9"/>
                      </a:cubicBezTo>
                      <a:cubicBezTo>
                        <a:pt x="6" y="9"/>
                        <a:pt x="11" y="7"/>
                        <a:pt x="14" y="5"/>
                      </a:cubicBezTo>
                      <a:cubicBezTo>
                        <a:pt x="17" y="2"/>
                        <a:pt x="17" y="0"/>
                        <a:pt x="14" y="0"/>
                      </a:cubicBezTo>
                      <a:cubicBezTo>
                        <a:pt x="11" y="1"/>
                        <a:pt x="6" y="2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49" name="Freeform 1988"/>
                <p:cNvSpPr>
                  <a:spLocks/>
                </p:cNvSpPr>
                <p:nvPr/>
              </p:nvSpPr>
              <p:spPr bwMode="auto">
                <a:xfrm>
                  <a:off x="2402" y="1978"/>
                  <a:ext cx="32" cy="14"/>
                </a:xfrm>
                <a:custGeom>
                  <a:avLst/>
                  <a:gdLst>
                    <a:gd name="T0" fmla="*/ 3 w 17"/>
                    <a:gd name="T1" fmla="*/ 4 h 8"/>
                    <a:gd name="T2" fmla="*/ 3 w 17"/>
                    <a:gd name="T3" fmla="*/ 8 h 8"/>
                    <a:gd name="T4" fmla="*/ 14 w 17"/>
                    <a:gd name="T5" fmla="*/ 4 h 8"/>
                    <a:gd name="T6" fmla="*/ 14 w 17"/>
                    <a:gd name="T7" fmla="*/ 0 h 8"/>
                    <a:gd name="T8" fmla="*/ 3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3" y="4"/>
                      </a:moveTo>
                      <a:cubicBezTo>
                        <a:pt x="0" y="6"/>
                        <a:pt x="0" y="8"/>
                        <a:pt x="3" y="8"/>
                      </a:cubicBezTo>
                      <a:cubicBezTo>
                        <a:pt x="6" y="8"/>
                        <a:pt x="11" y="6"/>
                        <a:pt x="14" y="4"/>
                      </a:cubicBezTo>
                      <a:cubicBezTo>
                        <a:pt x="17" y="1"/>
                        <a:pt x="17" y="0"/>
                        <a:pt x="14" y="0"/>
                      </a:cubicBezTo>
                      <a:cubicBezTo>
                        <a:pt x="11" y="0"/>
                        <a:pt x="6" y="1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0" name="Freeform 1989"/>
                <p:cNvSpPr>
                  <a:spLocks/>
                </p:cNvSpPr>
                <p:nvPr/>
              </p:nvSpPr>
              <p:spPr bwMode="auto">
                <a:xfrm>
                  <a:off x="2382" y="1978"/>
                  <a:ext cx="31" cy="14"/>
                </a:xfrm>
                <a:custGeom>
                  <a:avLst/>
                  <a:gdLst>
                    <a:gd name="T0" fmla="*/ 3 w 17"/>
                    <a:gd name="T1" fmla="*/ 4 h 8"/>
                    <a:gd name="T2" fmla="*/ 3 w 17"/>
                    <a:gd name="T3" fmla="*/ 8 h 8"/>
                    <a:gd name="T4" fmla="*/ 14 w 17"/>
                    <a:gd name="T5" fmla="*/ 4 h 8"/>
                    <a:gd name="T6" fmla="*/ 14 w 17"/>
                    <a:gd name="T7" fmla="*/ 0 h 8"/>
                    <a:gd name="T8" fmla="*/ 3 w 1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8">
                      <a:moveTo>
                        <a:pt x="3" y="4"/>
                      </a:moveTo>
                      <a:cubicBezTo>
                        <a:pt x="0" y="6"/>
                        <a:pt x="0" y="8"/>
                        <a:pt x="3" y="8"/>
                      </a:cubicBezTo>
                      <a:cubicBezTo>
                        <a:pt x="6" y="8"/>
                        <a:pt x="11" y="6"/>
                        <a:pt x="14" y="4"/>
                      </a:cubicBezTo>
                      <a:cubicBezTo>
                        <a:pt x="17" y="1"/>
                        <a:pt x="17" y="0"/>
                        <a:pt x="14" y="0"/>
                      </a:cubicBezTo>
                      <a:cubicBezTo>
                        <a:pt x="11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1" name="Freeform 1990"/>
                <p:cNvSpPr>
                  <a:spLocks/>
                </p:cNvSpPr>
                <p:nvPr/>
              </p:nvSpPr>
              <p:spPr bwMode="auto">
                <a:xfrm>
                  <a:off x="2337" y="1978"/>
                  <a:ext cx="34" cy="14"/>
                </a:xfrm>
                <a:custGeom>
                  <a:avLst/>
                  <a:gdLst>
                    <a:gd name="T0" fmla="*/ 3 w 18"/>
                    <a:gd name="T1" fmla="*/ 4 h 8"/>
                    <a:gd name="T2" fmla="*/ 3 w 18"/>
                    <a:gd name="T3" fmla="*/ 8 h 8"/>
                    <a:gd name="T4" fmla="*/ 15 w 18"/>
                    <a:gd name="T5" fmla="*/ 4 h 8"/>
                    <a:gd name="T6" fmla="*/ 15 w 18"/>
                    <a:gd name="T7" fmla="*/ 0 h 8"/>
                    <a:gd name="T8" fmla="*/ 3 w 18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8">
                      <a:moveTo>
                        <a:pt x="3" y="4"/>
                      </a:moveTo>
                      <a:cubicBezTo>
                        <a:pt x="0" y="6"/>
                        <a:pt x="0" y="8"/>
                        <a:pt x="3" y="8"/>
                      </a:cubicBezTo>
                      <a:cubicBezTo>
                        <a:pt x="7" y="8"/>
                        <a:pt x="12" y="6"/>
                        <a:pt x="15" y="4"/>
                      </a:cubicBezTo>
                      <a:cubicBezTo>
                        <a:pt x="18" y="2"/>
                        <a:pt x="18" y="0"/>
                        <a:pt x="15" y="0"/>
                      </a:cubicBezTo>
                      <a:cubicBezTo>
                        <a:pt x="12" y="0"/>
                        <a:pt x="6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2" name="Freeform 1991"/>
                <p:cNvSpPr>
                  <a:spLocks/>
                </p:cNvSpPr>
                <p:nvPr/>
              </p:nvSpPr>
              <p:spPr bwMode="auto">
                <a:xfrm>
                  <a:off x="2289" y="1978"/>
                  <a:ext cx="37" cy="14"/>
                </a:xfrm>
                <a:custGeom>
                  <a:avLst/>
                  <a:gdLst>
                    <a:gd name="T0" fmla="*/ 3 w 20"/>
                    <a:gd name="T1" fmla="*/ 4 h 8"/>
                    <a:gd name="T2" fmla="*/ 4 w 20"/>
                    <a:gd name="T3" fmla="*/ 8 h 8"/>
                    <a:gd name="T4" fmla="*/ 16 w 20"/>
                    <a:gd name="T5" fmla="*/ 4 h 8"/>
                    <a:gd name="T6" fmla="*/ 16 w 20"/>
                    <a:gd name="T7" fmla="*/ 0 h 8"/>
                    <a:gd name="T8" fmla="*/ 3 w 2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8">
                      <a:moveTo>
                        <a:pt x="3" y="4"/>
                      </a:moveTo>
                      <a:cubicBezTo>
                        <a:pt x="0" y="6"/>
                        <a:pt x="0" y="8"/>
                        <a:pt x="4" y="8"/>
                      </a:cubicBezTo>
                      <a:cubicBezTo>
                        <a:pt x="7" y="8"/>
                        <a:pt x="13" y="6"/>
                        <a:pt x="16" y="4"/>
                      </a:cubicBezTo>
                      <a:cubicBezTo>
                        <a:pt x="20" y="2"/>
                        <a:pt x="20" y="0"/>
                        <a:pt x="16" y="0"/>
                      </a:cubicBezTo>
                      <a:cubicBezTo>
                        <a:pt x="12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3" name="Freeform 1992"/>
                <p:cNvSpPr>
                  <a:spLocks/>
                </p:cNvSpPr>
                <p:nvPr/>
              </p:nvSpPr>
              <p:spPr bwMode="auto">
                <a:xfrm>
                  <a:off x="2262" y="1978"/>
                  <a:ext cx="40" cy="14"/>
                </a:xfrm>
                <a:custGeom>
                  <a:avLst/>
                  <a:gdLst>
                    <a:gd name="T0" fmla="*/ 3 w 21"/>
                    <a:gd name="T1" fmla="*/ 4 h 8"/>
                    <a:gd name="T2" fmla="*/ 4 w 21"/>
                    <a:gd name="T3" fmla="*/ 8 h 8"/>
                    <a:gd name="T4" fmla="*/ 17 w 21"/>
                    <a:gd name="T5" fmla="*/ 4 h 8"/>
                    <a:gd name="T6" fmla="*/ 17 w 21"/>
                    <a:gd name="T7" fmla="*/ 0 h 8"/>
                    <a:gd name="T8" fmla="*/ 3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3" y="4"/>
                      </a:moveTo>
                      <a:cubicBezTo>
                        <a:pt x="0" y="6"/>
                        <a:pt x="0" y="8"/>
                        <a:pt x="4" y="8"/>
                      </a:cubicBezTo>
                      <a:cubicBezTo>
                        <a:pt x="8" y="8"/>
                        <a:pt x="14" y="6"/>
                        <a:pt x="17" y="4"/>
                      </a:cubicBezTo>
                      <a:cubicBezTo>
                        <a:pt x="21" y="2"/>
                        <a:pt x="20" y="0"/>
                        <a:pt x="17" y="0"/>
                      </a:cubicBezTo>
                      <a:cubicBezTo>
                        <a:pt x="13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4" name="Freeform 1993"/>
                <p:cNvSpPr>
                  <a:spLocks/>
                </p:cNvSpPr>
                <p:nvPr/>
              </p:nvSpPr>
              <p:spPr bwMode="auto">
                <a:xfrm>
                  <a:off x="2236" y="1978"/>
                  <a:ext cx="39" cy="14"/>
                </a:xfrm>
                <a:custGeom>
                  <a:avLst/>
                  <a:gdLst>
                    <a:gd name="T0" fmla="*/ 3 w 21"/>
                    <a:gd name="T1" fmla="*/ 4 h 8"/>
                    <a:gd name="T2" fmla="*/ 4 w 21"/>
                    <a:gd name="T3" fmla="*/ 8 h 8"/>
                    <a:gd name="T4" fmla="*/ 17 w 21"/>
                    <a:gd name="T5" fmla="*/ 4 h 8"/>
                    <a:gd name="T6" fmla="*/ 17 w 21"/>
                    <a:gd name="T7" fmla="*/ 0 h 8"/>
                    <a:gd name="T8" fmla="*/ 3 w 2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8">
                      <a:moveTo>
                        <a:pt x="3" y="4"/>
                      </a:moveTo>
                      <a:cubicBezTo>
                        <a:pt x="0" y="7"/>
                        <a:pt x="0" y="8"/>
                        <a:pt x="4" y="8"/>
                      </a:cubicBezTo>
                      <a:cubicBezTo>
                        <a:pt x="8" y="8"/>
                        <a:pt x="14" y="6"/>
                        <a:pt x="17" y="4"/>
                      </a:cubicBezTo>
                      <a:cubicBezTo>
                        <a:pt x="21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5" name="Freeform 1994"/>
                <p:cNvSpPr>
                  <a:spLocks/>
                </p:cNvSpPr>
                <p:nvPr/>
              </p:nvSpPr>
              <p:spPr bwMode="auto">
                <a:xfrm>
                  <a:off x="2208" y="1978"/>
                  <a:ext cx="41" cy="16"/>
                </a:xfrm>
                <a:custGeom>
                  <a:avLst/>
                  <a:gdLst>
                    <a:gd name="T0" fmla="*/ 3 w 22"/>
                    <a:gd name="T1" fmla="*/ 4 h 9"/>
                    <a:gd name="T2" fmla="*/ 4 w 22"/>
                    <a:gd name="T3" fmla="*/ 8 h 9"/>
                    <a:gd name="T4" fmla="*/ 18 w 22"/>
                    <a:gd name="T5" fmla="*/ 4 h 9"/>
                    <a:gd name="T6" fmla="*/ 17 w 22"/>
                    <a:gd name="T7" fmla="*/ 0 h 9"/>
                    <a:gd name="T8" fmla="*/ 3 w 22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9">
                      <a:moveTo>
                        <a:pt x="3" y="4"/>
                      </a:moveTo>
                      <a:cubicBezTo>
                        <a:pt x="0" y="7"/>
                        <a:pt x="0" y="9"/>
                        <a:pt x="4" y="8"/>
                      </a:cubicBezTo>
                      <a:cubicBezTo>
                        <a:pt x="8" y="8"/>
                        <a:pt x="15" y="7"/>
                        <a:pt x="18" y="4"/>
                      </a:cubicBezTo>
                      <a:cubicBezTo>
                        <a:pt x="22" y="2"/>
                        <a:pt x="21" y="0"/>
                        <a:pt x="17" y="0"/>
                      </a:cubicBezTo>
                      <a:cubicBezTo>
                        <a:pt x="13" y="0"/>
                        <a:pt x="7" y="2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6" name="Freeform 1995"/>
                <p:cNvSpPr>
                  <a:spLocks/>
                </p:cNvSpPr>
                <p:nvPr/>
              </p:nvSpPr>
              <p:spPr bwMode="auto">
                <a:xfrm>
                  <a:off x="2179" y="1978"/>
                  <a:ext cx="42" cy="16"/>
                </a:xfrm>
                <a:custGeom>
                  <a:avLst/>
                  <a:gdLst>
                    <a:gd name="T0" fmla="*/ 4 w 23"/>
                    <a:gd name="T1" fmla="*/ 4 h 9"/>
                    <a:gd name="T2" fmla="*/ 5 w 23"/>
                    <a:gd name="T3" fmla="*/ 9 h 9"/>
                    <a:gd name="T4" fmla="*/ 19 w 23"/>
                    <a:gd name="T5" fmla="*/ 4 h 9"/>
                    <a:gd name="T6" fmla="*/ 18 w 23"/>
                    <a:gd name="T7" fmla="*/ 0 h 9"/>
                    <a:gd name="T8" fmla="*/ 4 w 23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9" y="9"/>
                        <a:pt x="16" y="7"/>
                        <a:pt x="19" y="4"/>
                      </a:cubicBezTo>
                      <a:cubicBezTo>
                        <a:pt x="23" y="2"/>
                        <a:pt x="22" y="0"/>
                        <a:pt x="18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7" name="Freeform 1996"/>
                <p:cNvSpPr>
                  <a:spLocks/>
                </p:cNvSpPr>
                <p:nvPr/>
              </p:nvSpPr>
              <p:spPr bwMode="auto">
                <a:xfrm>
                  <a:off x="2149" y="1978"/>
                  <a:ext cx="44" cy="16"/>
                </a:xfrm>
                <a:custGeom>
                  <a:avLst/>
                  <a:gdLst>
                    <a:gd name="T0" fmla="*/ 4 w 24"/>
                    <a:gd name="T1" fmla="*/ 4 h 9"/>
                    <a:gd name="T2" fmla="*/ 5 w 24"/>
                    <a:gd name="T3" fmla="*/ 9 h 9"/>
                    <a:gd name="T4" fmla="*/ 20 w 24"/>
                    <a:gd name="T5" fmla="*/ 4 h 9"/>
                    <a:gd name="T6" fmla="*/ 19 w 24"/>
                    <a:gd name="T7" fmla="*/ 0 h 9"/>
                    <a:gd name="T8" fmla="*/ 4 w 24"/>
                    <a:gd name="T9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9">
                      <a:moveTo>
                        <a:pt x="4" y="4"/>
                      </a:moveTo>
                      <a:cubicBezTo>
                        <a:pt x="0" y="7"/>
                        <a:pt x="1" y="9"/>
                        <a:pt x="5" y="9"/>
                      </a:cubicBezTo>
                      <a:cubicBezTo>
                        <a:pt x="10" y="9"/>
                        <a:pt x="16" y="7"/>
                        <a:pt x="20" y="4"/>
                      </a:cubicBezTo>
                      <a:cubicBezTo>
                        <a:pt x="24" y="2"/>
                        <a:pt x="23" y="0"/>
                        <a:pt x="19" y="0"/>
                      </a:cubicBezTo>
                      <a:cubicBezTo>
                        <a:pt x="14" y="0"/>
                        <a:pt x="8" y="2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8" name="Freeform 1997"/>
                <p:cNvSpPr>
                  <a:spLocks/>
                </p:cNvSpPr>
                <p:nvPr/>
              </p:nvSpPr>
              <p:spPr bwMode="auto">
                <a:xfrm>
                  <a:off x="3182" y="1957"/>
                  <a:ext cx="31" cy="13"/>
                </a:xfrm>
                <a:custGeom>
                  <a:avLst/>
                  <a:gdLst>
                    <a:gd name="T0" fmla="*/ 2 w 17"/>
                    <a:gd name="T1" fmla="*/ 4 h 7"/>
                    <a:gd name="T2" fmla="*/ 12 w 17"/>
                    <a:gd name="T3" fmla="*/ 7 h 7"/>
                    <a:gd name="T4" fmla="*/ 15 w 17"/>
                    <a:gd name="T5" fmla="*/ 4 h 7"/>
                    <a:gd name="T6" fmla="*/ 5 w 17"/>
                    <a:gd name="T7" fmla="*/ 0 h 7"/>
                    <a:gd name="T8" fmla="*/ 2 w 17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7">
                      <a:moveTo>
                        <a:pt x="2" y="4"/>
                      </a:moveTo>
                      <a:cubicBezTo>
                        <a:pt x="4" y="6"/>
                        <a:pt x="9" y="7"/>
                        <a:pt x="12" y="7"/>
                      </a:cubicBezTo>
                      <a:cubicBezTo>
                        <a:pt x="16" y="7"/>
                        <a:pt x="17" y="6"/>
                        <a:pt x="15" y="4"/>
                      </a:cubicBezTo>
                      <a:cubicBezTo>
                        <a:pt x="13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59" name="Freeform 1998"/>
                <p:cNvSpPr>
                  <a:spLocks/>
                </p:cNvSpPr>
                <p:nvPr/>
              </p:nvSpPr>
              <p:spPr bwMode="auto">
                <a:xfrm>
                  <a:off x="3159" y="1957"/>
                  <a:ext cx="30" cy="15"/>
                </a:xfrm>
                <a:custGeom>
                  <a:avLst/>
                  <a:gdLst>
                    <a:gd name="T0" fmla="*/ 2 w 16"/>
                    <a:gd name="T1" fmla="*/ 4 h 8"/>
                    <a:gd name="T2" fmla="*/ 12 w 16"/>
                    <a:gd name="T3" fmla="*/ 8 h 8"/>
                    <a:gd name="T4" fmla="*/ 14 w 16"/>
                    <a:gd name="T5" fmla="*/ 4 h 8"/>
                    <a:gd name="T6" fmla="*/ 5 w 16"/>
                    <a:gd name="T7" fmla="*/ 0 h 8"/>
                    <a:gd name="T8" fmla="*/ 2 w 1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8">
                      <a:moveTo>
                        <a:pt x="2" y="4"/>
                      </a:moveTo>
                      <a:cubicBezTo>
                        <a:pt x="4" y="6"/>
                        <a:pt x="9" y="8"/>
                        <a:pt x="12" y="8"/>
                      </a:cubicBezTo>
                      <a:cubicBezTo>
                        <a:pt x="15" y="8"/>
                        <a:pt x="16" y="6"/>
                        <a:pt x="14" y="4"/>
                      </a:cubicBezTo>
                      <a:cubicBezTo>
                        <a:pt x="12" y="2"/>
                        <a:pt x="8" y="0"/>
                        <a:pt x="5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0" name="Freeform 1999"/>
                <p:cNvSpPr>
                  <a:spLocks/>
                </p:cNvSpPr>
                <p:nvPr/>
              </p:nvSpPr>
              <p:spPr bwMode="auto">
                <a:xfrm>
                  <a:off x="3139" y="1957"/>
                  <a:ext cx="28" cy="15"/>
                </a:xfrm>
                <a:custGeom>
                  <a:avLst/>
                  <a:gdLst>
                    <a:gd name="T0" fmla="*/ 2 w 15"/>
                    <a:gd name="T1" fmla="*/ 4 h 8"/>
                    <a:gd name="T2" fmla="*/ 11 w 15"/>
                    <a:gd name="T3" fmla="*/ 8 h 8"/>
                    <a:gd name="T4" fmla="*/ 13 w 15"/>
                    <a:gd name="T5" fmla="*/ 4 h 8"/>
                    <a:gd name="T6" fmla="*/ 4 w 15"/>
                    <a:gd name="T7" fmla="*/ 0 h 8"/>
                    <a:gd name="T8" fmla="*/ 2 w 1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2" y="4"/>
                      </a:moveTo>
                      <a:cubicBezTo>
                        <a:pt x="4" y="6"/>
                        <a:pt x="8" y="8"/>
                        <a:pt x="11" y="8"/>
                      </a:cubicBezTo>
                      <a:cubicBezTo>
                        <a:pt x="14" y="8"/>
                        <a:pt x="15" y="6"/>
                        <a:pt x="13" y="4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1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1" name="Freeform 2000"/>
                <p:cNvSpPr>
                  <a:spLocks/>
                </p:cNvSpPr>
                <p:nvPr/>
              </p:nvSpPr>
              <p:spPr bwMode="auto">
                <a:xfrm>
                  <a:off x="3012" y="1957"/>
                  <a:ext cx="20" cy="15"/>
                </a:xfrm>
                <a:custGeom>
                  <a:avLst/>
                  <a:gdLst>
                    <a:gd name="T0" fmla="*/ 1 w 11"/>
                    <a:gd name="T1" fmla="*/ 4 h 8"/>
                    <a:gd name="T2" fmla="*/ 8 w 11"/>
                    <a:gd name="T3" fmla="*/ 8 h 8"/>
                    <a:gd name="T4" fmla="*/ 10 w 11"/>
                    <a:gd name="T5" fmla="*/ 4 h 8"/>
                    <a:gd name="T6" fmla="*/ 3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3" y="6"/>
                        <a:pt x="6" y="8"/>
                        <a:pt x="8" y="8"/>
                      </a:cubicBezTo>
                      <a:cubicBezTo>
                        <a:pt x="10" y="8"/>
                        <a:pt x="11" y="6"/>
                        <a:pt x="10" y="4"/>
                      </a:cubicBezTo>
                      <a:cubicBezTo>
                        <a:pt x="8" y="2"/>
                        <a:pt x="5" y="0"/>
                        <a:pt x="3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2" name="Freeform 2001"/>
                <p:cNvSpPr>
                  <a:spLocks/>
                </p:cNvSpPr>
                <p:nvPr/>
              </p:nvSpPr>
              <p:spPr bwMode="auto">
                <a:xfrm>
                  <a:off x="2997" y="1957"/>
                  <a:ext cx="20" cy="15"/>
                </a:xfrm>
                <a:custGeom>
                  <a:avLst/>
                  <a:gdLst>
                    <a:gd name="T0" fmla="*/ 1 w 11"/>
                    <a:gd name="T1" fmla="*/ 4 h 8"/>
                    <a:gd name="T2" fmla="*/ 7 w 11"/>
                    <a:gd name="T3" fmla="*/ 8 h 8"/>
                    <a:gd name="T4" fmla="*/ 9 w 11"/>
                    <a:gd name="T5" fmla="*/ 4 h 8"/>
                    <a:gd name="T6" fmla="*/ 2 w 11"/>
                    <a:gd name="T7" fmla="*/ 0 h 8"/>
                    <a:gd name="T8" fmla="*/ 1 w 11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8">
                      <a:moveTo>
                        <a:pt x="1" y="4"/>
                      </a:moveTo>
                      <a:cubicBezTo>
                        <a:pt x="2" y="6"/>
                        <a:pt x="5" y="8"/>
                        <a:pt x="7" y="8"/>
                      </a:cubicBezTo>
                      <a:cubicBezTo>
                        <a:pt x="10" y="8"/>
                        <a:pt x="11" y="6"/>
                        <a:pt x="9" y="4"/>
                      </a:cubicBezTo>
                      <a:cubicBezTo>
                        <a:pt x="8" y="2"/>
                        <a:pt x="5" y="0"/>
                        <a:pt x="2" y="0"/>
                      </a:cubicBezTo>
                      <a:cubicBezTo>
                        <a:pt x="0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3" name="Freeform 2002"/>
                <p:cNvSpPr>
                  <a:spLocks/>
                </p:cNvSpPr>
                <p:nvPr/>
              </p:nvSpPr>
              <p:spPr bwMode="auto">
                <a:xfrm>
                  <a:off x="2982" y="1959"/>
                  <a:ext cx="19" cy="13"/>
                </a:xfrm>
                <a:custGeom>
                  <a:avLst/>
                  <a:gdLst>
                    <a:gd name="T0" fmla="*/ 1 w 10"/>
                    <a:gd name="T1" fmla="*/ 3 h 7"/>
                    <a:gd name="T2" fmla="*/ 7 w 10"/>
                    <a:gd name="T3" fmla="*/ 7 h 7"/>
                    <a:gd name="T4" fmla="*/ 9 w 10"/>
                    <a:gd name="T5" fmla="*/ 3 h 7"/>
                    <a:gd name="T6" fmla="*/ 3 w 10"/>
                    <a:gd name="T7" fmla="*/ 0 h 7"/>
                    <a:gd name="T8" fmla="*/ 1 w 10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1" y="3"/>
                      </a:moveTo>
                      <a:cubicBezTo>
                        <a:pt x="2" y="5"/>
                        <a:pt x="5" y="7"/>
                        <a:pt x="7" y="7"/>
                      </a:cubicBezTo>
                      <a:cubicBezTo>
                        <a:pt x="9" y="7"/>
                        <a:pt x="10" y="5"/>
                        <a:pt x="9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0" y="0"/>
                        <a:pt x="0" y="1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4" name="Freeform 2003"/>
                <p:cNvSpPr>
                  <a:spLocks/>
                </p:cNvSpPr>
                <p:nvPr/>
              </p:nvSpPr>
              <p:spPr bwMode="auto">
                <a:xfrm>
                  <a:off x="2967" y="1959"/>
                  <a:ext cx="19" cy="13"/>
                </a:xfrm>
                <a:custGeom>
                  <a:avLst/>
                  <a:gdLst>
                    <a:gd name="T0" fmla="*/ 1 w 10"/>
                    <a:gd name="T1" fmla="*/ 3 h 7"/>
                    <a:gd name="T2" fmla="*/ 7 w 10"/>
                    <a:gd name="T3" fmla="*/ 7 h 7"/>
                    <a:gd name="T4" fmla="*/ 9 w 10"/>
                    <a:gd name="T5" fmla="*/ 3 h 7"/>
                    <a:gd name="T6" fmla="*/ 3 w 10"/>
                    <a:gd name="T7" fmla="*/ 0 h 7"/>
                    <a:gd name="T8" fmla="*/ 1 w 10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1" y="3"/>
                      </a:moveTo>
                      <a:cubicBezTo>
                        <a:pt x="2" y="5"/>
                        <a:pt x="5" y="7"/>
                        <a:pt x="7" y="7"/>
                      </a:cubicBezTo>
                      <a:cubicBezTo>
                        <a:pt x="9" y="7"/>
                        <a:pt x="10" y="5"/>
                        <a:pt x="9" y="3"/>
                      </a:cubicBezTo>
                      <a:cubicBezTo>
                        <a:pt x="8" y="1"/>
                        <a:pt x="5" y="0"/>
                        <a:pt x="3" y="0"/>
                      </a:cubicBezTo>
                      <a:cubicBezTo>
                        <a:pt x="1" y="0"/>
                        <a:pt x="0" y="1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5" name="Freeform 2004"/>
                <p:cNvSpPr>
                  <a:spLocks/>
                </p:cNvSpPr>
                <p:nvPr/>
              </p:nvSpPr>
              <p:spPr bwMode="auto">
                <a:xfrm>
                  <a:off x="2954" y="1959"/>
                  <a:ext cx="17" cy="13"/>
                </a:xfrm>
                <a:custGeom>
                  <a:avLst/>
                  <a:gdLst>
                    <a:gd name="T0" fmla="*/ 1 w 9"/>
                    <a:gd name="T1" fmla="*/ 3 h 7"/>
                    <a:gd name="T2" fmla="*/ 7 w 9"/>
                    <a:gd name="T3" fmla="*/ 7 h 7"/>
                    <a:gd name="T4" fmla="*/ 8 w 9"/>
                    <a:gd name="T5" fmla="*/ 3 h 7"/>
                    <a:gd name="T6" fmla="*/ 3 w 9"/>
                    <a:gd name="T7" fmla="*/ 0 h 7"/>
                    <a:gd name="T8" fmla="*/ 1 w 9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3"/>
                      </a:moveTo>
                      <a:cubicBezTo>
                        <a:pt x="2" y="5"/>
                        <a:pt x="5" y="7"/>
                        <a:pt x="7" y="7"/>
                      </a:cubicBezTo>
                      <a:cubicBezTo>
                        <a:pt x="9" y="7"/>
                        <a:pt x="9" y="5"/>
                        <a:pt x="8" y="3"/>
                      </a:cubicBezTo>
                      <a:cubicBezTo>
                        <a:pt x="7" y="1"/>
                        <a:pt x="5" y="0"/>
                        <a:pt x="3" y="0"/>
                      </a:cubicBezTo>
                      <a:cubicBezTo>
                        <a:pt x="1" y="0"/>
                        <a:pt x="0" y="1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6" name="Freeform 2005"/>
                <p:cNvSpPr>
                  <a:spLocks/>
                </p:cNvSpPr>
                <p:nvPr/>
              </p:nvSpPr>
              <p:spPr bwMode="auto">
                <a:xfrm>
                  <a:off x="2941" y="1959"/>
                  <a:ext cx="17" cy="13"/>
                </a:xfrm>
                <a:custGeom>
                  <a:avLst/>
                  <a:gdLst>
                    <a:gd name="T0" fmla="*/ 1 w 9"/>
                    <a:gd name="T1" fmla="*/ 3 h 7"/>
                    <a:gd name="T2" fmla="*/ 6 w 9"/>
                    <a:gd name="T3" fmla="*/ 7 h 7"/>
                    <a:gd name="T4" fmla="*/ 8 w 9"/>
                    <a:gd name="T5" fmla="*/ 3 h 7"/>
                    <a:gd name="T6" fmla="*/ 3 w 9"/>
                    <a:gd name="T7" fmla="*/ 0 h 7"/>
                    <a:gd name="T8" fmla="*/ 1 w 9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3"/>
                      </a:moveTo>
                      <a:cubicBezTo>
                        <a:pt x="2" y="6"/>
                        <a:pt x="4" y="7"/>
                        <a:pt x="6" y="7"/>
                      </a:cubicBezTo>
                      <a:cubicBezTo>
                        <a:pt x="8" y="7"/>
                        <a:pt x="9" y="5"/>
                        <a:pt x="8" y="3"/>
                      </a:cubicBezTo>
                      <a:cubicBezTo>
                        <a:pt x="7" y="1"/>
                        <a:pt x="4" y="0"/>
                        <a:pt x="3" y="0"/>
                      </a:cubicBezTo>
                      <a:cubicBezTo>
                        <a:pt x="1" y="0"/>
                        <a:pt x="0" y="1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7" name="Freeform 2006"/>
                <p:cNvSpPr>
                  <a:spLocks/>
                </p:cNvSpPr>
                <p:nvPr/>
              </p:nvSpPr>
              <p:spPr bwMode="auto">
                <a:xfrm>
                  <a:off x="2928" y="1959"/>
                  <a:ext cx="17" cy="13"/>
                </a:xfrm>
                <a:custGeom>
                  <a:avLst/>
                  <a:gdLst>
                    <a:gd name="T0" fmla="*/ 1 w 9"/>
                    <a:gd name="T1" fmla="*/ 3 h 7"/>
                    <a:gd name="T2" fmla="*/ 6 w 9"/>
                    <a:gd name="T3" fmla="*/ 7 h 7"/>
                    <a:gd name="T4" fmla="*/ 8 w 9"/>
                    <a:gd name="T5" fmla="*/ 3 h 7"/>
                    <a:gd name="T6" fmla="*/ 3 w 9"/>
                    <a:gd name="T7" fmla="*/ 0 h 7"/>
                    <a:gd name="T8" fmla="*/ 1 w 9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3"/>
                      </a:moveTo>
                      <a:cubicBezTo>
                        <a:pt x="2" y="6"/>
                        <a:pt x="4" y="7"/>
                        <a:pt x="6" y="7"/>
                      </a:cubicBezTo>
                      <a:cubicBezTo>
                        <a:pt x="8" y="7"/>
                        <a:pt x="9" y="6"/>
                        <a:pt x="8" y="3"/>
                      </a:cubicBezTo>
                      <a:cubicBezTo>
                        <a:pt x="7" y="1"/>
                        <a:pt x="5" y="0"/>
                        <a:pt x="3" y="0"/>
                      </a:cubicBezTo>
                      <a:cubicBezTo>
                        <a:pt x="1" y="0"/>
                        <a:pt x="0" y="1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8" name="Freeform 2007"/>
                <p:cNvSpPr>
                  <a:spLocks/>
                </p:cNvSpPr>
                <p:nvPr/>
              </p:nvSpPr>
              <p:spPr bwMode="auto">
                <a:xfrm>
                  <a:off x="2906" y="1959"/>
                  <a:ext cx="13" cy="13"/>
                </a:xfrm>
                <a:custGeom>
                  <a:avLst/>
                  <a:gdLst>
                    <a:gd name="T0" fmla="*/ 0 w 7"/>
                    <a:gd name="T1" fmla="*/ 4 h 7"/>
                    <a:gd name="T2" fmla="*/ 5 w 7"/>
                    <a:gd name="T3" fmla="*/ 7 h 7"/>
                    <a:gd name="T4" fmla="*/ 7 w 7"/>
                    <a:gd name="T5" fmla="*/ 4 h 7"/>
                    <a:gd name="T6" fmla="*/ 2 w 7"/>
                    <a:gd name="T7" fmla="*/ 0 h 7"/>
                    <a:gd name="T8" fmla="*/ 0 w 7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0" y="4"/>
                      </a:moveTo>
                      <a:cubicBezTo>
                        <a:pt x="1" y="6"/>
                        <a:pt x="3" y="7"/>
                        <a:pt x="5" y="7"/>
                      </a:cubicBezTo>
                      <a:cubicBezTo>
                        <a:pt x="7" y="7"/>
                        <a:pt x="7" y="6"/>
                        <a:pt x="7" y="4"/>
                      </a:cubicBezTo>
                      <a:cubicBezTo>
                        <a:pt x="6" y="1"/>
                        <a:pt x="4" y="0"/>
                        <a:pt x="2" y="0"/>
                      </a:cubicBezTo>
                      <a:cubicBezTo>
                        <a:pt x="0" y="0"/>
                        <a:pt x="0" y="1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69" name="Freeform 2008"/>
                <p:cNvSpPr>
                  <a:spLocks/>
                </p:cNvSpPr>
                <p:nvPr/>
              </p:nvSpPr>
              <p:spPr bwMode="auto">
                <a:xfrm>
                  <a:off x="2872" y="1959"/>
                  <a:ext cx="13" cy="15"/>
                </a:xfrm>
                <a:custGeom>
                  <a:avLst/>
                  <a:gdLst>
                    <a:gd name="T0" fmla="*/ 1 w 7"/>
                    <a:gd name="T1" fmla="*/ 4 h 8"/>
                    <a:gd name="T2" fmla="*/ 4 w 7"/>
                    <a:gd name="T3" fmla="*/ 8 h 8"/>
                    <a:gd name="T4" fmla="*/ 6 w 7"/>
                    <a:gd name="T5" fmla="*/ 4 h 8"/>
                    <a:gd name="T6" fmla="*/ 3 w 7"/>
                    <a:gd name="T7" fmla="*/ 0 h 8"/>
                    <a:gd name="T8" fmla="*/ 1 w 7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1" y="4"/>
                      </a:moveTo>
                      <a:cubicBezTo>
                        <a:pt x="1" y="6"/>
                        <a:pt x="3" y="8"/>
                        <a:pt x="4" y="8"/>
                      </a:cubicBezTo>
                      <a:cubicBezTo>
                        <a:pt x="6" y="8"/>
                        <a:pt x="7" y="6"/>
                        <a:pt x="6" y="4"/>
                      </a:cubicBezTo>
                      <a:cubicBezTo>
                        <a:pt x="6" y="2"/>
                        <a:pt x="4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70" name="Freeform 2009"/>
                <p:cNvSpPr>
                  <a:spLocks/>
                </p:cNvSpPr>
                <p:nvPr/>
              </p:nvSpPr>
              <p:spPr bwMode="auto">
                <a:xfrm>
                  <a:off x="2863" y="1959"/>
                  <a:ext cx="11" cy="15"/>
                </a:xfrm>
                <a:custGeom>
                  <a:avLst/>
                  <a:gdLst>
                    <a:gd name="T0" fmla="*/ 0 w 6"/>
                    <a:gd name="T1" fmla="*/ 4 h 8"/>
                    <a:gd name="T2" fmla="*/ 4 w 6"/>
                    <a:gd name="T3" fmla="*/ 8 h 8"/>
                    <a:gd name="T4" fmla="*/ 6 w 6"/>
                    <a:gd name="T5" fmla="*/ 4 h 8"/>
                    <a:gd name="T6" fmla="*/ 2 w 6"/>
                    <a:gd name="T7" fmla="*/ 0 h 8"/>
                    <a:gd name="T8" fmla="*/ 0 w 6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0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5" y="8"/>
                        <a:pt x="6" y="6"/>
                        <a:pt x="6" y="4"/>
                      </a:cubicBezTo>
                      <a:cubicBezTo>
                        <a:pt x="5" y="2"/>
                        <a:pt x="4" y="0"/>
                        <a:pt x="2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71" name="Freeform 2010"/>
                <p:cNvSpPr>
                  <a:spLocks/>
                </p:cNvSpPr>
                <p:nvPr/>
              </p:nvSpPr>
              <p:spPr bwMode="auto">
                <a:xfrm>
                  <a:off x="2853" y="1959"/>
                  <a:ext cx="10" cy="15"/>
                </a:xfrm>
                <a:custGeom>
                  <a:avLst/>
                  <a:gdLst>
                    <a:gd name="T0" fmla="*/ 0 w 5"/>
                    <a:gd name="T1" fmla="*/ 4 h 8"/>
                    <a:gd name="T2" fmla="*/ 3 w 5"/>
                    <a:gd name="T3" fmla="*/ 8 h 8"/>
                    <a:gd name="T4" fmla="*/ 5 w 5"/>
                    <a:gd name="T5" fmla="*/ 4 h 8"/>
                    <a:gd name="T6" fmla="*/ 2 w 5"/>
                    <a:gd name="T7" fmla="*/ 0 h 8"/>
                    <a:gd name="T8" fmla="*/ 0 w 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0" y="4"/>
                      </a:moveTo>
                      <a:cubicBezTo>
                        <a:pt x="0" y="6"/>
                        <a:pt x="1" y="8"/>
                        <a:pt x="3" y="8"/>
                      </a:cubicBezTo>
                      <a:cubicBezTo>
                        <a:pt x="4" y="8"/>
                        <a:pt x="5" y="6"/>
                        <a:pt x="5" y="4"/>
                      </a:cubicBezTo>
                      <a:cubicBezTo>
                        <a:pt x="5" y="2"/>
                        <a:pt x="3" y="0"/>
                        <a:pt x="2" y="0"/>
                      </a:cubicBezTo>
                      <a:cubicBezTo>
                        <a:pt x="1" y="0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72" name="Freeform 2011"/>
                <p:cNvSpPr>
                  <a:spLocks/>
                </p:cNvSpPr>
                <p:nvPr/>
              </p:nvSpPr>
              <p:spPr bwMode="auto">
                <a:xfrm>
                  <a:off x="2663" y="1961"/>
                  <a:ext cx="17" cy="15"/>
                </a:xfrm>
                <a:custGeom>
                  <a:avLst/>
                  <a:gdLst>
                    <a:gd name="T0" fmla="*/ 2 w 9"/>
                    <a:gd name="T1" fmla="*/ 4 h 8"/>
                    <a:gd name="T2" fmla="*/ 2 w 9"/>
                    <a:gd name="T3" fmla="*/ 8 h 8"/>
                    <a:gd name="T4" fmla="*/ 8 w 9"/>
                    <a:gd name="T5" fmla="*/ 4 h 8"/>
                    <a:gd name="T6" fmla="*/ 8 w 9"/>
                    <a:gd name="T7" fmla="*/ 0 h 8"/>
                    <a:gd name="T8" fmla="*/ 2 w 9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3" y="8"/>
                        <a:pt x="6" y="6"/>
                        <a:pt x="8" y="4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6" y="0"/>
                        <a:pt x="4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73" name="Freeform 2012"/>
                <p:cNvSpPr>
                  <a:spLocks/>
                </p:cNvSpPr>
                <p:nvPr/>
              </p:nvSpPr>
              <p:spPr bwMode="auto">
                <a:xfrm>
                  <a:off x="2652" y="1961"/>
                  <a:ext cx="19" cy="15"/>
                </a:xfrm>
                <a:custGeom>
                  <a:avLst/>
                  <a:gdLst>
                    <a:gd name="T0" fmla="*/ 2 w 10"/>
                    <a:gd name="T1" fmla="*/ 4 h 8"/>
                    <a:gd name="T2" fmla="*/ 2 w 10"/>
                    <a:gd name="T3" fmla="*/ 8 h 8"/>
                    <a:gd name="T4" fmla="*/ 8 w 10"/>
                    <a:gd name="T5" fmla="*/ 4 h 8"/>
                    <a:gd name="T6" fmla="*/ 8 w 10"/>
                    <a:gd name="T7" fmla="*/ 0 h 8"/>
                    <a:gd name="T8" fmla="*/ 2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3" y="8"/>
                        <a:pt x="6" y="6"/>
                        <a:pt x="8" y="4"/>
                      </a:cubicBezTo>
                      <a:cubicBezTo>
                        <a:pt x="10" y="1"/>
                        <a:pt x="10" y="0"/>
                        <a:pt x="8" y="0"/>
                      </a:cubicBezTo>
                      <a:cubicBezTo>
                        <a:pt x="7" y="0"/>
                        <a:pt x="4" y="1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  <p:sp>
              <p:nvSpPr>
                <p:cNvPr id="274" name="Freeform 2013"/>
                <p:cNvSpPr>
                  <a:spLocks/>
                </p:cNvSpPr>
                <p:nvPr/>
              </p:nvSpPr>
              <p:spPr bwMode="auto">
                <a:xfrm>
                  <a:off x="2641" y="1961"/>
                  <a:ext cx="19" cy="15"/>
                </a:xfrm>
                <a:custGeom>
                  <a:avLst/>
                  <a:gdLst>
                    <a:gd name="T0" fmla="*/ 2 w 10"/>
                    <a:gd name="T1" fmla="*/ 4 h 8"/>
                    <a:gd name="T2" fmla="*/ 2 w 10"/>
                    <a:gd name="T3" fmla="*/ 8 h 8"/>
                    <a:gd name="T4" fmla="*/ 8 w 10"/>
                    <a:gd name="T5" fmla="*/ 4 h 8"/>
                    <a:gd name="T6" fmla="*/ 9 w 10"/>
                    <a:gd name="T7" fmla="*/ 0 h 8"/>
                    <a:gd name="T8" fmla="*/ 2 w 10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4"/>
                      </a:moveTo>
                      <a:cubicBezTo>
                        <a:pt x="0" y="6"/>
                        <a:pt x="0" y="8"/>
                        <a:pt x="2" y="8"/>
                      </a:cubicBezTo>
                      <a:cubicBezTo>
                        <a:pt x="3" y="8"/>
                        <a:pt x="6" y="6"/>
                        <a:pt x="8" y="4"/>
                      </a:cubicBezTo>
                      <a:cubicBezTo>
                        <a:pt x="10" y="1"/>
                        <a:pt x="10" y="0"/>
                        <a:pt x="9" y="0"/>
                      </a:cubicBezTo>
                      <a:cubicBezTo>
                        <a:pt x="7" y="0"/>
                        <a:pt x="4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 lIns="68580" tIns="34290" rIns="68580" bIns="3429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1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5" name="Freeform 2015"/>
              <p:cNvSpPr>
                <a:spLocks/>
              </p:cNvSpPr>
              <p:nvPr/>
            </p:nvSpPr>
            <p:spPr bwMode="auto">
              <a:xfrm>
                <a:off x="4171950" y="3113088"/>
                <a:ext cx="31750" cy="23812"/>
              </a:xfrm>
              <a:custGeom>
                <a:avLst/>
                <a:gdLst>
                  <a:gd name="T0" fmla="*/ 3 w 11"/>
                  <a:gd name="T1" fmla="*/ 4 h 8"/>
                  <a:gd name="T2" fmla="*/ 2 w 11"/>
                  <a:gd name="T3" fmla="*/ 8 h 8"/>
                  <a:gd name="T4" fmla="*/ 9 w 11"/>
                  <a:gd name="T5" fmla="*/ 4 h 8"/>
                  <a:gd name="T6" fmla="*/ 10 w 11"/>
                  <a:gd name="T7" fmla="*/ 0 h 8"/>
                  <a:gd name="T8" fmla="*/ 3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3" y="4"/>
                    </a:moveTo>
                    <a:cubicBezTo>
                      <a:pt x="1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9" y="4"/>
                    </a:cubicBezTo>
                    <a:cubicBezTo>
                      <a:pt x="11" y="2"/>
                      <a:pt x="11" y="0"/>
                      <a:pt x="10" y="0"/>
                    </a:cubicBezTo>
                    <a:cubicBezTo>
                      <a:pt x="8" y="0"/>
                      <a:pt x="5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16" name="Freeform 2016"/>
              <p:cNvSpPr>
                <a:spLocks/>
              </p:cNvSpPr>
              <p:nvPr/>
            </p:nvSpPr>
            <p:spPr bwMode="auto">
              <a:xfrm>
                <a:off x="4154488" y="3113088"/>
                <a:ext cx="31750" cy="23812"/>
              </a:xfrm>
              <a:custGeom>
                <a:avLst/>
                <a:gdLst>
                  <a:gd name="T0" fmla="*/ 2 w 11"/>
                  <a:gd name="T1" fmla="*/ 4 h 8"/>
                  <a:gd name="T2" fmla="*/ 2 w 11"/>
                  <a:gd name="T3" fmla="*/ 8 h 8"/>
                  <a:gd name="T4" fmla="*/ 9 w 11"/>
                  <a:gd name="T5" fmla="*/ 4 h 8"/>
                  <a:gd name="T6" fmla="*/ 9 w 11"/>
                  <a:gd name="T7" fmla="*/ 0 h 8"/>
                  <a:gd name="T8" fmla="*/ 2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2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9" y="4"/>
                    </a:cubicBezTo>
                    <a:cubicBezTo>
                      <a:pt x="11" y="2"/>
                      <a:pt x="11" y="0"/>
                      <a:pt x="9" y="0"/>
                    </a:cubicBezTo>
                    <a:cubicBezTo>
                      <a:pt x="8" y="0"/>
                      <a:pt x="4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17" name="Freeform 2017"/>
              <p:cNvSpPr>
                <a:spLocks/>
              </p:cNvSpPr>
              <p:nvPr/>
            </p:nvSpPr>
            <p:spPr bwMode="auto">
              <a:xfrm>
                <a:off x="4133850" y="3113088"/>
                <a:ext cx="34925" cy="23812"/>
              </a:xfrm>
              <a:custGeom>
                <a:avLst/>
                <a:gdLst>
                  <a:gd name="T0" fmla="*/ 2 w 12"/>
                  <a:gd name="T1" fmla="*/ 4 h 8"/>
                  <a:gd name="T2" fmla="*/ 2 w 12"/>
                  <a:gd name="T3" fmla="*/ 8 h 8"/>
                  <a:gd name="T4" fmla="*/ 9 w 12"/>
                  <a:gd name="T5" fmla="*/ 4 h 8"/>
                  <a:gd name="T6" fmla="*/ 10 w 12"/>
                  <a:gd name="T7" fmla="*/ 0 h 8"/>
                  <a:gd name="T8" fmla="*/ 2 w 12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2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9" y="4"/>
                    </a:cubicBezTo>
                    <a:cubicBezTo>
                      <a:pt x="11" y="2"/>
                      <a:pt x="12" y="0"/>
                      <a:pt x="10" y="0"/>
                    </a:cubicBezTo>
                    <a:cubicBezTo>
                      <a:pt x="8" y="0"/>
                      <a:pt x="5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18" name="Freeform 2018"/>
              <p:cNvSpPr>
                <a:spLocks/>
              </p:cNvSpPr>
              <p:nvPr/>
            </p:nvSpPr>
            <p:spPr bwMode="auto">
              <a:xfrm>
                <a:off x="4113213" y="3113088"/>
                <a:ext cx="34925" cy="23812"/>
              </a:xfrm>
              <a:custGeom>
                <a:avLst/>
                <a:gdLst>
                  <a:gd name="T0" fmla="*/ 2 w 12"/>
                  <a:gd name="T1" fmla="*/ 4 h 8"/>
                  <a:gd name="T2" fmla="*/ 2 w 12"/>
                  <a:gd name="T3" fmla="*/ 8 h 8"/>
                  <a:gd name="T4" fmla="*/ 9 w 12"/>
                  <a:gd name="T5" fmla="*/ 4 h 8"/>
                  <a:gd name="T6" fmla="*/ 10 w 12"/>
                  <a:gd name="T7" fmla="*/ 0 h 8"/>
                  <a:gd name="T8" fmla="*/ 2 w 12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2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9" y="4"/>
                    </a:cubicBezTo>
                    <a:cubicBezTo>
                      <a:pt x="12" y="2"/>
                      <a:pt x="12" y="0"/>
                      <a:pt x="10" y="0"/>
                    </a:cubicBezTo>
                    <a:cubicBezTo>
                      <a:pt x="8" y="0"/>
                      <a:pt x="5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19" name="Freeform 2019"/>
              <p:cNvSpPr>
                <a:spLocks/>
              </p:cNvSpPr>
              <p:nvPr/>
            </p:nvSpPr>
            <p:spPr bwMode="auto">
              <a:xfrm>
                <a:off x="4089400" y="3113088"/>
                <a:ext cx="38100" cy="23812"/>
              </a:xfrm>
              <a:custGeom>
                <a:avLst/>
                <a:gdLst>
                  <a:gd name="T0" fmla="*/ 3 w 13"/>
                  <a:gd name="T1" fmla="*/ 4 h 8"/>
                  <a:gd name="T2" fmla="*/ 2 w 13"/>
                  <a:gd name="T3" fmla="*/ 8 h 8"/>
                  <a:gd name="T4" fmla="*/ 10 w 13"/>
                  <a:gd name="T5" fmla="*/ 4 h 8"/>
                  <a:gd name="T6" fmla="*/ 11 w 13"/>
                  <a:gd name="T7" fmla="*/ 0 h 8"/>
                  <a:gd name="T8" fmla="*/ 3 w 13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3" y="4"/>
                    </a:moveTo>
                    <a:cubicBezTo>
                      <a:pt x="1" y="6"/>
                      <a:pt x="0" y="8"/>
                      <a:pt x="2" y="8"/>
                    </a:cubicBezTo>
                    <a:cubicBezTo>
                      <a:pt x="5" y="8"/>
                      <a:pt x="8" y="6"/>
                      <a:pt x="10" y="4"/>
                    </a:cubicBezTo>
                    <a:cubicBezTo>
                      <a:pt x="13" y="2"/>
                      <a:pt x="13" y="0"/>
                      <a:pt x="11" y="0"/>
                    </a:cubicBezTo>
                    <a:cubicBezTo>
                      <a:pt x="9" y="0"/>
                      <a:pt x="5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0" name="Freeform 2020"/>
              <p:cNvSpPr>
                <a:spLocks/>
              </p:cNvSpPr>
              <p:nvPr/>
            </p:nvSpPr>
            <p:spPr bwMode="auto">
              <a:xfrm>
                <a:off x="4068763" y="3113088"/>
                <a:ext cx="38100" cy="23812"/>
              </a:xfrm>
              <a:custGeom>
                <a:avLst/>
                <a:gdLst>
                  <a:gd name="T0" fmla="*/ 2 w 13"/>
                  <a:gd name="T1" fmla="*/ 4 h 8"/>
                  <a:gd name="T2" fmla="*/ 2 w 13"/>
                  <a:gd name="T3" fmla="*/ 8 h 8"/>
                  <a:gd name="T4" fmla="*/ 10 w 13"/>
                  <a:gd name="T5" fmla="*/ 4 h 8"/>
                  <a:gd name="T6" fmla="*/ 11 w 13"/>
                  <a:gd name="T7" fmla="*/ 0 h 8"/>
                  <a:gd name="T8" fmla="*/ 2 w 13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2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8" y="6"/>
                      <a:pt x="10" y="4"/>
                    </a:cubicBezTo>
                    <a:cubicBezTo>
                      <a:pt x="12" y="2"/>
                      <a:pt x="13" y="0"/>
                      <a:pt x="11" y="0"/>
                    </a:cubicBezTo>
                    <a:cubicBezTo>
                      <a:pt x="9" y="0"/>
                      <a:pt x="5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1" name="Freeform 2021"/>
              <p:cNvSpPr>
                <a:spLocks/>
              </p:cNvSpPr>
              <p:nvPr/>
            </p:nvSpPr>
            <p:spPr bwMode="auto">
              <a:xfrm>
                <a:off x="3908425" y="3113088"/>
                <a:ext cx="47625" cy="23812"/>
              </a:xfrm>
              <a:custGeom>
                <a:avLst/>
                <a:gdLst>
                  <a:gd name="T0" fmla="*/ 3 w 16"/>
                  <a:gd name="T1" fmla="*/ 4 h 8"/>
                  <a:gd name="T2" fmla="*/ 3 w 16"/>
                  <a:gd name="T3" fmla="*/ 8 h 8"/>
                  <a:gd name="T4" fmla="*/ 13 w 16"/>
                  <a:gd name="T5" fmla="*/ 4 h 8"/>
                  <a:gd name="T6" fmla="*/ 14 w 16"/>
                  <a:gd name="T7" fmla="*/ 0 h 8"/>
                  <a:gd name="T8" fmla="*/ 3 w 1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3" y="4"/>
                    </a:moveTo>
                    <a:cubicBezTo>
                      <a:pt x="0" y="7"/>
                      <a:pt x="0" y="8"/>
                      <a:pt x="3" y="8"/>
                    </a:cubicBezTo>
                    <a:cubicBezTo>
                      <a:pt x="6" y="8"/>
                      <a:pt x="10" y="7"/>
                      <a:pt x="13" y="4"/>
                    </a:cubicBezTo>
                    <a:cubicBezTo>
                      <a:pt x="16" y="2"/>
                      <a:pt x="16" y="0"/>
                      <a:pt x="14" y="0"/>
                    </a:cubicBezTo>
                    <a:cubicBezTo>
                      <a:pt x="11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2" name="Freeform 2022"/>
              <p:cNvSpPr>
                <a:spLocks/>
              </p:cNvSpPr>
              <p:nvPr/>
            </p:nvSpPr>
            <p:spPr bwMode="auto">
              <a:xfrm>
                <a:off x="3878263" y="3113088"/>
                <a:ext cx="50800" cy="23812"/>
              </a:xfrm>
              <a:custGeom>
                <a:avLst/>
                <a:gdLst>
                  <a:gd name="T0" fmla="*/ 3 w 17"/>
                  <a:gd name="T1" fmla="*/ 4 h 8"/>
                  <a:gd name="T2" fmla="*/ 3 w 17"/>
                  <a:gd name="T3" fmla="*/ 8 h 8"/>
                  <a:gd name="T4" fmla="*/ 13 w 17"/>
                  <a:gd name="T5" fmla="*/ 4 h 8"/>
                  <a:gd name="T6" fmla="*/ 14 w 17"/>
                  <a:gd name="T7" fmla="*/ 0 h 8"/>
                  <a:gd name="T8" fmla="*/ 3 w 1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3" y="4"/>
                    </a:moveTo>
                    <a:cubicBezTo>
                      <a:pt x="0" y="7"/>
                      <a:pt x="0" y="8"/>
                      <a:pt x="3" y="8"/>
                    </a:cubicBezTo>
                    <a:cubicBezTo>
                      <a:pt x="6" y="8"/>
                      <a:pt x="10" y="7"/>
                      <a:pt x="13" y="4"/>
                    </a:cubicBezTo>
                    <a:cubicBezTo>
                      <a:pt x="16" y="2"/>
                      <a:pt x="17" y="0"/>
                      <a:pt x="14" y="0"/>
                    </a:cubicBezTo>
                    <a:cubicBezTo>
                      <a:pt x="11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3" name="Freeform 2023"/>
              <p:cNvSpPr>
                <a:spLocks/>
              </p:cNvSpPr>
              <p:nvPr/>
            </p:nvSpPr>
            <p:spPr bwMode="auto">
              <a:xfrm>
                <a:off x="3846513" y="3113088"/>
                <a:ext cx="49213" cy="26987"/>
              </a:xfrm>
              <a:custGeom>
                <a:avLst/>
                <a:gdLst>
                  <a:gd name="T0" fmla="*/ 4 w 17"/>
                  <a:gd name="T1" fmla="*/ 4 h 9"/>
                  <a:gd name="T2" fmla="*/ 3 w 17"/>
                  <a:gd name="T3" fmla="*/ 9 h 9"/>
                  <a:gd name="T4" fmla="*/ 14 w 17"/>
                  <a:gd name="T5" fmla="*/ 4 h 9"/>
                  <a:gd name="T6" fmla="*/ 15 w 17"/>
                  <a:gd name="T7" fmla="*/ 0 h 9"/>
                  <a:gd name="T8" fmla="*/ 4 w 17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4" y="4"/>
                    </a:moveTo>
                    <a:cubicBezTo>
                      <a:pt x="1" y="7"/>
                      <a:pt x="0" y="9"/>
                      <a:pt x="3" y="9"/>
                    </a:cubicBezTo>
                    <a:cubicBezTo>
                      <a:pt x="6" y="9"/>
                      <a:pt x="11" y="7"/>
                      <a:pt x="14" y="4"/>
                    </a:cubicBezTo>
                    <a:cubicBezTo>
                      <a:pt x="17" y="2"/>
                      <a:pt x="17" y="0"/>
                      <a:pt x="15" y="0"/>
                    </a:cubicBezTo>
                    <a:cubicBezTo>
                      <a:pt x="12" y="0"/>
                      <a:pt x="7" y="2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4" name="Freeform 2024"/>
              <p:cNvSpPr>
                <a:spLocks/>
              </p:cNvSpPr>
              <p:nvPr/>
            </p:nvSpPr>
            <p:spPr bwMode="auto">
              <a:xfrm>
                <a:off x="3813175" y="3113088"/>
                <a:ext cx="53975" cy="26987"/>
              </a:xfrm>
              <a:custGeom>
                <a:avLst/>
                <a:gdLst>
                  <a:gd name="T0" fmla="*/ 4 w 18"/>
                  <a:gd name="T1" fmla="*/ 4 h 9"/>
                  <a:gd name="T2" fmla="*/ 3 w 18"/>
                  <a:gd name="T3" fmla="*/ 9 h 9"/>
                  <a:gd name="T4" fmla="*/ 15 w 18"/>
                  <a:gd name="T5" fmla="*/ 4 h 9"/>
                  <a:gd name="T6" fmla="*/ 15 w 18"/>
                  <a:gd name="T7" fmla="*/ 0 h 9"/>
                  <a:gd name="T8" fmla="*/ 4 w 18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4" y="4"/>
                    </a:moveTo>
                    <a:cubicBezTo>
                      <a:pt x="0" y="7"/>
                      <a:pt x="0" y="9"/>
                      <a:pt x="3" y="9"/>
                    </a:cubicBezTo>
                    <a:cubicBezTo>
                      <a:pt x="7" y="9"/>
                      <a:pt x="11" y="7"/>
                      <a:pt x="15" y="4"/>
                    </a:cubicBezTo>
                    <a:cubicBezTo>
                      <a:pt x="18" y="2"/>
                      <a:pt x="18" y="0"/>
                      <a:pt x="15" y="0"/>
                    </a:cubicBezTo>
                    <a:cubicBezTo>
                      <a:pt x="12" y="0"/>
                      <a:pt x="7" y="2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5" name="Freeform 2025"/>
              <p:cNvSpPr>
                <a:spLocks/>
              </p:cNvSpPr>
              <p:nvPr/>
            </p:nvSpPr>
            <p:spPr bwMode="auto">
              <a:xfrm>
                <a:off x="3781425" y="3113088"/>
                <a:ext cx="52388" cy="26987"/>
              </a:xfrm>
              <a:custGeom>
                <a:avLst/>
                <a:gdLst>
                  <a:gd name="T0" fmla="*/ 3 w 18"/>
                  <a:gd name="T1" fmla="*/ 4 h 9"/>
                  <a:gd name="T2" fmla="*/ 3 w 18"/>
                  <a:gd name="T3" fmla="*/ 9 h 9"/>
                  <a:gd name="T4" fmla="*/ 15 w 18"/>
                  <a:gd name="T5" fmla="*/ 4 h 9"/>
                  <a:gd name="T6" fmla="*/ 15 w 18"/>
                  <a:gd name="T7" fmla="*/ 0 h 9"/>
                  <a:gd name="T8" fmla="*/ 3 w 18"/>
                  <a:gd name="T9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9">
                    <a:moveTo>
                      <a:pt x="3" y="4"/>
                    </a:moveTo>
                    <a:cubicBezTo>
                      <a:pt x="0" y="7"/>
                      <a:pt x="0" y="9"/>
                      <a:pt x="3" y="9"/>
                    </a:cubicBezTo>
                    <a:cubicBezTo>
                      <a:pt x="6" y="9"/>
                      <a:pt x="11" y="7"/>
                      <a:pt x="15" y="4"/>
                    </a:cubicBezTo>
                    <a:cubicBezTo>
                      <a:pt x="18" y="2"/>
                      <a:pt x="18" y="0"/>
                      <a:pt x="15" y="0"/>
                    </a:cubicBezTo>
                    <a:cubicBezTo>
                      <a:pt x="12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6" name="Freeform 2026"/>
              <p:cNvSpPr>
                <a:spLocks/>
              </p:cNvSpPr>
              <p:nvPr/>
            </p:nvSpPr>
            <p:spPr bwMode="auto">
              <a:xfrm>
                <a:off x="3706813" y="3113088"/>
                <a:ext cx="57150" cy="26987"/>
              </a:xfrm>
              <a:custGeom>
                <a:avLst/>
                <a:gdLst>
                  <a:gd name="T0" fmla="*/ 4 w 19"/>
                  <a:gd name="T1" fmla="*/ 5 h 9"/>
                  <a:gd name="T2" fmla="*/ 4 w 19"/>
                  <a:gd name="T3" fmla="*/ 9 h 9"/>
                  <a:gd name="T4" fmla="*/ 16 w 19"/>
                  <a:gd name="T5" fmla="*/ 5 h 9"/>
                  <a:gd name="T6" fmla="*/ 16 w 19"/>
                  <a:gd name="T7" fmla="*/ 0 h 9"/>
                  <a:gd name="T8" fmla="*/ 4 w 19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9">
                    <a:moveTo>
                      <a:pt x="4" y="5"/>
                    </a:moveTo>
                    <a:cubicBezTo>
                      <a:pt x="0" y="7"/>
                      <a:pt x="0" y="9"/>
                      <a:pt x="4" y="9"/>
                    </a:cubicBezTo>
                    <a:cubicBezTo>
                      <a:pt x="7" y="9"/>
                      <a:pt x="13" y="7"/>
                      <a:pt x="16" y="5"/>
                    </a:cubicBezTo>
                    <a:cubicBezTo>
                      <a:pt x="19" y="2"/>
                      <a:pt x="19" y="0"/>
                      <a:pt x="16" y="0"/>
                    </a:cubicBezTo>
                    <a:cubicBezTo>
                      <a:pt x="12" y="0"/>
                      <a:pt x="7" y="2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7" name="Freeform 2027"/>
              <p:cNvSpPr>
                <a:spLocks/>
              </p:cNvSpPr>
              <p:nvPr/>
            </p:nvSpPr>
            <p:spPr bwMode="auto">
              <a:xfrm>
                <a:off x="3668713" y="3113088"/>
                <a:ext cx="58738" cy="26987"/>
              </a:xfrm>
              <a:custGeom>
                <a:avLst/>
                <a:gdLst>
                  <a:gd name="T0" fmla="*/ 4 w 20"/>
                  <a:gd name="T1" fmla="*/ 5 h 9"/>
                  <a:gd name="T2" fmla="*/ 4 w 20"/>
                  <a:gd name="T3" fmla="*/ 9 h 9"/>
                  <a:gd name="T4" fmla="*/ 17 w 20"/>
                  <a:gd name="T5" fmla="*/ 5 h 9"/>
                  <a:gd name="T6" fmla="*/ 16 w 20"/>
                  <a:gd name="T7" fmla="*/ 0 h 9"/>
                  <a:gd name="T8" fmla="*/ 4 w 20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9">
                    <a:moveTo>
                      <a:pt x="4" y="5"/>
                    </a:moveTo>
                    <a:cubicBezTo>
                      <a:pt x="0" y="7"/>
                      <a:pt x="0" y="9"/>
                      <a:pt x="4" y="9"/>
                    </a:cubicBezTo>
                    <a:cubicBezTo>
                      <a:pt x="8" y="9"/>
                      <a:pt x="13" y="7"/>
                      <a:pt x="17" y="5"/>
                    </a:cubicBezTo>
                    <a:cubicBezTo>
                      <a:pt x="20" y="2"/>
                      <a:pt x="20" y="0"/>
                      <a:pt x="16" y="0"/>
                    </a:cubicBezTo>
                    <a:cubicBezTo>
                      <a:pt x="13" y="0"/>
                      <a:pt x="7" y="2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8" name="Freeform 2028"/>
              <p:cNvSpPr>
                <a:spLocks/>
              </p:cNvSpPr>
              <p:nvPr/>
            </p:nvSpPr>
            <p:spPr bwMode="auto">
              <a:xfrm>
                <a:off x="3630613" y="3113088"/>
                <a:ext cx="58738" cy="26987"/>
              </a:xfrm>
              <a:custGeom>
                <a:avLst/>
                <a:gdLst>
                  <a:gd name="T0" fmla="*/ 3 w 20"/>
                  <a:gd name="T1" fmla="*/ 5 h 9"/>
                  <a:gd name="T2" fmla="*/ 4 w 20"/>
                  <a:gd name="T3" fmla="*/ 9 h 9"/>
                  <a:gd name="T4" fmla="*/ 17 w 20"/>
                  <a:gd name="T5" fmla="*/ 5 h 9"/>
                  <a:gd name="T6" fmla="*/ 16 w 20"/>
                  <a:gd name="T7" fmla="*/ 0 h 9"/>
                  <a:gd name="T8" fmla="*/ 3 w 20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9">
                    <a:moveTo>
                      <a:pt x="3" y="5"/>
                    </a:moveTo>
                    <a:cubicBezTo>
                      <a:pt x="0" y="7"/>
                      <a:pt x="0" y="9"/>
                      <a:pt x="4" y="9"/>
                    </a:cubicBezTo>
                    <a:cubicBezTo>
                      <a:pt x="7" y="9"/>
                      <a:pt x="13" y="7"/>
                      <a:pt x="17" y="5"/>
                    </a:cubicBezTo>
                    <a:cubicBezTo>
                      <a:pt x="20" y="2"/>
                      <a:pt x="20" y="0"/>
                      <a:pt x="16" y="0"/>
                    </a:cubicBezTo>
                    <a:cubicBezTo>
                      <a:pt x="12" y="0"/>
                      <a:pt x="6" y="2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29" name="Freeform 2029"/>
              <p:cNvSpPr>
                <a:spLocks/>
              </p:cNvSpPr>
              <p:nvPr/>
            </p:nvSpPr>
            <p:spPr bwMode="auto">
              <a:xfrm>
                <a:off x="3544888" y="3113088"/>
                <a:ext cx="61913" cy="26987"/>
              </a:xfrm>
              <a:custGeom>
                <a:avLst/>
                <a:gdLst>
                  <a:gd name="T0" fmla="*/ 3 w 21"/>
                  <a:gd name="T1" fmla="*/ 5 h 9"/>
                  <a:gd name="T2" fmla="*/ 4 w 21"/>
                  <a:gd name="T3" fmla="*/ 9 h 9"/>
                  <a:gd name="T4" fmla="*/ 18 w 21"/>
                  <a:gd name="T5" fmla="*/ 5 h 9"/>
                  <a:gd name="T6" fmla="*/ 17 w 21"/>
                  <a:gd name="T7" fmla="*/ 0 h 9"/>
                  <a:gd name="T8" fmla="*/ 3 w 21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3" y="5"/>
                    </a:moveTo>
                    <a:cubicBezTo>
                      <a:pt x="0" y="7"/>
                      <a:pt x="0" y="9"/>
                      <a:pt x="4" y="9"/>
                    </a:cubicBezTo>
                    <a:cubicBezTo>
                      <a:pt x="8" y="9"/>
                      <a:pt x="14" y="7"/>
                      <a:pt x="18" y="5"/>
                    </a:cubicBezTo>
                    <a:cubicBezTo>
                      <a:pt x="21" y="2"/>
                      <a:pt x="21" y="0"/>
                      <a:pt x="17" y="0"/>
                    </a:cubicBezTo>
                    <a:cubicBezTo>
                      <a:pt x="13" y="0"/>
                      <a:pt x="7" y="2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0" name="Freeform 2030"/>
              <p:cNvSpPr>
                <a:spLocks/>
              </p:cNvSpPr>
              <p:nvPr/>
            </p:nvSpPr>
            <p:spPr bwMode="auto">
              <a:xfrm>
                <a:off x="4699000" y="3086100"/>
                <a:ext cx="28575" cy="23812"/>
              </a:xfrm>
              <a:custGeom>
                <a:avLst/>
                <a:gdLst>
                  <a:gd name="T0" fmla="*/ 1 w 10"/>
                  <a:gd name="T1" fmla="*/ 4 h 8"/>
                  <a:gd name="T2" fmla="*/ 7 w 10"/>
                  <a:gd name="T3" fmla="*/ 8 h 8"/>
                  <a:gd name="T4" fmla="*/ 8 w 10"/>
                  <a:gd name="T5" fmla="*/ 4 h 8"/>
                  <a:gd name="T6" fmla="*/ 3 w 10"/>
                  <a:gd name="T7" fmla="*/ 0 h 8"/>
                  <a:gd name="T8" fmla="*/ 1 w 10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2" y="6"/>
                      <a:pt x="5" y="8"/>
                      <a:pt x="7" y="8"/>
                    </a:cubicBezTo>
                    <a:cubicBezTo>
                      <a:pt x="9" y="8"/>
                      <a:pt x="10" y="6"/>
                      <a:pt x="8" y="4"/>
                    </a:cubicBezTo>
                    <a:cubicBezTo>
                      <a:pt x="7" y="2"/>
                      <a:pt x="5" y="0"/>
                      <a:pt x="3" y="0"/>
                    </a:cubicBezTo>
                    <a:cubicBezTo>
                      <a:pt x="1" y="0"/>
                      <a:pt x="0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1" name="Freeform 2031"/>
              <p:cNvSpPr>
                <a:spLocks/>
              </p:cNvSpPr>
              <p:nvPr/>
            </p:nvSpPr>
            <p:spPr bwMode="auto">
              <a:xfrm>
                <a:off x="4678363" y="3086100"/>
                <a:ext cx="25400" cy="23812"/>
              </a:xfrm>
              <a:custGeom>
                <a:avLst/>
                <a:gdLst>
                  <a:gd name="T0" fmla="*/ 1 w 9"/>
                  <a:gd name="T1" fmla="*/ 4 h 8"/>
                  <a:gd name="T2" fmla="*/ 7 w 9"/>
                  <a:gd name="T3" fmla="*/ 8 h 8"/>
                  <a:gd name="T4" fmla="*/ 8 w 9"/>
                  <a:gd name="T5" fmla="*/ 4 h 8"/>
                  <a:gd name="T6" fmla="*/ 3 w 9"/>
                  <a:gd name="T7" fmla="*/ 0 h 8"/>
                  <a:gd name="T8" fmla="*/ 1 w 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2" y="6"/>
                      <a:pt x="5" y="8"/>
                      <a:pt x="7" y="8"/>
                    </a:cubicBezTo>
                    <a:cubicBezTo>
                      <a:pt x="9" y="8"/>
                      <a:pt x="9" y="6"/>
                      <a:pt x="8" y="4"/>
                    </a:cubicBezTo>
                    <a:cubicBezTo>
                      <a:pt x="7" y="2"/>
                      <a:pt x="4" y="0"/>
                      <a:pt x="3" y="0"/>
                    </a:cubicBezTo>
                    <a:cubicBezTo>
                      <a:pt x="1" y="0"/>
                      <a:pt x="0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2" name="Freeform 2032"/>
              <p:cNvSpPr>
                <a:spLocks/>
              </p:cNvSpPr>
              <p:nvPr/>
            </p:nvSpPr>
            <p:spPr bwMode="auto">
              <a:xfrm>
                <a:off x="4603750" y="3086100"/>
                <a:ext cx="20638" cy="23812"/>
              </a:xfrm>
              <a:custGeom>
                <a:avLst/>
                <a:gdLst>
                  <a:gd name="T0" fmla="*/ 1 w 7"/>
                  <a:gd name="T1" fmla="*/ 4 h 8"/>
                  <a:gd name="T2" fmla="*/ 5 w 7"/>
                  <a:gd name="T3" fmla="*/ 8 h 8"/>
                  <a:gd name="T4" fmla="*/ 7 w 7"/>
                  <a:gd name="T5" fmla="*/ 4 h 8"/>
                  <a:gd name="T6" fmla="*/ 2 w 7"/>
                  <a:gd name="T7" fmla="*/ 0 h 8"/>
                  <a:gd name="T8" fmla="*/ 1 w 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1" y="4"/>
                    </a:moveTo>
                    <a:cubicBezTo>
                      <a:pt x="1" y="6"/>
                      <a:pt x="3" y="8"/>
                      <a:pt x="5" y="8"/>
                    </a:cubicBezTo>
                    <a:cubicBezTo>
                      <a:pt x="7" y="8"/>
                      <a:pt x="7" y="6"/>
                      <a:pt x="7" y="4"/>
                    </a:cubicBezTo>
                    <a:cubicBezTo>
                      <a:pt x="6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3" name="Freeform 2033"/>
              <p:cNvSpPr>
                <a:spLocks/>
              </p:cNvSpPr>
              <p:nvPr/>
            </p:nvSpPr>
            <p:spPr bwMode="auto">
              <a:xfrm>
                <a:off x="4264025" y="3089275"/>
                <a:ext cx="25400" cy="23812"/>
              </a:xfrm>
              <a:custGeom>
                <a:avLst/>
                <a:gdLst>
                  <a:gd name="T0" fmla="*/ 2 w 9"/>
                  <a:gd name="T1" fmla="*/ 4 h 8"/>
                  <a:gd name="T2" fmla="*/ 1 w 9"/>
                  <a:gd name="T3" fmla="*/ 8 h 8"/>
                  <a:gd name="T4" fmla="*/ 7 w 9"/>
                  <a:gd name="T5" fmla="*/ 4 h 8"/>
                  <a:gd name="T6" fmla="*/ 7 w 9"/>
                  <a:gd name="T7" fmla="*/ 0 h 8"/>
                  <a:gd name="T8" fmla="*/ 2 w 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2" y="4"/>
                    </a:moveTo>
                    <a:cubicBezTo>
                      <a:pt x="0" y="6"/>
                      <a:pt x="0" y="8"/>
                      <a:pt x="1" y="8"/>
                    </a:cubicBezTo>
                    <a:cubicBezTo>
                      <a:pt x="3" y="8"/>
                      <a:pt x="5" y="6"/>
                      <a:pt x="7" y="4"/>
                    </a:cubicBezTo>
                    <a:cubicBezTo>
                      <a:pt x="8" y="1"/>
                      <a:pt x="9" y="0"/>
                      <a:pt x="7" y="0"/>
                    </a:cubicBezTo>
                    <a:cubicBezTo>
                      <a:pt x="6" y="0"/>
                      <a:pt x="3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4" name="Freeform 2034"/>
              <p:cNvSpPr>
                <a:spLocks/>
              </p:cNvSpPr>
              <p:nvPr/>
            </p:nvSpPr>
            <p:spPr bwMode="auto">
              <a:xfrm>
                <a:off x="4244975" y="3089275"/>
                <a:ext cx="30163" cy="23812"/>
              </a:xfrm>
              <a:custGeom>
                <a:avLst/>
                <a:gdLst>
                  <a:gd name="T0" fmla="*/ 2 w 10"/>
                  <a:gd name="T1" fmla="*/ 4 h 8"/>
                  <a:gd name="T2" fmla="*/ 2 w 10"/>
                  <a:gd name="T3" fmla="*/ 8 h 8"/>
                  <a:gd name="T4" fmla="*/ 8 w 10"/>
                  <a:gd name="T5" fmla="*/ 4 h 8"/>
                  <a:gd name="T6" fmla="*/ 8 w 10"/>
                  <a:gd name="T7" fmla="*/ 0 h 8"/>
                  <a:gd name="T8" fmla="*/ 2 w 10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4"/>
                    </a:moveTo>
                    <a:cubicBezTo>
                      <a:pt x="1" y="6"/>
                      <a:pt x="0" y="8"/>
                      <a:pt x="2" y="8"/>
                    </a:cubicBezTo>
                    <a:cubicBezTo>
                      <a:pt x="3" y="8"/>
                      <a:pt x="6" y="6"/>
                      <a:pt x="8" y="4"/>
                    </a:cubicBezTo>
                    <a:cubicBezTo>
                      <a:pt x="9" y="1"/>
                      <a:pt x="10" y="0"/>
                      <a:pt x="8" y="0"/>
                    </a:cubicBezTo>
                    <a:cubicBezTo>
                      <a:pt x="7" y="0"/>
                      <a:pt x="4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5" name="Freeform 2035"/>
              <p:cNvSpPr>
                <a:spLocks/>
              </p:cNvSpPr>
              <p:nvPr/>
            </p:nvSpPr>
            <p:spPr bwMode="auto">
              <a:xfrm>
                <a:off x="4230688" y="3089275"/>
                <a:ext cx="26988" cy="23812"/>
              </a:xfrm>
              <a:custGeom>
                <a:avLst/>
                <a:gdLst>
                  <a:gd name="T0" fmla="*/ 2 w 9"/>
                  <a:gd name="T1" fmla="*/ 4 h 8"/>
                  <a:gd name="T2" fmla="*/ 1 w 9"/>
                  <a:gd name="T3" fmla="*/ 8 h 8"/>
                  <a:gd name="T4" fmla="*/ 7 w 9"/>
                  <a:gd name="T5" fmla="*/ 4 h 8"/>
                  <a:gd name="T6" fmla="*/ 8 w 9"/>
                  <a:gd name="T7" fmla="*/ 0 h 8"/>
                  <a:gd name="T8" fmla="*/ 2 w 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2" y="4"/>
                    </a:moveTo>
                    <a:cubicBezTo>
                      <a:pt x="0" y="6"/>
                      <a:pt x="0" y="8"/>
                      <a:pt x="1" y="8"/>
                    </a:cubicBezTo>
                    <a:cubicBezTo>
                      <a:pt x="3" y="8"/>
                      <a:pt x="6" y="6"/>
                      <a:pt x="7" y="4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6" y="0"/>
                      <a:pt x="4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6" name="Freeform 2036"/>
              <p:cNvSpPr>
                <a:spLocks/>
              </p:cNvSpPr>
              <p:nvPr/>
            </p:nvSpPr>
            <p:spPr bwMode="auto">
              <a:xfrm>
                <a:off x="4213225" y="3089275"/>
                <a:ext cx="30163" cy="23812"/>
              </a:xfrm>
              <a:custGeom>
                <a:avLst/>
                <a:gdLst>
                  <a:gd name="T0" fmla="*/ 2 w 10"/>
                  <a:gd name="T1" fmla="*/ 4 h 8"/>
                  <a:gd name="T2" fmla="*/ 2 w 10"/>
                  <a:gd name="T3" fmla="*/ 8 h 8"/>
                  <a:gd name="T4" fmla="*/ 8 w 10"/>
                  <a:gd name="T5" fmla="*/ 4 h 8"/>
                  <a:gd name="T6" fmla="*/ 8 w 10"/>
                  <a:gd name="T7" fmla="*/ 0 h 8"/>
                  <a:gd name="T8" fmla="*/ 2 w 10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3" y="8"/>
                      <a:pt x="6" y="6"/>
                      <a:pt x="8" y="4"/>
                    </a:cubicBezTo>
                    <a:cubicBezTo>
                      <a:pt x="10" y="1"/>
                      <a:pt x="10" y="0"/>
                      <a:pt x="8" y="0"/>
                    </a:cubicBezTo>
                    <a:cubicBezTo>
                      <a:pt x="7" y="0"/>
                      <a:pt x="4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7" name="Freeform 2037"/>
              <p:cNvSpPr>
                <a:spLocks/>
              </p:cNvSpPr>
              <p:nvPr/>
            </p:nvSpPr>
            <p:spPr bwMode="auto">
              <a:xfrm>
                <a:off x="4195763" y="3089275"/>
                <a:ext cx="28575" cy="23812"/>
              </a:xfrm>
              <a:custGeom>
                <a:avLst/>
                <a:gdLst>
                  <a:gd name="T0" fmla="*/ 2 w 10"/>
                  <a:gd name="T1" fmla="*/ 4 h 8"/>
                  <a:gd name="T2" fmla="*/ 2 w 10"/>
                  <a:gd name="T3" fmla="*/ 8 h 8"/>
                  <a:gd name="T4" fmla="*/ 8 w 10"/>
                  <a:gd name="T5" fmla="*/ 4 h 8"/>
                  <a:gd name="T6" fmla="*/ 9 w 10"/>
                  <a:gd name="T7" fmla="*/ 0 h 8"/>
                  <a:gd name="T8" fmla="*/ 2 w 10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3" y="8"/>
                      <a:pt x="6" y="6"/>
                      <a:pt x="8" y="4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7" y="0"/>
                      <a:pt x="4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8" name="Freeform 2038"/>
              <p:cNvSpPr>
                <a:spLocks/>
              </p:cNvSpPr>
              <p:nvPr/>
            </p:nvSpPr>
            <p:spPr bwMode="auto">
              <a:xfrm>
                <a:off x="4178300" y="3089275"/>
                <a:ext cx="31750" cy="23812"/>
              </a:xfrm>
              <a:custGeom>
                <a:avLst/>
                <a:gdLst>
                  <a:gd name="T0" fmla="*/ 2 w 11"/>
                  <a:gd name="T1" fmla="*/ 4 h 8"/>
                  <a:gd name="T2" fmla="*/ 1 w 11"/>
                  <a:gd name="T3" fmla="*/ 8 h 8"/>
                  <a:gd name="T4" fmla="*/ 8 w 11"/>
                  <a:gd name="T5" fmla="*/ 4 h 8"/>
                  <a:gd name="T6" fmla="*/ 9 w 11"/>
                  <a:gd name="T7" fmla="*/ 0 h 8"/>
                  <a:gd name="T8" fmla="*/ 2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2" y="4"/>
                    </a:moveTo>
                    <a:cubicBezTo>
                      <a:pt x="0" y="6"/>
                      <a:pt x="0" y="8"/>
                      <a:pt x="1" y="8"/>
                    </a:cubicBezTo>
                    <a:cubicBezTo>
                      <a:pt x="3" y="8"/>
                      <a:pt x="6" y="6"/>
                      <a:pt x="8" y="4"/>
                    </a:cubicBezTo>
                    <a:cubicBezTo>
                      <a:pt x="10" y="1"/>
                      <a:pt x="11" y="0"/>
                      <a:pt x="9" y="0"/>
                    </a:cubicBezTo>
                    <a:cubicBezTo>
                      <a:pt x="7" y="0"/>
                      <a:pt x="4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39" name="Freeform 2039"/>
              <p:cNvSpPr>
                <a:spLocks/>
              </p:cNvSpPr>
              <p:nvPr/>
            </p:nvSpPr>
            <p:spPr bwMode="auto">
              <a:xfrm>
                <a:off x="4157663" y="3089275"/>
                <a:ext cx="31750" cy="23812"/>
              </a:xfrm>
              <a:custGeom>
                <a:avLst/>
                <a:gdLst>
                  <a:gd name="T0" fmla="*/ 3 w 11"/>
                  <a:gd name="T1" fmla="*/ 4 h 8"/>
                  <a:gd name="T2" fmla="*/ 2 w 11"/>
                  <a:gd name="T3" fmla="*/ 8 h 8"/>
                  <a:gd name="T4" fmla="*/ 9 w 11"/>
                  <a:gd name="T5" fmla="*/ 4 h 8"/>
                  <a:gd name="T6" fmla="*/ 10 w 11"/>
                  <a:gd name="T7" fmla="*/ 0 h 8"/>
                  <a:gd name="T8" fmla="*/ 3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9" y="4"/>
                    </a:cubicBezTo>
                    <a:cubicBezTo>
                      <a:pt x="11" y="1"/>
                      <a:pt x="11" y="0"/>
                      <a:pt x="10" y="0"/>
                    </a:cubicBezTo>
                    <a:cubicBezTo>
                      <a:pt x="8" y="0"/>
                      <a:pt x="5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0" name="Freeform 2040"/>
              <p:cNvSpPr>
                <a:spLocks/>
              </p:cNvSpPr>
              <p:nvPr/>
            </p:nvSpPr>
            <p:spPr bwMode="auto">
              <a:xfrm>
                <a:off x="4135438" y="3089275"/>
                <a:ext cx="36513" cy="23812"/>
              </a:xfrm>
              <a:custGeom>
                <a:avLst/>
                <a:gdLst>
                  <a:gd name="T0" fmla="*/ 3 w 12"/>
                  <a:gd name="T1" fmla="*/ 4 h 8"/>
                  <a:gd name="T2" fmla="*/ 2 w 12"/>
                  <a:gd name="T3" fmla="*/ 8 h 8"/>
                  <a:gd name="T4" fmla="*/ 10 w 12"/>
                  <a:gd name="T5" fmla="*/ 4 h 8"/>
                  <a:gd name="T6" fmla="*/ 10 w 12"/>
                  <a:gd name="T7" fmla="*/ 0 h 8"/>
                  <a:gd name="T8" fmla="*/ 3 w 12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3" y="4"/>
                    </a:moveTo>
                    <a:cubicBezTo>
                      <a:pt x="1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10" y="4"/>
                    </a:cubicBezTo>
                    <a:cubicBezTo>
                      <a:pt x="12" y="2"/>
                      <a:pt x="12" y="0"/>
                      <a:pt x="10" y="0"/>
                    </a:cubicBezTo>
                    <a:cubicBezTo>
                      <a:pt x="9" y="0"/>
                      <a:pt x="5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1" name="Freeform 2041"/>
              <p:cNvSpPr>
                <a:spLocks/>
              </p:cNvSpPr>
              <p:nvPr/>
            </p:nvSpPr>
            <p:spPr bwMode="auto">
              <a:xfrm>
                <a:off x="4114800" y="3089275"/>
                <a:ext cx="36513" cy="23812"/>
              </a:xfrm>
              <a:custGeom>
                <a:avLst/>
                <a:gdLst>
                  <a:gd name="T0" fmla="*/ 3 w 12"/>
                  <a:gd name="T1" fmla="*/ 4 h 8"/>
                  <a:gd name="T2" fmla="*/ 2 w 12"/>
                  <a:gd name="T3" fmla="*/ 8 h 8"/>
                  <a:gd name="T4" fmla="*/ 10 w 12"/>
                  <a:gd name="T5" fmla="*/ 4 h 8"/>
                  <a:gd name="T6" fmla="*/ 11 w 12"/>
                  <a:gd name="T7" fmla="*/ 0 h 8"/>
                  <a:gd name="T8" fmla="*/ 3 w 12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10" y="4"/>
                    </a:cubicBezTo>
                    <a:cubicBezTo>
                      <a:pt x="12" y="2"/>
                      <a:pt x="12" y="0"/>
                      <a:pt x="11" y="0"/>
                    </a:cubicBezTo>
                    <a:cubicBezTo>
                      <a:pt x="9" y="0"/>
                      <a:pt x="5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2" name="Freeform 2042"/>
              <p:cNvSpPr>
                <a:spLocks/>
              </p:cNvSpPr>
              <p:nvPr/>
            </p:nvSpPr>
            <p:spPr bwMode="auto">
              <a:xfrm>
                <a:off x="4094163" y="3089275"/>
                <a:ext cx="39688" cy="23812"/>
              </a:xfrm>
              <a:custGeom>
                <a:avLst/>
                <a:gdLst>
                  <a:gd name="T0" fmla="*/ 2 w 13"/>
                  <a:gd name="T1" fmla="*/ 4 h 8"/>
                  <a:gd name="T2" fmla="*/ 2 w 13"/>
                  <a:gd name="T3" fmla="*/ 8 h 8"/>
                  <a:gd name="T4" fmla="*/ 10 w 13"/>
                  <a:gd name="T5" fmla="*/ 4 h 8"/>
                  <a:gd name="T6" fmla="*/ 11 w 13"/>
                  <a:gd name="T7" fmla="*/ 0 h 8"/>
                  <a:gd name="T8" fmla="*/ 2 w 13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2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10" y="4"/>
                    </a:cubicBezTo>
                    <a:cubicBezTo>
                      <a:pt x="12" y="2"/>
                      <a:pt x="13" y="0"/>
                      <a:pt x="11" y="0"/>
                    </a:cubicBezTo>
                    <a:cubicBezTo>
                      <a:pt x="9" y="0"/>
                      <a:pt x="5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3" name="Freeform 2043"/>
              <p:cNvSpPr>
                <a:spLocks/>
              </p:cNvSpPr>
              <p:nvPr/>
            </p:nvSpPr>
            <p:spPr bwMode="auto">
              <a:xfrm>
                <a:off x="4070350" y="3089275"/>
                <a:ext cx="39688" cy="23812"/>
              </a:xfrm>
              <a:custGeom>
                <a:avLst/>
                <a:gdLst>
                  <a:gd name="T0" fmla="*/ 3 w 13"/>
                  <a:gd name="T1" fmla="*/ 4 h 8"/>
                  <a:gd name="T2" fmla="*/ 2 w 13"/>
                  <a:gd name="T3" fmla="*/ 8 h 8"/>
                  <a:gd name="T4" fmla="*/ 10 w 13"/>
                  <a:gd name="T5" fmla="*/ 4 h 8"/>
                  <a:gd name="T6" fmla="*/ 11 w 13"/>
                  <a:gd name="T7" fmla="*/ 0 h 8"/>
                  <a:gd name="T8" fmla="*/ 3 w 13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8" y="6"/>
                      <a:pt x="10" y="4"/>
                    </a:cubicBezTo>
                    <a:cubicBezTo>
                      <a:pt x="13" y="2"/>
                      <a:pt x="13" y="0"/>
                      <a:pt x="11" y="0"/>
                    </a:cubicBezTo>
                    <a:cubicBezTo>
                      <a:pt x="9" y="0"/>
                      <a:pt x="5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4" name="Freeform 2044"/>
              <p:cNvSpPr>
                <a:spLocks/>
              </p:cNvSpPr>
              <p:nvPr/>
            </p:nvSpPr>
            <p:spPr bwMode="auto">
              <a:xfrm>
                <a:off x="4048125" y="3089275"/>
                <a:ext cx="41275" cy="23812"/>
              </a:xfrm>
              <a:custGeom>
                <a:avLst/>
                <a:gdLst>
                  <a:gd name="T0" fmla="*/ 3 w 14"/>
                  <a:gd name="T1" fmla="*/ 4 h 8"/>
                  <a:gd name="T2" fmla="*/ 2 w 14"/>
                  <a:gd name="T3" fmla="*/ 8 h 8"/>
                  <a:gd name="T4" fmla="*/ 11 w 14"/>
                  <a:gd name="T5" fmla="*/ 4 h 8"/>
                  <a:gd name="T6" fmla="*/ 12 w 14"/>
                  <a:gd name="T7" fmla="*/ 0 h 8"/>
                  <a:gd name="T8" fmla="*/ 3 w 14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8" y="6"/>
                      <a:pt x="11" y="4"/>
                    </a:cubicBezTo>
                    <a:cubicBezTo>
                      <a:pt x="13" y="2"/>
                      <a:pt x="14" y="0"/>
                      <a:pt x="12" y="0"/>
                    </a:cubicBezTo>
                    <a:cubicBezTo>
                      <a:pt x="9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5" name="Freeform 2045"/>
              <p:cNvSpPr>
                <a:spLocks/>
              </p:cNvSpPr>
              <p:nvPr/>
            </p:nvSpPr>
            <p:spPr bwMode="auto">
              <a:xfrm>
                <a:off x="3997325" y="3089275"/>
                <a:ext cx="44450" cy="23812"/>
              </a:xfrm>
              <a:custGeom>
                <a:avLst/>
                <a:gdLst>
                  <a:gd name="T0" fmla="*/ 3 w 15"/>
                  <a:gd name="T1" fmla="*/ 4 h 8"/>
                  <a:gd name="T2" fmla="*/ 2 w 15"/>
                  <a:gd name="T3" fmla="*/ 8 h 8"/>
                  <a:gd name="T4" fmla="*/ 11 w 15"/>
                  <a:gd name="T5" fmla="*/ 4 h 8"/>
                  <a:gd name="T6" fmla="*/ 12 w 15"/>
                  <a:gd name="T7" fmla="*/ 0 h 8"/>
                  <a:gd name="T8" fmla="*/ 3 w 15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5" y="8"/>
                      <a:pt x="9" y="6"/>
                      <a:pt x="11" y="4"/>
                    </a:cubicBezTo>
                    <a:cubicBezTo>
                      <a:pt x="14" y="2"/>
                      <a:pt x="15" y="0"/>
                      <a:pt x="12" y="0"/>
                    </a:cubicBezTo>
                    <a:cubicBezTo>
                      <a:pt x="10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6" name="Freeform 2046"/>
              <p:cNvSpPr>
                <a:spLocks/>
              </p:cNvSpPr>
              <p:nvPr/>
            </p:nvSpPr>
            <p:spPr bwMode="auto">
              <a:xfrm>
                <a:off x="3970338" y="3089275"/>
                <a:ext cx="44450" cy="23812"/>
              </a:xfrm>
              <a:custGeom>
                <a:avLst/>
                <a:gdLst>
                  <a:gd name="T0" fmla="*/ 3 w 15"/>
                  <a:gd name="T1" fmla="*/ 4 h 8"/>
                  <a:gd name="T2" fmla="*/ 2 w 15"/>
                  <a:gd name="T3" fmla="*/ 8 h 8"/>
                  <a:gd name="T4" fmla="*/ 12 w 15"/>
                  <a:gd name="T5" fmla="*/ 4 h 8"/>
                  <a:gd name="T6" fmla="*/ 12 w 15"/>
                  <a:gd name="T7" fmla="*/ 0 h 8"/>
                  <a:gd name="T8" fmla="*/ 3 w 15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5" y="8"/>
                      <a:pt x="9" y="6"/>
                      <a:pt x="12" y="4"/>
                    </a:cubicBezTo>
                    <a:cubicBezTo>
                      <a:pt x="15" y="2"/>
                      <a:pt x="15" y="0"/>
                      <a:pt x="12" y="0"/>
                    </a:cubicBezTo>
                    <a:cubicBezTo>
                      <a:pt x="10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7" name="Freeform 2047"/>
              <p:cNvSpPr>
                <a:spLocks/>
              </p:cNvSpPr>
              <p:nvPr/>
            </p:nvSpPr>
            <p:spPr bwMode="auto">
              <a:xfrm>
                <a:off x="3940175" y="3089275"/>
                <a:ext cx="47625" cy="23812"/>
              </a:xfrm>
              <a:custGeom>
                <a:avLst/>
                <a:gdLst>
                  <a:gd name="T0" fmla="*/ 3 w 16"/>
                  <a:gd name="T1" fmla="*/ 4 h 8"/>
                  <a:gd name="T2" fmla="*/ 3 w 16"/>
                  <a:gd name="T3" fmla="*/ 8 h 8"/>
                  <a:gd name="T4" fmla="*/ 13 w 16"/>
                  <a:gd name="T5" fmla="*/ 4 h 8"/>
                  <a:gd name="T6" fmla="*/ 13 w 16"/>
                  <a:gd name="T7" fmla="*/ 0 h 8"/>
                  <a:gd name="T8" fmla="*/ 3 w 1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3" y="4"/>
                    </a:moveTo>
                    <a:cubicBezTo>
                      <a:pt x="0" y="6"/>
                      <a:pt x="0" y="8"/>
                      <a:pt x="3" y="8"/>
                    </a:cubicBezTo>
                    <a:cubicBezTo>
                      <a:pt x="5" y="8"/>
                      <a:pt x="10" y="6"/>
                      <a:pt x="13" y="4"/>
                    </a:cubicBezTo>
                    <a:cubicBezTo>
                      <a:pt x="16" y="2"/>
                      <a:pt x="16" y="0"/>
                      <a:pt x="13" y="0"/>
                    </a:cubicBezTo>
                    <a:cubicBezTo>
                      <a:pt x="11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8" name="Freeform 2048"/>
              <p:cNvSpPr>
                <a:spLocks/>
              </p:cNvSpPr>
              <p:nvPr/>
            </p:nvSpPr>
            <p:spPr bwMode="auto">
              <a:xfrm>
                <a:off x="3911600" y="3089275"/>
                <a:ext cx="47625" cy="23812"/>
              </a:xfrm>
              <a:custGeom>
                <a:avLst/>
                <a:gdLst>
                  <a:gd name="T0" fmla="*/ 3 w 16"/>
                  <a:gd name="T1" fmla="*/ 4 h 8"/>
                  <a:gd name="T2" fmla="*/ 3 w 16"/>
                  <a:gd name="T3" fmla="*/ 8 h 8"/>
                  <a:gd name="T4" fmla="*/ 13 w 16"/>
                  <a:gd name="T5" fmla="*/ 4 h 8"/>
                  <a:gd name="T6" fmla="*/ 14 w 16"/>
                  <a:gd name="T7" fmla="*/ 0 h 8"/>
                  <a:gd name="T8" fmla="*/ 3 w 1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3" y="4"/>
                    </a:moveTo>
                    <a:cubicBezTo>
                      <a:pt x="0" y="6"/>
                      <a:pt x="0" y="8"/>
                      <a:pt x="3" y="8"/>
                    </a:cubicBezTo>
                    <a:cubicBezTo>
                      <a:pt x="6" y="8"/>
                      <a:pt x="10" y="6"/>
                      <a:pt x="13" y="4"/>
                    </a:cubicBezTo>
                    <a:cubicBezTo>
                      <a:pt x="16" y="2"/>
                      <a:pt x="16" y="0"/>
                      <a:pt x="14" y="0"/>
                    </a:cubicBezTo>
                    <a:cubicBezTo>
                      <a:pt x="11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49" name="Freeform 2049"/>
              <p:cNvSpPr>
                <a:spLocks/>
              </p:cNvSpPr>
              <p:nvPr/>
            </p:nvSpPr>
            <p:spPr bwMode="auto">
              <a:xfrm>
                <a:off x="3881438" y="3089275"/>
                <a:ext cx="47625" cy="23812"/>
              </a:xfrm>
              <a:custGeom>
                <a:avLst/>
                <a:gdLst>
                  <a:gd name="T0" fmla="*/ 3 w 16"/>
                  <a:gd name="T1" fmla="*/ 4 h 8"/>
                  <a:gd name="T2" fmla="*/ 3 w 16"/>
                  <a:gd name="T3" fmla="*/ 8 h 8"/>
                  <a:gd name="T4" fmla="*/ 13 w 16"/>
                  <a:gd name="T5" fmla="*/ 4 h 8"/>
                  <a:gd name="T6" fmla="*/ 14 w 16"/>
                  <a:gd name="T7" fmla="*/ 0 h 8"/>
                  <a:gd name="T8" fmla="*/ 3 w 1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3" y="4"/>
                    </a:moveTo>
                    <a:cubicBezTo>
                      <a:pt x="0" y="6"/>
                      <a:pt x="0" y="8"/>
                      <a:pt x="3" y="8"/>
                    </a:cubicBezTo>
                    <a:cubicBezTo>
                      <a:pt x="5" y="8"/>
                      <a:pt x="10" y="6"/>
                      <a:pt x="13" y="4"/>
                    </a:cubicBezTo>
                    <a:cubicBezTo>
                      <a:pt x="16" y="2"/>
                      <a:pt x="16" y="0"/>
                      <a:pt x="14" y="0"/>
                    </a:cubicBezTo>
                    <a:cubicBezTo>
                      <a:pt x="11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0" name="Freeform 2050"/>
              <p:cNvSpPr>
                <a:spLocks/>
              </p:cNvSpPr>
              <p:nvPr/>
            </p:nvSpPr>
            <p:spPr bwMode="auto">
              <a:xfrm>
                <a:off x="3849688" y="3089275"/>
                <a:ext cx="49213" cy="23812"/>
              </a:xfrm>
              <a:custGeom>
                <a:avLst/>
                <a:gdLst>
                  <a:gd name="T0" fmla="*/ 3 w 17"/>
                  <a:gd name="T1" fmla="*/ 4 h 8"/>
                  <a:gd name="T2" fmla="*/ 3 w 17"/>
                  <a:gd name="T3" fmla="*/ 8 h 8"/>
                  <a:gd name="T4" fmla="*/ 14 w 17"/>
                  <a:gd name="T5" fmla="*/ 4 h 8"/>
                  <a:gd name="T6" fmla="*/ 14 w 17"/>
                  <a:gd name="T7" fmla="*/ 0 h 8"/>
                  <a:gd name="T8" fmla="*/ 3 w 1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3" y="4"/>
                    </a:moveTo>
                    <a:cubicBezTo>
                      <a:pt x="0" y="6"/>
                      <a:pt x="0" y="8"/>
                      <a:pt x="3" y="8"/>
                    </a:cubicBezTo>
                    <a:cubicBezTo>
                      <a:pt x="6" y="8"/>
                      <a:pt x="11" y="6"/>
                      <a:pt x="14" y="4"/>
                    </a:cubicBezTo>
                    <a:cubicBezTo>
                      <a:pt x="17" y="2"/>
                      <a:pt x="17" y="0"/>
                      <a:pt x="14" y="0"/>
                    </a:cubicBezTo>
                    <a:cubicBezTo>
                      <a:pt x="11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1" name="Freeform 2051"/>
              <p:cNvSpPr>
                <a:spLocks/>
              </p:cNvSpPr>
              <p:nvPr/>
            </p:nvSpPr>
            <p:spPr bwMode="auto">
              <a:xfrm>
                <a:off x="3816350" y="3089275"/>
                <a:ext cx="50800" cy="23812"/>
              </a:xfrm>
              <a:custGeom>
                <a:avLst/>
                <a:gdLst>
                  <a:gd name="T0" fmla="*/ 3 w 17"/>
                  <a:gd name="T1" fmla="*/ 4 h 8"/>
                  <a:gd name="T2" fmla="*/ 3 w 17"/>
                  <a:gd name="T3" fmla="*/ 8 h 8"/>
                  <a:gd name="T4" fmla="*/ 14 w 17"/>
                  <a:gd name="T5" fmla="*/ 4 h 8"/>
                  <a:gd name="T6" fmla="*/ 14 w 17"/>
                  <a:gd name="T7" fmla="*/ 0 h 8"/>
                  <a:gd name="T8" fmla="*/ 3 w 1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3" y="4"/>
                    </a:moveTo>
                    <a:cubicBezTo>
                      <a:pt x="0" y="6"/>
                      <a:pt x="0" y="8"/>
                      <a:pt x="3" y="8"/>
                    </a:cubicBezTo>
                    <a:cubicBezTo>
                      <a:pt x="6" y="8"/>
                      <a:pt x="11" y="6"/>
                      <a:pt x="14" y="4"/>
                    </a:cubicBezTo>
                    <a:cubicBezTo>
                      <a:pt x="17" y="2"/>
                      <a:pt x="17" y="0"/>
                      <a:pt x="14" y="0"/>
                    </a:cubicBezTo>
                    <a:cubicBezTo>
                      <a:pt x="11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2" name="Freeform 2052"/>
              <p:cNvSpPr>
                <a:spLocks/>
              </p:cNvSpPr>
              <p:nvPr/>
            </p:nvSpPr>
            <p:spPr bwMode="auto">
              <a:xfrm>
                <a:off x="3743325" y="3089275"/>
                <a:ext cx="55563" cy="23812"/>
              </a:xfrm>
              <a:custGeom>
                <a:avLst/>
                <a:gdLst>
                  <a:gd name="T0" fmla="*/ 4 w 19"/>
                  <a:gd name="T1" fmla="*/ 4 h 8"/>
                  <a:gd name="T2" fmla="*/ 4 w 19"/>
                  <a:gd name="T3" fmla="*/ 8 h 8"/>
                  <a:gd name="T4" fmla="*/ 16 w 19"/>
                  <a:gd name="T5" fmla="*/ 4 h 8"/>
                  <a:gd name="T6" fmla="*/ 16 w 19"/>
                  <a:gd name="T7" fmla="*/ 0 h 8"/>
                  <a:gd name="T8" fmla="*/ 4 w 1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4" y="4"/>
                    </a:moveTo>
                    <a:cubicBezTo>
                      <a:pt x="0" y="6"/>
                      <a:pt x="1" y="8"/>
                      <a:pt x="4" y="8"/>
                    </a:cubicBezTo>
                    <a:cubicBezTo>
                      <a:pt x="7" y="8"/>
                      <a:pt x="13" y="6"/>
                      <a:pt x="16" y="4"/>
                    </a:cubicBezTo>
                    <a:cubicBezTo>
                      <a:pt x="19" y="2"/>
                      <a:pt x="19" y="0"/>
                      <a:pt x="16" y="0"/>
                    </a:cubicBezTo>
                    <a:cubicBezTo>
                      <a:pt x="13" y="0"/>
                      <a:pt x="7" y="2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3" name="Freeform 2053"/>
              <p:cNvSpPr>
                <a:spLocks/>
              </p:cNvSpPr>
              <p:nvPr/>
            </p:nvSpPr>
            <p:spPr bwMode="auto">
              <a:xfrm>
                <a:off x="3706813" y="3089275"/>
                <a:ext cx="57150" cy="23812"/>
              </a:xfrm>
              <a:custGeom>
                <a:avLst/>
                <a:gdLst>
                  <a:gd name="T0" fmla="*/ 3 w 19"/>
                  <a:gd name="T1" fmla="*/ 4 h 8"/>
                  <a:gd name="T2" fmla="*/ 3 w 19"/>
                  <a:gd name="T3" fmla="*/ 8 h 8"/>
                  <a:gd name="T4" fmla="*/ 16 w 19"/>
                  <a:gd name="T5" fmla="*/ 4 h 8"/>
                  <a:gd name="T6" fmla="*/ 15 w 19"/>
                  <a:gd name="T7" fmla="*/ 0 h 8"/>
                  <a:gd name="T8" fmla="*/ 3 w 1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8">
                    <a:moveTo>
                      <a:pt x="3" y="4"/>
                    </a:moveTo>
                    <a:cubicBezTo>
                      <a:pt x="0" y="6"/>
                      <a:pt x="0" y="8"/>
                      <a:pt x="3" y="8"/>
                    </a:cubicBezTo>
                    <a:cubicBezTo>
                      <a:pt x="7" y="8"/>
                      <a:pt x="12" y="6"/>
                      <a:pt x="16" y="4"/>
                    </a:cubicBezTo>
                    <a:cubicBezTo>
                      <a:pt x="19" y="2"/>
                      <a:pt x="19" y="0"/>
                      <a:pt x="15" y="0"/>
                    </a:cubicBezTo>
                    <a:cubicBezTo>
                      <a:pt x="12" y="0"/>
                      <a:pt x="6" y="2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4" name="Freeform 2054"/>
              <p:cNvSpPr>
                <a:spLocks/>
              </p:cNvSpPr>
              <p:nvPr/>
            </p:nvSpPr>
            <p:spPr bwMode="auto">
              <a:xfrm>
                <a:off x="4630738" y="3065463"/>
                <a:ext cx="23813" cy="20637"/>
              </a:xfrm>
              <a:custGeom>
                <a:avLst/>
                <a:gdLst>
                  <a:gd name="T0" fmla="*/ 1 w 8"/>
                  <a:gd name="T1" fmla="*/ 3 h 7"/>
                  <a:gd name="T2" fmla="*/ 5 w 8"/>
                  <a:gd name="T3" fmla="*/ 7 h 7"/>
                  <a:gd name="T4" fmla="*/ 7 w 8"/>
                  <a:gd name="T5" fmla="*/ 3 h 7"/>
                  <a:gd name="T6" fmla="*/ 2 w 8"/>
                  <a:gd name="T7" fmla="*/ 0 h 7"/>
                  <a:gd name="T8" fmla="*/ 1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1" y="3"/>
                    </a:moveTo>
                    <a:cubicBezTo>
                      <a:pt x="2" y="5"/>
                      <a:pt x="4" y="7"/>
                      <a:pt x="5" y="7"/>
                    </a:cubicBezTo>
                    <a:cubicBezTo>
                      <a:pt x="7" y="7"/>
                      <a:pt x="8" y="5"/>
                      <a:pt x="7" y="3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5" name="Freeform 2055"/>
              <p:cNvSpPr>
                <a:spLocks/>
              </p:cNvSpPr>
              <p:nvPr/>
            </p:nvSpPr>
            <p:spPr bwMode="auto">
              <a:xfrm>
                <a:off x="4613275" y="3065463"/>
                <a:ext cx="23813" cy="20637"/>
              </a:xfrm>
              <a:custGeom>
                <a:avLst/>
                <a:gdLst>
                  <a:gd name="T0" fmla="*/ 1 w 8"/>
                  <a:gd name="T1" fmla="*/ 3 h 7"/>
                  <a:gd name="T2" fmla="*/ 5 w 8"/>
                  <a:gd name="T3" fmla="*/ 7 h 7"/>
                  <a:gd name="T4" fmla="*/ 7 w 8"/>
                  <a:gd name="T5" fmla="*/ 3 h 7"/>
                  <a:gd name="T6" fmla="*/ 2 w 8"/>
                  <a:gd name="T7" fmla="*/ 0 h 7"/>
                  <a:gd name="T8" fmla="*/ 1 w 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1" y="3"/>
                    </a:moveTo>
                    <a:cubicBezTo>
                      <a:pt x="2" y="5"/>
                      <a:pt x="4" y="7"/>
                      <a:pt x="5" y="7"/>
                    </a:cubicBezTo>
                    <a:cubicBezTo>
                      <a:pt x="7" y="7"/>
                      <a:pt x="8" y="5"/>
                      <a:pt x="7" y="3"/>
                    </a:cubicBezTo>
                    <a:cubicBezTo>
                      <a:pt x="6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6" name="Freeform 2056"/>
              <p:cNvSpPr>
                <a:spLocks/>
              </p:cNvSpPr>
              <p:nvPr/>
            </p:nvSpPr>
            <p:spPr bwMode="auto">
              <a:xfrm>
                <a:off x="4310063" y="3065463"/>
                <a:ext cx="22225" cy="23812"/>
              </a:xfrm>
              <a:custGeom>
                <a:avLst/>
                <a:gdLst>
                  <a:gd name="T0" fmla="*/ 1 w 7"/>
                  <a:gd name="T1" fmla="*/ 4 h 8"/>
                  <a:gd name="T2" fmla="*/ 1 w 7"/>
                  <a:gd name="T3" fmla="*/ 8 h 8"/>
                  <a:gd name="T4" fmla="*/ 6 w 7"/>
                  <a:gd name="T5" fmla="*/ 4 h 8"/>
                  <a:gd name="T6" fmla="*/ 6 w 7"/>
                  <a:gd name="T7" fmla="*/ 0 h 8"/>
                  <a:gd name="T8" fmla="*/ 1 w 7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1" y="4"/>
                    </a:moveTo>
                    <a:cubicBezTo>
                      <a:pt x="0" y="6"/>
                      <a:pt x="0" y="8"/>
                      <a:pt x="1" y="8"/>
                    </a:cubicBezTo>
                    <a:cubicBezTo>
                      <a:pt x="2" y="8"/>
                      <a:pt x="4" y="6"/>
                      <a:pt x="6" y="4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5" y="0"/>
                      <a:pt x="3" y="1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7" name="Freeform 2057"/>
              <p:cNvSpPr>
                <a:spLocks/>
              </p:cNvSpPr>
              <p:nvPr/>
            </p:nvSpPr>
            <p:spPr bwMode="auto">
              <a:xfrm>
                <a:off x="4295775" y="3065463"/>
                <a:ext cx="23813" cy="23812"/>
              </a:xfrm>
              <a:custGeom>
                <a:avLst/>
                <a:gdLst>
                  <a:gd name="T0" fmla="*/ 2 w 8"/>
                  <a:gd name="T1" fmla="*/ 4 h 8"/>
                  <a:gd name="T2" fmla="*/ 1 w 8"/>
                  <a:gd name="T3" fmla="*/ 8 h 8"/>
                  <a:gd name="T4" fmla="*/ 6 w 8"/>
                  <a:gd name="T5" fmla="*/ 4 h 8"/>
                  <a:gd name="T6" fmla="*/ 7 w 8"/>
                  <a:gd name="T7" fmla="*/ 0 h 8"/>
                  <a:gd name="T8" fmla="*/ 2 w 8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4"/>
                    </a:moveTo>
                    <a:cubicBezTo>
                      <a:pt x="0" y="6"/>
                      <a:pt x="0" y="8"/>
                      <a:pt x="1" y="8"/>
                    </a:cubicBezTo>
                    <a:cubicBezTo>
                      <a:pt x="3" y="8"/>
                      <a:pt x="5" y="6"/>
                      <a:pt x="6" y="4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3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8" name="Freeform 2058"/>
              <p:cNvSpPr>
                <a:spLocks/>
              </p:cNvSpPr>
              <p:nvPr/>
            </p:nvSpPr>
            <p:spPr bwMode="auto">
              <a:xfrm>
                <a:off x="4281488" y="3065463"/>
                <a:ext cx="23813" cy="23812"/>
              </a:xfrm>
              <a:custGeom>
                <a:avLst/>
                <a:gdLst>
                  <a:gd name="T0" fmla="*/ 2 w 8"/>
                  <a:gd name="T1" fmla="*/ 4 h 8"/>
                  <a:gd name="T2" fmla="*/ 1 w 8"/>
                  <a:gd name="T3" fmla="*/ 8 h 8"/>
                  <a:gd name="T4" fmla="*/ 7 w 8"/>
                  <a:gd name="T5" fmla="*/ 4 h 8"/>
                  <a:gd name="T6" fmla="*/ 7 w 8"/>
                  <a:gd name="T7" fmla="*/ 0 h 8"/>
                  <a:gd name="T8" fmla="*/ 2 w 8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4"/>
                    </a:moveTo>
                    <a:cubicBezTo>
                      <a:pt x="0" y="6"/>
                      <a:pt x="0" y="8"/>
                      <a:pt x="1" y="8"/>
                    </a:cubicBezTo>
                    <a:cubicBezTo>
                      <a:pt x="3" y="8"/>
                      <a:pt x="5" y="6"/>
                      <a:pt x="7" y="4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6" y="0"/>
                      <a:pt x="3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59" name="Freeform 2059"/>
              <p:cNvSpPr>
                <a:spLocks/>
              </p:cNvSpPr>
              <p:nvPr/>
            </p:nvSpPr>
            <p:spPr bwMode="auto">
              <a:xfrm>
                <a:off x="4265613" y="3065463"/>
                <a:ext cx="26988" cy="23812"/>
              </a:xfrm>
              <a:custGeom>
                <a:avLst/>
                <a:gdLst>
                  <a:gd name="T0" fmla="*/ 2 w 9"/>
                  <a:gd name="T1" fmla="*/ 4 h 8"/>
                  <a:gd name="T2" fmla="*/ 1 w 9"/>
                  <a:gd name="T3" fmla="*/ 8 h 8"/>
                  <a:gd name="T4" fmla="*/ 7 w 9"/>
                  <a:gd name="T5" fmla="*/ 4 h 8"/>
                  <a:gd name="T6" fmla="*/ 7 w 9"/>
                  <a:gd name="T7" fmla="*/ 0 h 8"/>
                  <a:gd name="T8" fmla="*/ 2 w 9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2" y="4"/>
                    </a:moveTo>
                    <a:cubicBezTo>
                      <a:pt x="0" y="6"/>
                      <a:pt x="0" y="8"/>
                      <a:pt x="1" y="8"/>
                    </a:cubicBezTo>
                    <a:cubicBezTo>
                      <a:pt x="3" y="8"/>
                      <a:pt x="5" y="6"/>
                      <a:pt x="7" y="4"/>
                    </a:cubicBezTo>
                    <a:cubicBezTo>
                      <a:pt x="8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0" name="Freeform 2060"/>
              <p:cNvSpPr>
                <a:spLocks/>
              </p:cNvSpPr>
              <p:nvPr/>
            </p:nvSpPr>
            <p:spPr bwMode="auto">
              <a:xfrm>
                <a:off x="4248150" y="3065463"/>
                <a:ext cx="30163" cy="23812"/>
              </a:xfrm>
              <a:custGeom>
                <a:avLst/>
                <a:gdLst>
                  <a:gd name="T0" fmla="*/ 3 w 10"/>
                  <a:gd name="T1" fmla="*/ 4 h 8"/>
                  <a:gd name="T2" fmla="*/ 2 w 10"/>
                  <a:gd name="T3" fmla="*/ 8 h 8"/>
                  <a:gd name="T4" fmla="*/ 8 w 10"/>
                  <a:gd name="T5" fmla="*/ 4 h 8"/>
                  <a:gd name="T6" fmla="*/ 9 w 10"/>
                  <a:gd name="T7" fmla="*/ 0 h 8"/>
                  <a:gd name="T8" fmla="*/ 3 w 10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3" y="4"/>
                    </a:moveTo>
                    <a:cubicBezTo>
                      <a:pt x="1" y="6"/>
                      <a:pt x="0" y="8"/>
                      <a:pt x="2" y="8"/>
                    </a:cubicBezTo>
                    <a:cubicBezTo>
                      <a:pt x="3" y="8"/>
                      <a:pt x="6" y="6"/>
                      <a:pt x="8" y="4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7" y="0"/>
                      <a:pt x="4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1" name="Freeform 2061"/>
              <p:cNvSpPr>
                <a:spLocks/>
              </p:cNvSpPr>
              <p:nvPr/>
            </p:nvSpPr>
            <p:spPr bwMode="auto">
              <a:xfrm>
                <a:off x="4233863" y="3065463"/>
                <a:ext cx="30163" cy="23812"/>
              </a:xfrm>
              <a:custGeom>
                <a:avLst/>
                <a:gdLst>
                  <a:gd name="T0" fmla="*/ 2 w 10"/>
                  <a:gd name="T1" fmla="*/ 4 h 8"/>
                  <a:gd name="T2" fmla="*/ 2 w 10"/>
                  <a:gd name="T3" fmla="*/ 8 h 8"/>
                  <a:gd name="T4" fmla="*/ 8 w 10"/>
                  <a:gd name="T5" fmla="*/ 4 h 8"/>
                  <a:gd name="T6" fmla="*/ 8 w 10"/>
                  <a:gd name="T7" fmla="*/ 0 h 8"/>
                  <a:gd name="T8" fmla="*/ 2 w 10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3" y="8"/>
                      <a:pt x="6" y="6"/>
                      <a:pt x="8" y="4"/>
                    </a:cubicBezTo>
                    <a:cubicBezTo>
                      <a:pt x="9" y="1"/>
                      <a:pt x="10" y="0"/>
                      <a:pt x="8" y="0"/>
                    </a:cubicBezTo>
                    <a:cubicBezTo>
                      <a:pt x="7" y="0"/>
                      <a:pt x="4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2" name="Freeform 2062"/>
              <p:cNvSpPr>
                <a:spLocks/>
              </p:cNvSpPr>
              <p:nvPr/>
            </p:nvSpPr>
            <p:spPr bwMode="auto">
              <a:xfrm>
                <a:off x="4216400" y="3065463"/>
                <a:ext cx="31750" cy="23812"/>
              </a:xfrm>
              <a:custGeom>
                <a:avLst/>
                <a:gdLst>
                  <a:gd name="T0" fmla="*/ 3 w 11"/>
                  <a:gd name="T1" fmla="*/ 4 h 8"/>
                  <a:gd name="T2" fmla="*/ 2 w 11"/>
                  <a:gd name="T3" fmla="*/ 8 h 8"/>
                  <a:gd name="T4" fmla="*/ 8 w 11"/>
                  <a:gd name="T5" fmla="*/ 4 h 8"/>
                  <a:gd name="T6" fmla="*/ 9 w 11"/>
                  <a:gd name="T7" fmla="*/ 0 h 8"/>
                  <a:gd name="T8" fmla="*/ 3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3" y="4"/>
                    </a:moveTo>
                    <a:cubicBezTo>
                      <a:pt x="1" y="6"/>
                      <a:pt x="0" y="8"/>
                      <a:pt x="2" y="8"/>
                    </a:cubicBezTo>
                    <a:cubicBezTo>
                      <a:pt x="3" y="8"/>
                      <a:pt x="6" y="6"/>
                      <a:pt x="8" y="4"/>
                    </a:cubicBezTo>
                    <a:cubicBezTo>
                      <a:pt x="10" y="1"/>
                      <a:pt x="11" y="0"/>
                      <a:pt x="9" y="0"/>
                    </a:cubicBezTo>
                    <a:cubicBezTo>
                      <a:pt x="8" y="0"/>
                      <a:pt x="5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3" name="Freeform 2063"/>
              <p:cNvSpPr>
                <a:spLocks/>
              </p:cNvSpPr>
              <p:nvPr/>
            </p:nvSpPr>
            <p:spPr bwMode="auto">
              <a:xfrm>
                <a:off x="4198938" y="3065463"/>
                <a:ext cx="31750" cy="23812"/>
              </a:xfrm>
              <a:custGeom>
                <a:avLst/>
                <a:gdLst>
                  <a:gd name="T0" fmla="*/ 3 w 11"/>
                  <a:gd name="T1" fmla="*/ 4 h 8"/>
                  <a:gd name="T2" fmla="*/ 2 w 11"/>
                  <a:gd name="T3" fmla="*/ 8 h 8"/>
                  <a:gd name="T4" fmla="*/ 9 w 11"/>
                  <a:gd name="T5" fmla="*/ 4 h 8"/>
                  <a:gd name="T6" fmla="*/ 9 w 11"/>
                  <a:gd name="T7" fmla="*/ 0 h 8"/>
                  <a:gd name="T8" fmla="*/ 3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3" y="4"/>
                    </a:moveTo>
                    <a:cubicBezTo>
                      <a:pt x="1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9" y="4"/>
                    </a:cubicBezTo>
                    <a:cubicBezTo>
                      <a:pt x="11" y="1"/>
                      <a:pt x="11" y="0"/>
                      <a:pt x="9" y="0"/>
                    </a:cubicBezTo>
                    <a:cubicBezTo>
                      <a:pt x="8" y="0"/>
                      <a:pt x="5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4" name="Freeform 2064"/>
              <p:cNvSpPr>
                <a:spLocks/>
              </p:cNvSpPr>
              <p:nvPr/>
            </p:nvSpPr>
            <p:spPr bwMode="auto">
              <a:xfrm>
                <a:off x="4179888" y="3065463"/>
                <a:ext cx="33338" cy="23812"/>
              </a:xfrm>
              <a:custGeom>
                <a:avLst/>
                <a:gdLst>
                  <a:gd name="T0" fmla="*/ 3 w 11"/>
                  <a:gd name="T1" fmla="*/ 4 h 8"/>
                  <a:gd name="T2" fmla="*/ 2 w 11"/>
                  <a:gd name="T3" fmla="*/ 8 h 8"/>
                  <a:gd name="T4" fmla="*/ 9 w 11"/>
                  <a:gd name="T5" fmla="*/ 4 h 8"/>
                  <a:gd name="T6" fmla="*/ 10 w 11"/>
                  <a:gd name="T7" fmla="*/ 0 h 8"/>
                  <a:gd name="T8" fmla="*/ 3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3" y="8"/>
                      <a:pt x="7" y="6"/>
                      <a:pt x="9" y="4"/>
                    </a:cubicBezTo>
                    <a:cubicBezTo>
                      <a:pt x="11" y="1"/>
                      <a:pt x="11" y="0"/>
                      <a:pt x="10" y="0"/>
                    </a:cubicBezTo>
                    <a:cubicBezTo>
                      <a:pt x="8" y="0"/>
                      <a:pt x="5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5" name="Freeform 2065"/>
              <p:cNvSpPr>
                <a:spLocks/>
              </p:cNvSpPr>
              <p:nvPr/>
            </p:nvSpPr>
            <p:spPr bwMode="auto">
              <a:xfrm>
                <a:off x="4162425" y="3065463"/>
                <a:ext cx="33338" cy="23812"/>
              </a:xfrm>
              <a:custGeom>
                <a:avLst/>
                <a:gdLst>
                  <a:gd name="T0" fmla="*/ 2 w 11"/>
                  <a:gd name="T1" fmla="*/ 4 h 8"/>
                  <a:gd name="T2" fmla="*/ 1 w 11"/>
                  <a:gd name="T3" fmla="*/ 8 h 8"/>
                  <a:gd name="T4" fmla="*/ 9 w 11"/>
                  <a:gd name="T5" fmla="*/ 4 h 8"/>
                  <a:gd name="T6" fmla="*/ 10 w 11"/>
                  <a:gd name="T7" fmla="*/ 0 h 8"/>
                  <a:gd name="T8" fmla="*/ 2 w 11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2" y="4"/>
                    </a:moveTo>
                    <a:cubicBezTo>
                      <a:pt x="0" y="6"/>
                      <a:pt x="0" y="8"/>
                      <a:pt x="1" y="8"/>
                    </a:cubicBezTo>
                    <a:cubicBezTo>
                      <a:pt x="3" y="8"/>
                      <a:pt x="6" y="6"/>
                      <a:pt x="9" y="4"/>
                    </a:cubicBezTo>
                    <a:cubicBezTo>
                      <a:pt x="11" y="1"/>
                      <a:pt x="11" y="0"/>
                      <a:pt x="10" y="0"/>
                    </a:cubicBezTo>
                    <a:cubicBezTo>
                      <a:pt x="8" y="0"/>
                      <a:pt x="5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6" name="Freeform 2066"/>
              <p:cNvSpPr>
                <a:spLocks/>
              </p:cNvSpPr>
              <p:nvPr/>
            </p:nvSpPr>
            <p:spPr bwMode="auto">
              <a:xfrm>
                <a:off x="4141788" y="3065463"/>
                <a:ext cx="36513" cy="23812"/>
              </a:xfrm>
              <a:custGeom>
                <a:avLst/>
                <a:gdLst>
                  <a:gd name="T0" fmla="*/ 3 w 12"/>
                  <a:gd name="T1" fmla="*/ 4 h 8"/>
                  <a:gd name="T2" fmla="*/ 2 w 12"/>
                  <a:gd name="T3" fmla="*/ 8 h 8"/>
                  <a:gd name="T4" fmla="*/ 9 w 12"/>
                  <a:gd name="T5" fmla="*/ 4 h 8"/>
                  <a:gd name="T6" fmla="*/ 10 w 12"/>
                  <a:gd name="T7" fmla="*/ 0 h 8"/>
                  <a:gd name="T8" fmla="*/ 3 w 12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9" y="4"/>
                    </a:cubicBezTo>
                    <a:cubicBezTo>
                      <a:pt x="11" y="1"/>
                      <a:pt x="12" y="0"/>
                      <a:pt x="10" y="0"/>
                    </a:cubicBezTo>
                    <a:cubicBezTo>
                      <a:pt x="8" y="0"/>
                      <a:pt x="5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7" name="Freeform 2067"/>
              <p:cNvSpPr>
                <a:spLocks/>
              </p:cNvSpPr>
              <p:nvPr/>
            </p:nvSpPr>
            <p:spPr bwMode="auto">
              <a:xfrm>
                <a:off x="4121150" y="3065463"/>
                <a:ext cx="36513" cy="23812"/>
              </a:xfrm>
              <a:custGeom>
                <a:avLst/>
                <a:gdLst>
                  <a:gd name="T0" fmla="*/ 2 w 12"/>
                  <a:gd name="T1" fmla="*/ 4 h 8"/>
                  <a:gd name="T2" fmla="*/ 2 w 12"/>
                  <a:gd name="T3" fmla="*/ 8 h 8"/>
                  <a:gd name="T4" fmla="*/ 9 w 12"/>
                  <a:gd name="T5" fmla="*/ 4 h 8"/>
                  <a:gd name="T6" fmla="*/ 10 w 12"/>
                  <a:gd name="T7" fmla="*/ 0 h 8"/>
                  <a:gd name="T8" fmla="*/ 2 w 12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8">
                    <a:moveTo>
                      <a:pt x="2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4" y="8"/>
                      <a:pt x="7" y="6"/>
                      <a:pt x="9" y="4"/>
                    </a:cubicBezTo>
                    <a:cubicBezTo>
                      <a:pt x="12" y="1"/>
                      <a:pt x="12" y="0"/>
                      <a:pt x="10" y="0"/>
                    </a:cubicBezTo>
                    <a:cubicBezTo>
                      <a:pt x="9" y="0"/>
                      <a:pt x="5" y="1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8" name="Freeform 2068"/>
              <p:cNvSpPr>
                <a:spLocks/>
              </p:cNvSpPr>
              <p:nvPr/>
            </p:nvSpPr>
            <p:spPr bwMode="auto">
              <a:xfrm>
                <a:off x="4097338" y="3065463"/>
                <a:ext cx="38100" cy="23812"/>
              </a:xfrm>
              <a:custGeom>
                <a:avLst/>
                <a:gdLst>
                  <a:gd name="T0" fmla="*/ 3 w 13"/>
                  <a:gd name="T1" fmla="*/ 4 h 8"/>
                  <a:gd name="T2" fmla="*/ 2 w 13"/>
                  <a:gd name="T3" fmla="*/ 8 h 8"/>
                  <a:gd name="T4" fmla="*/ 10 w 13"/>
                  <a:gd name="T5" fmla="*/ 4 h 8"/>
                  <a:gd name="T6" fmla="*/ 11 w 13"/>
                  <a:gd name="T7" fmla="*/ 0 h 8"/>
                  <a:gd name="T8" fmla="*/ 3 w 13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8">
                    <a:moveTo>
                      <a:pt x="3" y="4"/>
                    </a:moveTo>
                    <a:cubicBezTo>
                      <a:pt x="1" y="6"/>
                      <a:pt x="0" y="8"/>
                      <a:pt x="2" y="8"/>
                    </a:cubicBezTo>
                    <a:cubicBezTo>
                      <a:pt x="4" y="8"/>
                      <a:pt x="8" y="6"/>
                      <a:pt x="10" y="4"/>
                    </a:cubicBezTo>
                    <a:cubicBezTo>
                      <a:pt x="13" y="1"/>
                      <a:pt x="13" y="0"/>
                      <a:pt x="11" y="0"/>
                    </a:cubicBezTo>
                    <a:cubicBezTo>
                      <a:pt x="9" y="0"/>
                      <a:pt x="6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69" name="Freeform 2069"/>
              <p:cNvSpPr>
                <a:spLocks/>
              </p:cNvSpPr>
              <p:nvPr/>
            </p:nvSpPr>
            <p:spPr bwMode="auto">
              <a:xfrm>
                <a:off x="4073525" y="3065463"/>
                <a:ext cx="41275" cy="23812"/>
              </a:xfrm>
              <a:custGeom>
                <a:avLst/>
                <a:gdLst>
                  <a:gd name="T0" fmla="*/ 3 w 14"/>
                  <a:gd name="T1" fmla="*/ 4 h 8"/>
                  <a:gd name="T2" fmla="*/ 3 w 14"/>
                  <a:gd name="T3" fmla="*/ 8 h 8"/>
                  <a:gd name="T4" fmla="*/ 11 w 14"/>
                  <a:gd name="T5" fmla="*/ 4 h 8"/>
                  <a:gd name="T6" fmla="*/ 12 w 14"/>
                  <a:gd name="T7" fmla="*/ 0 h 8"/>
                  <a:gd name="T8" fmla="*/ 3 w 14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3" y="4"/>
                    </a:moveTo>
                    <a:cubicBezTo>
                      <a:pt x="1" y="6"/>
                      <a:pt x="0" y="8"/>
                      <a:pt x="3" y="8"/>
                    </a:cubicBezTo>
                    <a:cubicBezTo>
                      <a:pt x="5" y="8"/>
                      <a:pt x="9" y="6"/>
                      <a:pt x="11" y="4"/>
                    </a:cubicBezTo>
                    <a:cubicBezTo>
                      <a:pt x="14" y="1"/>
                      <a:pt x="14" y="0"/>
                      <a:pt x="12" y="0"/>
                    </a:cubicBezTo>
                    <a:cubicBezTo>
                      <a:pt x="10" y="0"/>
                      <a:pt x="6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70" name="Freeform 2070"/>
              <p:cNvSpPr>
                <a:spLocks/>
              </p:cNvSpPr>
              <p:nvPr/>
            </p:nvSpPr>
            <p:spPr bwMode="auto">
              <a:xfrm>
                <a:off x="4049713" y="3065463"/>
                <a:ext cx="41275" cy="23812"/>
              </a:xfrm>
              <a:custGeom>
                <a:avLst/>
                <a:gdLst>
                  <a:gd name="T0" fmla="*/ 3 w 14"/>
                  <a:gd name="T1" fmla="*/ 4 h 8"/>
                  <a:gd name="T2" fmla="*/ 3 w 14"/>
                  <a:gd name="T3" fmla="*/ 8 h 8"/>
                  <a:gd name="T4" fmla="*/ 11 w 14"/>
                  <a:gd name="T5" fmla="*/ 4 h 8"/>
                  <a:gd name="T6" fmla="*/ 12 w 14"/>
                  <a:gd name="T7" fmla="*/ 0 h 8"/>
                  <a:gd name="T8" fmla="*/ 3 w 14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3" y="4"/>
                    </a:moveTo>
                    <a:cubicBezTo>
                      <a:pt x="1" y="6"/>
                      <a:pt x="0" y="8"/>
                      <a:pt x="3" y="8"/>
                    </a:cubicBezTo>
                    <a:cubicBezTo>
                      <a:pt x="5" y="8"/>
                      <a:pt x="9" y="6"/>
                      <a:pt x="11" y="4"/>
                    </a:cubicBezTo>
                    <a:cubicBezTo>
                      <a:pt x="14" y="1"/>
                      <a:pt x="14" y="0"/>
                      <a:pt x="12" y="0"/>
                    </a:cubicBezTo>
                    <a:cubicBezTo>
                      <a:pt x="10" y="0"/>
                      <a:pt x="6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71" name="Freeform 2071"/>
              <p:cNvSpPr>
                <a:spLocks/>
              </p:cNvSpPr>
              <p:nvPr/>
            </p:nvSpPr>
            <p:spPr bwMode="auto">
              <a:xfrm>
                <a:off x="4025900" y="3065463"/>
                <a:ext cx="42863" cy="23812"/>
              </a:xfrm>
              <a:custGeom>
                <a:avLst/>
                <a:gdLst>
                  <a:gd name="T0" fmla="*/ 3 w 14"/>
                  <a:gd name="T1" fmla="*/ 4 h 8"/>
                  <a:gd name="T2" fmla="*/ 2 w 14"/>
                  <a:gd name="T3" fmla="*/ 8 h 8"/>
                  <a:gd name="T4" fmla="*/ 11 w 14"/>
                  <a:gd name="T5" fmla="*/ 4 h 8"/>
                  <a:gd name="T6" fmla="*/ 12 w 14"/>
                  <a:gd name="T7" fmla="*/ 0 h 8"/>
                  <a:gd name="T8" fmla="*/ 3 w 14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5" y="8"/>
                      <a:pt x="9" y="6"/>
                      <a:pt x="11" y="4"/>
                    </a:cubicBezTo>
                    <a:cubicBezTo>
                      <a:pt x="14" y="1"/>
                      <a:pt x="14" y="0"/>
                      <a:pt x="12" y="0"/>
                    </a:cubicBezTo>
                    <a:cubicBezTo>
                      <a:pt x="10" y="0"/>
                      <a:pt x="6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72" name="Freeform 2072"/>
              <p:cNvSpPr>
                <a:spLocks/>
              </p:cNvSpPr>
              <p:nvPr/>
            </p:nvSpPr>
            <p:spPr bwMode="auto">
              <a:xfrm>
                <a:off x="4000500" y="3065463"/>
                <a:ext cx="44450" cy="23812"/>
              </a:xfrm>
              <a:custGeom>
                <a:avLst/>
                <a:gdLst>
                  <a:gd name="T0" fmla="*/ 3 w 15"/>
                  <a:gd name="T1" fmla="*/ 4 h 8"/>
                  <a:gd name="T2" fmla="*/ 2 w 15"/>
                  <a:gd name="T3" fmla="*/ 8 h 8"/>
                  <a:gd name="T4" fmla="*/ 12 w 15"/>
                  <a:gd name="T5" fmla="*/ 4 h 8"/>
                  <a:gd name="T6" fmla="*/ 13 w 15"/>
                  <a:gd name="T7" fmla="*/ 0 h 8"/>
                  <a:gd name="T8" fmla="*/ 3 w 15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5" y="8"/>
                      <a:pt x="9" y="6"/>
                      <a:pt x="12" y="4"/>
                    </a:cubicBezTo>
                    <a:cubicBezTo>
                      <a:pt x="15" y="1"/>
                      <a:pt x="15" y="0"/>
                      <a:pt x="13" y="0"/>
                    </a:cubicBezTo>
                    <a:cubicBezTo>
                      <a:pt x="10" y="0"/>
                      <a:pt x="6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73" name="Freeform 2073"/>
              <p:cNvSpPr>
                <a:spLocks/>
              </p:cNvSpPr>
              <p:nvPr/>
            </p:nvSpPr>
            <p:spPr bwMode="auto">
              <a:xfrm>
                <a:off x="3973513" y="3065463"/>
                <a:ext cx="44450" cy="23812"/>
              </a:xfrm>
              <a:custGeom>
                <a:avLst/>
                <a:gdLst>
                  <a:gd name="T0" fmla="*/ 3 w 15"/>
                  <a:gd name="T1" fmla="*/ 4 h 8"/>
                  <a:gd name="T2" fmla="*/ 2 w 15"/>
                  <a:gd name="T3" fmla="*/ 8 h 8"/>
                  <a:gd name="T4" fmla="*/ 12 w 15"/>
                  <a:gd name="T5" fmla="*/ 4 h 8"/>
                  <a:gd name="T6" fmla="*/ 13 w 15"/>
                  <a:gd name="T7" fmla="*/ 0 h 8"/>
                  <a:gd name="T8" fmla="*/ 3 w 15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3" y="4"/>
                    </a:moveTo>
                    <a:cubicBezTo>
                      <a:pt x="0" y="6"/>
                      <a:pt x="0" y="8"/>
                      <a:pt x="2" y="8"/>
                    </a:cubicBezTo>
                    <a:cubicBezTo>
                      <a:pt x="5" y="8"/>
                      <a:pt x="9" y="6"/>
                      <a:pt x="12" y="4"/>
                    </a:cubicBezTo>
                    <a:cubicBezTo>
                      <a:pt x="15" y="1"/>
                      <a:pt x="15" y="0"/>
                      <a:pt x="13" y="0"/>
                    </a:cubicBezTo>
                    <a:cubicBezTo>
                      <a:pt x="10" y="0"/>
                      <a:pt x="6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  <p:sp>
            <p:nvSpPr>
              <p:cNvPr id="74" name="Freeform 2074"/>
              <p:cNvSpPr>
                <a:spLocks/>
              </p:cNvSpPr>
              <p:nvPr/>
            </p:nvSpPr>
            <p:spPr bwMode="auto">
              <a:xfrm>
                <a:off x="3943350" y="3065463"/>
                <a:ext cx="47625" cy="23812"/>
              </a:xfrm>
              <a:custGeom>
                <a:avLst/>
                <a:gdLst>
                  <a:gd name="T0" fmla="*/ 3 w 16"/>
                  <a:gd name="T1" fmla="*/ 4 h 8"/>
                  <a:gd name="T2" fmla="*/ 3 w 16"/>
                  <a:gd name="T3" fmla="*/ 8 h 8"/>
                  <a:gd name="T4" fmla="*/ 13 w 16"/>
                  <a:gd name="T5" fmla="*/ 4 h 8"/>
                  <a:gd name="T6" fmla="*/ 13 w 16"/>
                  <a:gd name="T7" fmla="*/ 0 h 8"/>
                  <a:gd name="T8" fmla="*/ 3 w 16"/>
                  <a:gd name="T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3" y="4"/>
                    </a:moveTo>
                    <a:cubicBezTo>
                      <a:pt x="0" y="6"/>
                      <a:pt x="0" y="8"/>
                      <a:pt x="3" y="8"/>
                    </a:cubicBezTo>
                    <a:cubicBezTo>
                      <a:pt x="5" y="8"/>
                      <a:pt x="10" y="6"/>
                      <a:pt x="13" y="4"/>
                    </a:cubicBezTo>
                    <a:cubicBezTo>
                      <a:pt x="16" y="1"/>
                      <a:pt x="16" y="0"/>
                      <a:pt x="13" y="0"/>
                    </a:cubicBezTo>
                    <a:cubicBezTo>
                      <a:pt x="11" y="0"/>
                      <a:pt x="6" y="1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lIns="68580" tIns="34290" rIns="68580" bIns="3429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1">
                  <a:latin typeface="+mn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1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3F715-2B66-437F-BE09-7AA4FBBE82B7}" type="datetimeFigureOut">
              <a:rPr lang="zh-CN" altLang="en-US" smtClean="0"/>
              <a:pPr/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D2D6-B332-4F1C-AAC1-E15C0752DE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9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5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B072-FC5A-40EA-8984-6327F57588D2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D1B5C-FC1C-4237-85DE-0584BEF25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8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7706786"/>
            <a:ext cx="1388533" cy="33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44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2A21E-D9A3-432A-93FC-78DB812F7194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F2A15-AB5C-4B57-942B-465F0AA881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1" y="1"/>
            <a:ext cx="12357101" cy="695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2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921936" y="115417"/>
            <a:ext cx="10973117" cy="13316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noAutofit/>
          </a:bodyPr>
          <a:lstStyle>
            <a:lvl1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noProof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4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44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51" y="1"/>
            <a:ext cx="12357101" cy="695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9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4C769-A26D-4AD8-9F0D-D27225AB1CEF}" type="datetimeFigureOut">
              <a:rPr lang="zh-CN" altLang="en-US"/>
              <a:pPr>
                <a:defRPr/>
              </a:pPr>
              <a:t>2018/4/15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smtClean="0">
                <a:solidFill>
                  <a:srgbClr val="898989"/>
                </a:solidFill>
                <a:ea typeface="方正正中黑简体"/>
                <a:cs typeface="方正正中黑简体"/>
              </a:defRPr>
            </a:lvl1pPr>
          </a:lstStyle>
          <a:p>
            <a:pPr>
              <a:defRPr/>
            </a:pPr>
            <a:fld id="{E5D0CFE3-73BC-4135-82D1-9BE3B3EC0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14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73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方正正黑简体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方正正黑简体"/>
          <a:cs typeface="方正正黑简体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方正正黑简体"/>
          <a:cs typeface="方正正黑简体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方正正黑简体"/>
          <a:cs typeface="方正正黑简体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方正正黑简体"/>
          <a:cs typeface="方正正黑简体"/>
        </a:defRPr>
      </a:lvl5pPr>
      <a:lvl6pPr marL="6095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121914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82870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2438278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457178" indent="-45717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方正正中黑简体"/>
        </a:defRPr>
      </a:lvl1pPr>
      <a:lvl2pPr marL="990550" indent="-38098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方正正中黑简体"/>
        </a:defRPr>
      </a:lvl2pPr>
      <a:lvl3pPr marL="1523925" indent="-30478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方正正中黑简体"/>
        </a:defRPr>
      </a:lvl3pPr>
      <a:lvl4pPr marL="2133493" indent="-30478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方正正中黑简体"/>
        </a:defRPr>
      </a:lvl4pPr>
      <a:lvl5pPr marL="2743062" indent="-30478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方正正中黑简体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1" y="405423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:\mary\2015\5月份定稿\20150205 乔凌子\2015巴展底图\毛线球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190" y="1243623"/>
            <a:ext cx="9898252" cy="626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13941" y="2328501"/>
            <a:ext cx="6316528" cy="166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2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1pPr>
            <a:lvl2pPr marL="60957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2pPr>
            <a:lvl3pPr marL="121914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3pPr>
            <a:lvl4pPr marL="1828709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4pPr>
            <a:lvl5pPr marL="2438278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5pPr>
            <a:lvl6pPr marL="3047848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418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987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557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altLang="zh-CN" sz="9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9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华为软件精英挑战赛</a:t>
            </a:r>
            <a:endParaRPr lang="en-US" altLang="zh-CN" sz="96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9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复赛赛制说明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7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/>
          <p:cNvSpPr txBox="1">
            <a:spLocks/>
          </p:cNvSpPr>
          <p:nvPr/>
        </p:nvSpPr>
        <p:spPr bwMode="auto">
          <a:xfrm>
            <a:off x="700261" y="230383"/>
            <a:ext cx="5083174" cy="98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42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1pPr>
            <a:lvl2pPr marL="60957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73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2pPr>
            <a:lvl3pPr marL="121914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3pPr>
            <a:lvl4pPr marL="1828709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4pPr>
            <a:lvl5pPr marL="2438278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方正正中黑简体"/>
              </a:defRPr>
            </a:lvl5pPr>
            <a:lvl6pPr marL="3047848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418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987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557" indent="0" algn="ctr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/>
            <a:r>
              <a:rPr lang="zh-CN" altLang="en-US" sz="4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复赛赛制说明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1317" y="1112867"/>
            <a:ext cx="1075767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比赛时间：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22:00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22:00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复赛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22:00-4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14:00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暂停提交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14:00-4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17:00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复赛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比赛阶段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17:00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复赛截止提交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关于用例：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练习阶段，提供练习用例，共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个用例，包括初级用例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个、中级用例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个；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比赛阶段，提供比赛用例，共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个用例，包括初级用例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个，中级用例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个，高级用例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特殊说明：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练习阶段，每支队伍每天至多有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次提交代码的机会，每次上传代码成功后，系统需要进行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分钟进行判题，并实时展示在官网上。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比赛阶段，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复赛设置为线下现场参赛，每支队伍在比赛期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每天至多有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次递交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代码的机会，系统会取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最后一次提交的代码成绩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最为本队最终的比赛成绩；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17:00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结束代码提交后，组委会将对所有代码进行代码检视；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提醒请各队伍做好版本管理；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:\pic\素材\科技\shutterstock_261789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4" t="24146" r="12354" b="9785"/>
          <a:stretch>
            <a:fillRect/>
          </a:stretch>
        </p:blipFill>
        <p:spPr bwMode="auto">
          <a:xfrm>
            <a:off x="1" y="0"/>
            <a:ext cx="121819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4328" y="2651288"/>
            <a:ext cx="7393259" cy="265731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altLang="zh-CN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96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祝大家取得好成绩</a:t>
            </a:r>
            <a:endParaRPr lang="zh-CN" altLang="en-US" sz="9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94" y="1101887"/>
            <a:ext cx="6240798" cy="28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方正正黑简体"/>
        <a:cs typeface=""/>
      </a:majorFont>
      <a:minorFont>
        <a:latin typeface="Arial"/>
        <a:ea typeface="方正正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27210</TotalTime>
  <Words>348</Words>
  <Application>Microsoft Office PowerPoint</Application>
  <PresentationFormat>宽屏</PresentationFormat>
  <Paragraphs>21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方正正黑简体</vt:lpstr>
      <vt:lpstr>方正正中黑简体</vt:lpstr>
      <vt:lpstr>宋体</vt:lpstr>
      <vt:lpstr>微软雅黑</vt:lpstr>
      <vt:lpstr>Arial</vt:lpstr>
      <vt:lpstr>Calibri</vt:lpstr>
      <vt:lpstr>Wingdings</vt:lpstr>
      <vt:lpstr>3_Office 主题​​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Zhangwei (Zhangwei, Fixed Network)</dc:creator>
  <cp:lastModifiedBy>lingxiao (A)</cp:lastModifiedBy>
  <cp:revision>907</cp:revision>
  <dcterms:created xsi:type="dcterms:W3CDTF">2016-01-21T07:10:53Z</dcterms:created>
  <dcterms:modified xsi:type="dcterms:W3CDTF">2018-04-15T00:11:18Z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(3)kCBorTbItWAf+mZpW53WeGsPuZPMCXS4PVj4k5gQuTx7iXyARLsR/ycNZkzYG3wQcGMuujX8
nZ8pt1QZBtxtT9pitoluesNn052hO5/ccTCW1g/CK3xe8wM3/fTLZvZNjKYVWpus3+a5nolX
DpDnQWt4FK8UosGDNN7BzQJOVXLmxKwaauZlPcFEUDTu90YbZAfho/3jtK/lvTP8iQJFASWk
D2YH+lbSyYbgM16JrE</vt:lpwstr>
  </property>
  <property fmtid="{D5CDD505-2E9C-101B-9397-08002B2CF9AE}" pid="3" name="_new_ms_pID_725431">
    <vt:lpwstr>lA4opMl5p2l/NC5LdtDE5WYuAuF0sPgJdGxyRRhz8GyYPcDdNnfrl8
UDWbdQQBHs9vi7wDYAtzLAMjsR9ztNveP/8VaYQ7WH1iwjV4q7jt1RpUD4Y5YJctvI6sc7xA
Quc7AH1fhtwy2fVMwTgDtrPumOghXO93Osi/olkDJsVL4HBPW73MRssYwv7+QjDO731sRkQ2
Y7MK8Zrz3IzDU53p6ZqPXixQIFmiyJ7DZrvb</vt:lpwstr>
  </property>
  <property fmtid="{D5CDD505-2E9C-101B-9397-08002B2CF9AE}" pid="4" name="_new_ms_pID_725432">
    <vt:lpwstr>c/sbshhgeXkSLpF9eC9yq3gXWiVuxlA4WfAA
rhcDesDXc3DDeJwk7t0oAfJ7qpM1pA==</vt:lpwstr>
  </property>
  <property fmtid="{D5CDD505-2E9C-101B-9397-08002B2CF9AE}" pid="5" name="_2015_ms_pID_725343">
    <vt:lpwstr>(3)peYSQ6Qvsb7pLAIO4T7HFblqlQSOPZeFI60aWcSi3B3mL6y8nhoO+STiC80U7fBi0q8qOcZK
Sdegq7gPuj3DBlpJcg5tvFiO/yULNzig0fE8uBvznb6px4dtyqH60oKD66hKP6CTguv9iae5
3DTwsOcDy+09/6sWuprbRibx1YMM4bc9JxxCt3KDmF5kSj7UzySwXZgjH2Noy6yMOY62fKYJ
8b6xNjMsTCiBiWgjJZ</vt:lpwstr>
  </property>
  <property fmtid="{D5CDD505-2E9C-101B-9397-08002B2CF9AE}" pid="6" name="_2015_ms_pID_7253431">
    <vt:lpwstr>jeF9Dn9qk9iYwc3P0v6l6lLSBvn0TEkyQMEY18J7+IvcJ7Kl1pfHFH
nA2b37h/7xxYWoMsGC7i2yMHT3G6G56WXmse088SAM02/4UYEaMd0C2El+u2KWnRHptRKrwc
WPp06+BV1NnTMBO6mIKD7UqNBeAADK+0xQkQwPK9Qsxk+zCW1TnHIwQpMgVmypX5BTlyV+1g
hjiQ3yyUuS7q6RAQvzHzrZGRxDQ46nY7RQZP</vt:lpwstr>
  </property>
  <property fmtid="{D5CDD505-2E9C-101B-9397-08002B2CF9AE}" pid="7" name="_2015_ms_pID_7253432">
    <vt:lpwstr>ClB3VxPwtqYtRP+nUApNJWzxJsv67TecRc1O
8XiPyGPkfqj9ALVU61MXc6gUTTl4KvNPv3NDa5AWLZRSipRkKNI=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1517989186</vt:lpwstr>
  </property>
</Properties>
</file>