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0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32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8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22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2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5704-764E-48CE-BE8C-B359939A5235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9ED9-50C4-44CD-B6E7-32F786DD1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81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Explorando a Ética e Valores Humanos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49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Ética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511073" cy="4351338"/>
          </a:xfrm>
        </p:spPr>
        <p:txBody>
          <a:bodyPr/>
          <a:lstStyle/>
          <a:p>
            <a:r>
              <a:rPr lang="pt-BR" dirty="0"/>
              <a:t>A ética social é o estudo das questões morais que surgem nas relações e estruturas sociais, com o objetivo de promover justiça, equidade e responsabilidade social para o bem-estar da comunidade. Ela aborda temas como distribuição de recursos, desigualdade, direitos humanos e políticas públicas.</a:t>
            </a:r>
          </a:p>
        </p:txBody>
      </p:sp>
    </p:spTree>
    <p:extLst>
      <p:ext uri="{BB962C8B-B14F-4D97-AF65-F5344CB8AC3E}">
        <p14:creationId xmlns:p14="http://schemas.microsoft.com/office/powerpoint/2010/main" val="21912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Responsabilidade Social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pt-BR" dirty="0"/>
              <a:t>Responsabilidade social refere-se à obrigação que as organizações, empresas e indivíduos têm de agir de maneira ética e contribuir para o bem-estar da sociedade como um todo. Isso envolve considerar o impacto de suas ações nas comunidades, no meio ambiente e em outras partes interessadas, além de adotar práticas que promovam benefícios sociais, econômicos e ambientais. A responsabilidade social corporativa, por exemplo, implica que as empresas não apenas buscam o lucro, mas também assumem compromissos com a sustentabilidade, a igualdade, a transparência e outras questões que afetam positivamente a sociedade. A responsabilidade social é vista como uma parte importante da ética empresarial e da cidadania corporativa.</a:t>
            </a:r>
          </a:p>
        </p:txBody>
      </p:sp>
    </p:spTree>
    <p:extLst>
      <p:ext uri="{BB962C8B-B14F-4D97-AF65-F5344CB8AC3E}">
        <p14:creationId xmlns:p14="http://schemas.microsoft.com/office/powerpoint/2010/main" val="137707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questões éticas sociais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2521" y="2377439"/>
            <a:ext cx="10109661" cy="4073843"/>
          </a:xfrm>
        </p:spPr>
        <p:txBody>
          <a:bodyPr/>
          <a:lstStyle/>
          <a:p>
            <a:r>
              <a:rPr lang="pt-BR" dirty="0"/>
              <a:t>A responsabilidade social é o modo de pensar e agir de forma ética nas relações. Apesar de estar fortemente relacionada a empresas, a prática pode estar diretamente ligada a uma ação, realizada por pessoas físicas ou jurídicas, que tenha como objetivo principal contribuir para uma sociedade mais justa.</a:t>
            </a:r>
          </a:p>
        </p:txBody>
      </p:sp>
    </p:spTree>
    <p:extLst>
      <p:ext uri="{BB962C8B-B14F-4D97-AF65-F5344CB8AC3E}">
        <p14:creationId xmlns:p14="http://schemas.microsoft.com/office/powerpoint/2010/main" val="383868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Ética Global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9151"/>
          </a:xfrm>
        </p:spPr>
        <p:txBody>
          <a:bodyPr/>
          <a:lstStyle/>
          <a:p>
            <a:r>
              <a:rPr lang="pt-BR" dirty="0"/>
              <a:t>A ética global é uma abordagem ética que se concentra nas questões e dilemas morais que transcendem fronteiras nacionais e culturais. Ela considera como princípios éticos universais, como direitos humanos, justiça, solidariedade e responsabilidade, se aplicam em um contexto global. A ética global aborda questões como mudanças climáticas, comércio internacional, migração, direitos humanos, conflitos internacionais e pobreza global. Seu objetivo é promover a cooperação internacional, a paz e a justiça em um mundo interconectado, reconhecendo que as ações de uma nação podem afetar outras e que os desafios globais exigem soluções éticas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424839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Ética Global?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ética global é uma abordagem ética que se concentra em questões morais que ultrapassam fronteiras nacionais e culturais. Ela busca aplicar princípios éticos universais, como direitos humanos e justiça, em um contexto global. Isso envolve considerar como as ações individuais, empresariais e governamentais afetam o bem-estar global, promovendo a cooperação internacional, a paz e a justiça para lidar com desafios globais como mudanças climáticas, comércio, migração e pobreza global. A ética global reconhece a interconexão do mundo e a necessidade de soluções éticas compartilhadas.</a:t>
            </a:r>
          </a:p>
        </p:txBody>
      </p:sp>
    </p:spTree>
    <p:extLst>
      <p:ext uri="{BB962C8B-B14F-4D97-AF65-F5344CB8AC3E}">
        <p14:creationId xmlns:p14="http://schemas.microsoft.com/office/powerpoint/2010/main" val="334801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Desafios éticos globais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2592" cy="4351338"/>
          </a:xfrm>
        </p:spPr>
        <p:txBody>
          <a:bodyPr/>
          <a:lstStyle/>
          <a:p>
            <a:r>
              <a:rPr lang="pt-BR" dirty="0"/>
              <a:t>Os desafios éticos globais são preocupações morais que transcendem fronteiras e afetam o mundo como um todo. Isso inclui questões como mudanças climáticas, direitos humanos, pobreza global, conflitos, migração, comércio internacional, saúde global, tecnologia e sustentabilidade ambiental. Esses desafios levantam questões éticas sobre justiça, responsabilidade e cooperação internacional, destacando a necessidade de abordagens éticas compartilhadas para enfrentar problemas que afetam toda a humanidade.</a:t>
            </a:r>
          </a:p>
        </p:txBody>
      </p:sp>
    </p:spTree>
    <p:extLst>
      <p:ext uri="{BB962C8B-B14F-4D97-AF65-F5344CB8AC3E}">
        <p14:creationId xmlns:p14="http://schemas.microsoft.com/office/powerpoint/2010/main" val="221379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questões éticas globais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11185"/>
            <a:ext cx="10515600" cy="3965778"/>
          </a:xfrm>
        </p:spPr>
        <p:txBody>
          <a:bodyPr/>
          <a:lstStyle/>
          <a:p>
            <a:r>
              <a:rPr lang="pt-BR" dirty="0"/>
              <a:t>Exemplos de questões éticas globais incluem mudanças climáticas, direitos humanos, pobreza global, conflitos internacionais, migração, comércio internacional, saúde global, tecnologia e sustentabilidade ambiental. Essas questões transcendentais levantam dilemas morais que exigem ação e cooperação em escala global, promovendo a justiça, a paz e o bem-estar global.</a:t>
            </a:r>
          </a:p>
        </p:txBody>
      </p:sp>
    </p:spTree>
    <p:extLst>
      <p:ext uri="{BB962C8B-B14F-4D97-AF65-F5344CB8AC3E}">
        <p14:creationId xmlns:p14="http://schemas.microsoft.com/office/powerpoint/2010/main" val="184255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Bioética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2155371"/>
            <a:ext cx="4769498" cy="4021592"/>
          </a:xfrm>
        </p:spPr>
        <p:txBody>
          <a:bodyPr/>
          <a:lstStyle/>
          <a:p>
            <a:r>
              <a:rPr lang="pt-BR" dirty="0"/>
              <a:t>A bioética é um campo da ética que se concentra nas questões morais relacionadas à vida, à saúde e à biologia. Ela aborda dilemas éticos em áreas como medicina, pesquisa biomédica, biotecnologia e cuidados de saúde. </a:t>
            </a:r>
          </a:p>
        </p:txBody>
      </p:sp>
      <p:pic>
        <p:nvPicPr>
          <p:cNvPr id="4" name="Imagem 3" descr="O que é Bioética?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12" y="2575249"/>
            <a:ext cx="4334512" cy="22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à Bioética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171922" cy="4603167"/>
          </a:xfrm>
        </p:spPr>
        <p:txBody>
          <a:bodyPr/>
          <a:lstStyle/>
          <a:p>
            <a:r>
              <a:rPr lang="pt-BR" dirty="0"/>
              <a:t>A bioética é um campo da ética que lida com questões morais relacionadas à vida, saúde e biologia. Ela surge da necessidade de abordar dilemas éticos em áreas como medicina, pesquisa biomédica e tecnologia médica. A bioética envolve considerações sobre consentimento informado, tratamento médico, experimentação em seres humanos, direitos dos pacientes, reprodução assistida, clonagem e muito mais. Seu objetivo principal é orientar decisões éticas, promover o respeito pelos valores individuais e sociais, e assegurar que avanços científicos e tecnológicos sejam aplicados de maneira ética e responsável.</a:t>
            </a:r>
          </a:p>
        </p:txBody>
      </p:sp>
    </p:spTree>
    <p:extLst>
      <p:ext uri="{BB962C8B-B14F-4D97-AF65-F5344CB8AC3E}">
        <p14:creationId xmlns:p14="http://schemas.microsoft.com/office/powerpoint/2010/main" val="254921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da Bioética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08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1. </a:t>
            </a:r>
            <a:r>
              <a:rPr lang="pt-BR" dirty="0"/>
              <a:t>Autonomia: Respeito pela autonomia do indivíduo, garantindo que as pessoas tenham o direito de tomar suas próprias decisões sobre cuidados de saúde e participação em pesquisas, desde que estejam capacitadas a fazê-lo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Beneficência: A obrigação de promover o bem-estar dos pacientes, fornecendo tratamento e cuidados que maximizem os benefícios e minimizem os danos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Não Maleficência: A obrigação de não causar dano intencionalmente aos pacientes, evitando tratamentos ou práticas que possam prejudicá-los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4</a:t>
            </a:r>
            <a:r>
              <a:rPr lang="pt-BR" dirty="0"/>
              <a:t>. Justiça: A garantia de que os recursos de saúde são distribuídos de forma justa e equitativa, sem discriminação, e que todos têm igualdade de acesso a cuidados de </a:t>
            </a:r>
            <a:r>
              <a:rPr lang="pt-BR" dirty="0" err="1"/>
              <a:t>saúde.Esses</a:t>
            </a:r>
            <a:r>
              <a:rPr lang="pt-BR" dirty="0"/>
              <a:t> princípios orientam a tomada de decisões éticas na medicina, na pesquisa biomédica e em outras áreas da bioética, visando equilibrar o respeito pelos direitos individuais com a promoção do bem comum e da justiça na área da saúde.</a:t>
            </a:r>
          </a:p>
        </p:txBody>
      </p:sp>
    </p:spTree>
    <p:extLst>
      <p:ext uri="{BB962C8B-B14F-4D97-AF65-F5344CB8AC3E}">
        <p14:creationId xmlns:p14="http://schemas.microsoft.com/office/powerpoint/2010/main" val="8007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são Valores Humanos?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2106"/>
            <a:ext cx="6746033" cy="4851917"/>
          </a:xfrm>
        </p:spPr>
        <p:txBody>
          <a:bodyPr>
            <a:normAutofit/>
          </a:bodyPr>
          <a:lstStyle/>
          <a:p>
            <a:r>
              <a:rPr lang="pt-BR" dirty="0"/>
              <a:t>Valores humanos são princípios fundamentais que guiam o comportamento das pessoas, representando o que é considerado importante e moralmente correto em uma sociedade. Exemplos incluem honestidade, respeito, empatia e justiça. Eles influenciam as decisões e interações das pessoas, contribuindo para sua ética pessoal e para a forma como se relacionam com os outros e o mundo ao seu redor.</a:t>
            </a:r>
          </a:p>
        </p:txBody>
      </p:sp>
      <p:pic>
        <p:nvPicPr>
          <p:cNvPr id="4" name="Imagem 3" descr="EDUCACIÓN EN &lt;strong&gt;VALORES&lt;/strong&gt;: Dilemas moral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57" y="2836505"/>
            <a:ext cx="3951880" cy="23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Aplicações da Bioética na medicina 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r>
              <a:rPr lang="pt-BR" dirty="0"/>
              <a:t>1. Consentimento Informado: Garantir que os pacientes e participantes de estudos de pesquisa entendam completamente os procedimentos, riscos e benefícios, e deem consentimento voluntário para participar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Eutanásia e Direitos dos Pacientes: Lidar com questões morais relacionadas ao fim da vida, como a eutanásia e o direito do paciente de tomar decisões sobre cuidados paliativos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Experimentação em Seres Humanos: Definir diretrizes éticas para pesquisa clínica, assegurando que os participantes sejam protegidos contra danos e que os estudos sejam conduzidos de maneira </a:t>
            </a:r>
            <a:r>
              <a:rPr lang="pt-BR" dirty="0" smtClean="0"/>
              <a:t>ética, etc...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15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Ética </a:t>
            </a:r>
            <a:r>
              <a:rPr lang="pt-BR" dirty="0"/>
              <a:t>P</a:t>
            </a:r>
            <a:r>
              <a:rPr lang="pt-BR" dirty="0" smtClean="0"/>
              <a:t>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894" y="1690688"/>
            <a:ext cx="7511143" cy="5167311"/>
          </a:xfrm>
        </p:spPr>
        <p:txBody>
          <a:bodyPr>
            <a:normAutofit/>
          </a:bodyPr>
          <a:lstStyle/>
          <a:p>
            <a:r>
              <a:rPr lang="pt-BR" dirty="0"/>
              <a:t>A ética profissional refere-se às normas de conduta moral e aos princípios éticos que orientam o comportamento dos indivíduos em sua carreira ou profissão. Ela envolve o respeito pelos direitos dos outros, a honestidade, a integridade, a responsabilidade e o compromisso com padrões éticos específicos da profissão. A ética profissional ajuda a garantir a confiança do público, promove relações profissionais saudáveis e assegura que os profissionais atuem de maneira ética e responsável em seu campo de atuação.</a:t>
            </a:r>
          </a:p>
        </p:txBody>
      </p:sp>
      <p:pic>
        <p:nvPicPr>
          <p:cNvPr id="6" name="Imagem 5" descr="MD Networking: Networking egocêntr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03" y="2621902"/>
            <a:ext cx="3166198" cy="28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Ética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705392" cy="4351338"/>
          </a:xfrm>
        </p:spPr>
        <p:txBody>
          <a:bodyPr/>
          <a:lstStyle/>
          <a:p>
            <a:r>
              <a:rPr lang="pt-BR" dirty="0"/>
              <a:t>A ética profissional se refere a um conjunto de princípios morais e normas de conduta que guiam o comportamento de indivíduos em suas carreiras ou profissões. Isso inclui respeito pelos direitos dos outros, integridade, honestidade e responsabilidade, seguindo padrões éticos específicos de sua área de atuação. A ética profissional ajuda a manter a confiança pública, promove relacionamentos profissionais saudáveis e assegura práticas éticas dentro de uma profissão.</a:t>
            </a:r>
          </a:p>
        </p:txBody>
      </p:sp>
    </p:spTree>
    <p:extLst>
      <p:ext uri="{BB962C8B-B14F-4D97-AF65-F5344CB8AC3E}">
        <p14:creationId xmlns:p14="http://schemas.microsoft.com/office/powerpoint/2010/main" val="164370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Ética em diversas profissões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69621"/>
            <a:ext cx="10515600" cy="4007341"/>
          </a:xfrm>
        </p:spPr>
        <p:txBody>
          <a:bodyPr/>
          <a:lstStyle/>
          <a:p>
            <a:r>
              <a:rPr lang="pt-BR" dirty="0"/>
              <a:t>Competência;</a:t>
            </a:r>
          </a:p>
          <a:p>
            <a:r>
              <a:rPr lang="pt-BR" dirty="0"/>
              <a:t>Honestidade;</a:t>
            </a:r>
          </a:p>
          <a:p>
            <a:r>
              <a:rPr lang="pt-BR" dirty="0"/>
              <a:t>Tratamento imparcial </a:t>
            </a:r>
            <a:r>
              <a:rPr lang="pt-BR" b="1" dirty="0"/>
              <a:t>profissional</a:t>
            </a:r>
            <a:r>
              <a:rPr lang="pt-BR" dirty="0"/>
              <a:t>;</a:t>
            </a:r>
          </a:p>
          <a:p>
            <a:r>
              <a:rPr lang="pt-BR" dirty="0"/>
              <a:t>Respeito;</a:t>
            </a:r>
          </a:p>
          <a:p>
            <a:r>
              <a:rPr lang="pt-BR" dirty="0"/>
              <a:t>Sigilo.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63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importância da Ética no ambiente de trabalho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6990"/>
            <a:ext cx="10515600" cy="428997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ética 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9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Implicações da Ética Profissional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27562"/>
            <a:ext cx="6152804" cy="4073843"/>
          </a:xfrm>
        </p:spPr>
        <p:txBody>
          <a:bodyPr/>
          <a:lstStyle/>
          <a:p>
            <a:r>
              <a:rPr lang="pt-BR" dirty="0"/>
              <a:t>Os códigos de conduta profissional oferecem benefícios para: construir uma relação de confiança com a sociedade; proporcionar transparência na relação entre profissional e cliente; entender as práticas de determinada profissão.</a:t>
            </a:r>
          </a:p>
        </p:txBody>
      </p:sp>
      <p:pic>
        <p:nvPicPr>
          <p:cNvPr id="4" name="Imagem 3" descr="Aprenda tudo que você precisa saber sobre &lt;strong&gt;ÉTICA&lt;/strong&gt; &lt;strong&gt;PROFISSIONAL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04" y="2327562"/>
            <a:ext cx="3056747" cy="3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Consequências de comportamento antiético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2317" y="2036617"/>
            <a:ext cx="6385561" cy="404890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comportamento antiético pode acarretar diversos problemas para a empresa, alguns comportamentos podem gerar problemas judiciais e punições legais. Portanto, esses comportamentos além de impactos judiciais, podem acarretar em impactos financeiros, desgastes emocionais, impacto na reputação da empresa e outros.</a:t>
            </a:r>
          </a:p>
        </p:txBody>
      </p:sp>
      <p:pic>
        <p:nvPicPr>
          <p:cNvPr id="4" name="Imagem 3" descr="LEC | &lt;strong&gt;Comportamento&lt;/strong&gt; &lt;strong&gt;antiético&lt;/strong&gt;: saiba como identificar &lt;strong&gt;e&lt;/strong&gt; o que faz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92" y="2427315"/>
            <a:ext cx="2931348" cy="30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Benefícios de práticas éticas no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9036" y="2174759"/>
            <a:ext cx="5313218" cy="4351338"/>
          </a:xfrm>
        </p:spPr>
        <p:txBody>
          <a:bodyPr/>
          <a:lstStyle/>
          <a:p>
            <a:r>
              <a:rPr lang="pt-BR" dirty="0"/>
              <a:t>Maior produtividade; Aumento do compromisso entre os colaboradores; Clima organizacional respeitoso, impulsionador e de qualidade; Oportunidades maiores de um desenvolvimento qualificado da sua carreira.</a:t>
            </a:r>
          </a:p>
        </p:txBody>
      </p:sp>
      <p:pic>
        <p:nvPicPr>
          <p:cNvPr id="5" name="Imagem 4" descr="Conheça as 20 empresas mais &lt;strong&gt;éticas&lt;/strong&gt; &lt;strong&gt;do&lt;/strong&gt; atacado &lt;strong&gt;e&lt;/strong&gt; varejo, segundo estudo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77" y="2526903"/>
            <a:ext cx="3616037" cy="25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Estudos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5197" y="1983567"/>
            <a:ext cx="10515600" cy="3353203"/>
          </a:xfrm>
        </p:spPr>
        <p:txBody>
          <a:bodyPr/>
          <a:lstStyle/>
          <a:p>
            <a:r>
              <a:rPr lang="pt-BR" dirty="0"/>
              <a:t>um recurso didático útil para auxiliar a vivenciar situações éticas e analisar as possíveis implicações de cada decisão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 útil </a:t>
            </a:r>
            <a:r>
              <a:rPr lang="pt-BR" dirty="0"/>
              <a:t>também para mostrar como os mandamentos dos códigos de ética podem ser usados na prática, dentro de um contexto muito próximo da realidade com a qual cada um pode vir a se defrontar durante a vida profissional.</a:t>
            </a:r>
          </a:p>
        </p:txBody>
      </p:sp>
    </p:spTree>
    <p:extLst>
      <p:ext uri="{BB962C8B-B14F-4D97-AF65-F5344CB8AC3E}">
        <p14:creationId xmlns:p14="http://schemas.microsoft.com/office/powerpoint/2010/main" val="2875731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Conceitos e sua Importância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419003"/>
            <a:ext cx="4440382" cy="3757959"/>
          </a:xfrm>
        </p:spPr>
        <p:txBody>
          <a:bodyPr/>
          <a:lstStyle/>
          <a:p>
            <a:r>
              <a:rPr lang="pt-BR" dirty="0"/>
              <a:t>A ética é um campo fundamental da filosofia que se preocupa com a moralidade das ações humanas e os princípios que orientam o comportamento.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0" y="2058568"/>
            <a:ext cx="50208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ética é um conjunto de valores e princípios que orienta as ações humanas em direção ao que é considerado moralmente correto. Ela é fundamental para a formação de uma sociedade justa e equilibrada, pois serve como referência para as leis humanas e naturais.</a:t>
            </a:r>
          </a:p>
        </p:txBody>
      </p:sp>
    </p:spTree>
    <p:extLst>
      <p:ext uri="{BB962C8B-B14F-4D97-AF65-F5344CB8AC3E}">
        <p14:creationId xmlns:p14="http://schemas.microsoft.com/office/powerpoint/2010/main" val="33433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 de Moral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pt-BR" dirty="0"/>
              <a:t>A moral é um conjunto de princípios e valores que orienta o comportamento humano, definindo o que é certo ou errado em uma sociedade. Ela é influenciada por ética, religião, cultura e experiências pessoais, sendo essencial para as decisões e interações sociais, ajudando a distinguir ações moralmente aceitáveis das inaceitáveis. A moralidade pode variar culturalmente, mas geralmente reflete os valores que uma sociedade considera importantes para promover um convívio harmonioso e uma ética pessoal.</a:t>
            </a:r>
          </a:p>
        </p:txBody>
      </p:sp>
    </p:spTree>
    <p:extLst>
      <p:ext uri="{BB962C8B-B14F-4D97-AF65-F5344CB8AC3E}">
        <p14:creationId xmlns:p14="http://schemas.microsoft.com/office/powerpoint/2010/main" val="2729707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 de 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817359" cy="4351338"/>
          </a:xfrm>
        </p:spPr>
        <p:txBody>
          <a:bodyPr/>
          <a:lstStyle/>
          <a:p>
            <a:r>
              <a:rPr lang="pt-BR" dirty="0"/>
              <a:t>Ética é o estudo e a reflexão sobre o comportamento humano à luz de princípios morais e valores. Ela se concentra na busca do que é considerado certo ou errado, bom ou mau, justificável ou injustificável nas ações e decisões das pessoas. A ética envolve a avaliação crítica dos padrões morais, bem como a definição de normas de conduta que orientem o comportamento em diferentes contextos, sejam eles pessoais, profissionais ou sociais. </a:t>
            </a:r>
          </a:p>
        </p:txBody>
      </p:sp>
    </p:spTree>
    <p:extLst>
      <p:ext uri="{BB962C8B-B14F-4D97-AF65-F5344CB8AC3E}">
        <p14:creationId xmlns:p14="http://schemas.microsoft.com/office/powerpoint/2010/main" val="337148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0589"/>
            <a:ext cx="10515600" cy="1129004"/>
          </a:xfrm>
        </p:spPr>
        <p:txBody>
          <a:bodyPr/>
          <a:lstStyle/>
          <a:p>
            <a:pPr algn="ctr"/>
            <a:r>
              <a:rPr lang="pt-BR" dirty="0" smtClean="0"/>
              <a:t>A importância da Ética na </a:t>
            </a:r>
            <a:r>
              <a:rPr lang="pt-BR" dirty="0" err="1" smtClean="0"/>
              <a:t>Siciedade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51691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ética é fundamental na sociedade, pois</a:t>
            </a:r>
            <a:r>
              <a:rPr lang="pt-BR" dirty="0" smtClean="0"/>
              <a:t>:</a:t>
            </a:r>
          </a:p>
          <a:p>
            <a:r>
              <a:rPr lang="pt-BR" dirty="0" smtClean="0"/>
              <a:t>1</a:t>
            </a:r>
            <a:r>
              <a:rPr lang="pt-BR" dirty="0"/>
              <a:t>. Guia o Comportamento: Define o certo e o errado, orientando as ações das pessoas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Constrói Confiança: Promove a confiança e credibilidade nas relações pessoais e institucionais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Fomenta a Justiça: Contribui para a justiça e equidade, protegendo direitos individuais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4</a:t>
            </a:r>
            <a:r>
              <a:rPr lang="pt-BR" dirty="0"/>
              <a:t>. Responsabilidade Social: Impulsiona a responsabilidade social e o bem-estar comunitário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5</a:t>
            </a:r>
            <a:r>
              <a:rPr lang="pt-BR" dirty="0"/>
              <a:t>. Progresso Coletivo: Facilita a colaboração e busca por soluções que beneficiem a sociedade.6. Preserva Valores: Mantém valores morais essenciais e evita abusos de poder.</a:t>
            </a:r>
          </a:p>
        </p:txBody>
      </p:sp>
    </p:spTree>
    <p:extLst>
      <p:ext uri="{BB962C8B-B14F-4D97-AF65-F5344CB8AC3E}">
        <p14:creationId xmlns:p14="http://schemas.microsoft.com/office/powerpoint/2010/main" val="110430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Surgimento da 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789367" cy="4351338"/>
          </a:xfrm>
        </p:spPr>
        <p:txBody>
          <a:bodyPr/>
          <a:lstStyle/>
          <a:p>
            <a:r>
              <a:rPr lang="pt-BR" dirty="0"/>
              <a:t>A ética surgiu historicamente em civilizações antigas, como a grega, romana, egípcia, indiana e chinesa, associada à filosofia e à religião. Filósofos gregos como Sócrates, Platão e Aristóteles desempenharam papéis significativos no desenvolvimento da ética. Ela evoluiu ao longo dos séculos, adaptando-se às mudanças culturais e sociais, e hoje abrange diversas teorias e abordagens, influenciando a moralidade em várias áreas da sociedade, da política à medicina.</a:t>
            </a:r>
          </a:p>
        </p:txBody>
      </p:sp>
    </p:spTree>
    <p:extLst>
      <p:ext uri="{BB962C8B-B14F-4D97-AF65-F5344CB8AC3E}">
        <p14:creationId xmlns:p14="http://schemas.microsoft.com/office/powerpoint/2010/main" val="26325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pPr algn="ctr"/>
            <a:r>
              <a:rPr lang="pt-BR" dirty="0" smtClean="0"/>
              <a:t>Filósofos e teoria 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5047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1. Filósofos Gregos: Sócrates enfatizou o autoconhecimento e a autorreflexão como fundamentais para a moralidade. Platão explorou a relação entre virtude e justiça, enquanto Aristóteles desenvolveu uma ética baseada em virtudes morais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Filosofia Moderna: Filósofos como Immanuel Kant defenderam uma ética deontológica, centrada em deveres e princípios universais. Jeremy </a:t>
            </a:r>
            <a:r>
              <a:rPr lang="pt-BR" dirty="0" err="1"/>
              <a:t>Bentham</a:t>
            </a:r>
            <a:r>
              <a:rPr lang="pt-BR" dirty="0"/>
              <a:t> e John Stuart Mill propuseram o utilitarismo, que avalia a moralidade com base na maximização da felicidade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Ética Contemporânea: A ética moderna abrange várias abordagens, incluindo a ética da virtude, que se concentra no desenvolvimento de virtudes morais. Também inclui teorias relacionais, como a ética do cuidado, e debates sobre ética aplicada, como a ética médica e ambiental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Essas </a:t>
            </a:r>
            <a:r>
              <a:rPr lang="pt-BR" dirty="0"/>
              <a:t>teorias e filósofos contribuíram para o entendimento da moralidade e influenciaram o pensamento ético em diversos campos da sociedade, moldando nossa compreensão sobre o que é certo e errado.</a:t>
            </a:r>
          </a:p>
        </p:txBody>
      </p:sp>
    </p:spTree>
    <p:extLst>
      <p:ext uri="{BB962C8B-B14F-4D97-AF65-F5344CB8AC3E}">
        <p14:creationId xmlns:p14="http://schemas.microsoft.com/office/powerpoint/2010/main" val="16443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Desenvolvimento ao longo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1. Antiguidade: Raízes na Grécia, Roma, Egito, Índia e China, com filósofos como Sócrates, Platão e Aristóteles explorando princípios éticos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2</a:t>
            </a:r>
            <a:r>
              <a:rPr lang="pt-BR" dirty="0"/>
              <a:t>. Ética Religiosa: Influência significativa da religião em normas éticas, como os códigos legais e morais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3</a:t>
            </a:r>
            <a:r>
              <a:rPr lang="pt-BR" dirty="0"/>
              <a:t>. Idade Média: Integração da filosofia grega com a teologia cristã por filósofos como Santo Agostinho e Santo Tomás de Aquino</a:t>
            </a:r>
            <a:r>
              <a:rPr lang="pt-BR" dirty="0" smtClean="0"/>
              <a:t>.</a:t>
            </a:r>
          </a:p>
          <a:p>
            <a:r>
              <a:rPr lang="pt-BR" dirty="0" smtClean="0"/>
              <a:t>4</a:t>
            </a:r>
            <a:r>
              <a:rPr lang="pt-BR" dirty="0"/>
              <a:t>. Era Moderna: Desenvolvimento de teorias éticas distintas, como a deontologia de Kant e o utilitarismo de </a:t>
            </a:r>
            <a:r>
              <a:rPr lang="pt-BR" dirty="0" err="1"/>
              <a:t>Bentham</a:t>
            </a:r>
            <a:r>
              <a:rPr lang="pt-BR" dirty="0"/>
              <a:t> e Mill</a:t>
            </a:r>
            <a:r>
              <a:rPr lang="pt-BR" dirty="0" smtClean="0"/>
              <a:t>.</a:t>
            </a:r>
          </a:p>
          <a:p>
            <a:r>
              <a:rPr lang="pt-BR" dirty="0" smtClean="0"/>
              <a:t>5</a:t>
            </a:r>
            <a:r>
              <a:rPr lang="pt-BR" dirty="0"/>
              <a:t>. Ética Contemporânea: Diversidade de abordagens éticas, incluindo ética da virtude, ética do cuidado e aplicação ética em várias áreas.</a:t>
            </a:r>
          </a:p>
        </p:txBody>
      </p:sp>
    </p:spTree>
    <p:extLst>
      <p:ext uri="{BB962C8B-B14F-4D97-AF65-F5344CB8AC3E}">
        <p14:creationId xmlns:p14="http://schemas.microsoft.com/office/powerpoint/2010/main" val="18940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Ética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699866" cy="4668481"/>
          </a:xfrm>
        </p:spPr>
        <p:txBody>
          <a:bodyPr/>
          <a:lstStyle/>
          <a:p>
            <a:r>
              <a:rPr lang="pt-BR" dirty="0"/>
              <a:t>A ética social é um ramo da ética que se concentra em questões morais que surgem nas interações sociais e institucionais. Ela trata de temas como justiça, equidade, responsabilidade social e moralidade em contextos sociais e políticos. Seu objetivo é promover uma sociedade mais justa, equitativa e moralmente responsável, considerando o bem-estar de todos os membros da comunidade. Isso envolve a análise de questões como distribuição de recursos, desigualdade, direitos humanos, políticas públicas e muito mais, visando o benefício do bem comum.</a:t>
            </a:r>
          </a:p>
        </p:txBody>
      </p:sp>
    </p:spTree>
    <p:extLst>
      <p:ext uri="{BB962C8B-B14F-4D97-AF65-F5344CB8AC3E}">
        <p14:creationId xmlns:p14="http://schemas.microsoft.com/office/powerpoint/2010/main" val="106479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5">
      <a:dk1>
        <a:sysClr val="windowText" lastClr="000000"/>
      </a:dk1>
      <a:lt1>
        <a:srgbClr val="E2E3E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2161</Words>
  <Application>Microsoft Office PowerPoint</Application>
  <PresentationFormat>Widescreen</PresentationFormat>
  <Paragraphs>81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Explorando a Ética e Valores Humanos</vt:lpstr>
      <vt:lpstr>O que são Valores Humanos?</vt:lpstr>
      <vt:lpstr>Conceito de Moral</vt:lpstr>
      <vt:lpstr>Conceito de Ética</vt:lpstr>
      <vt:lpstr>A importância da Ética na Siciedade</vt:lpstr>
      <vt:lpstr>Surgimento da Ética</vt:lpstr>
      <vt:lpstr>Filósofos e teoria éticas</vt:lpstr>
      <vt:lpstr>Desenvolvimento ao longo do tempo</vt:lpstr>
      <vt:lpstr>Ética Social</vt:lpstr>
      <vt:lpstr>Definição de Ética Social</vt:lpstr>
      <vt:lpstr>Responsabilidade Social</vt:lpstr>
      <vt:lpstr>Exemplos de questões éticas sociais</vt:lpstr>
      <vt:lpstr> Ética Global</vt:lpstr>
      <vt:lpstr>O que é Ética Global?</vt:lpstr>
      <vt:lpstr>Desafios éticos globais</vt:lpstr>
      <vt:lpstr>Exemplos de questões éticas globais</vt:lpstr>
      <vt:lpstr>Bioética</vt:lpstr>
      <vt:lpstr>Introdução à Bioética</vt:lpstr>
      <vt:lpstr>Princípios da Bioética</vt:lpstr>
      <vt:lpstr>Aplicações da Bioética na medicina e pesquisa</vt:lpstr>
      <vt:lpstr>Ética Profissional</vt:lpstr>
      <vt:lpstr>Definição de Ética Profissional</vt:lpstr>
      <vt:lpstr>Códigos de Ética em diversas profissões</vt:lpstr>
      <vt:lpstr>A importância da Ética no ambiente de trabalho </vt:lpstr>
      <vt:lpstr>Implicações da Ética Profissional</vt:lpstr>
      <vt:lpstr>Consequências de comportamento antiético</vt:lpstr>
      <vt:lpstr>Benefícios de práticas éticas no trabalho</vt:lpstr>
      <vt:lpstr>Estudos de caso</vt:lpstr>
      <vt:lpstr>Principais Conceitos e sua Importância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22</cp:revision>
  <dcterms:created xsi:type="dcterms:W3CDTF">2023-10-04T21:41:20Z</dcterms:created>
  <dcterms:modified xsi:type="dcterms:W3CDTF">2023-10-06T23:30:39Z</dcterms:modified>
</cp:coreProperties>
</file>