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65D"/>
    <a:srgbClr val="A80000"/>
    <a:srgbClr val="BAE1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59" autoAdjust="0"/>
    <p:restoredTop sz="94660"/>
  </p:normalViewPr>
  <p:slideViewPr>
    <p:cSldViewPr>
      <p:cViewPr>
        <p:scale>
          <a:sx n="25" d="100"/>
          <a:sy n="25" d="100"/>
        </p:scale>
        <p:origin x="2118" y="-7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end1101\Downloads\Proje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600" b="1"/>
            </a:pPr>
            <a:r>
              <a:rPr lang="en-US" sz="2600" b="1">
                <a:latin typeface="Times New Roman" panose="02020603050405020304" pitchFamily="18" charset="0"/>
                <a:cs typeface="Times New Roman" panose="02020603050405020304" pitchFamily="18" charset="0"/>
              </a:rPr>
              <a:t>Palmer Model: Count Rate</a:t>
            </a:r>
            <a:r>
              <a:rPr lang="en-US" sz="2600" b="1" baseline="0">
                <a:latin typeface="Times New Roman" panose="02020603050405020304" pitchFamily="18" charset="0"/>
                <a:cs typeface="Times New Roman" panose="02020603050405020304" pitchFamily="18" charset="0"/>
              </a:rPr>
              <a:t> vs Altitude</a:t>
            </a:r>
            <a:endParaRPr lang="en-US" sz="2600" b="1">
              <a:latin typeface="Times New Roman" panose="02020603050405020304" pitchFamily="18" charset="0"/>
              <a:cs typeface="Times New Roman" panose="02020603050405020304" pitchFamily="18" charset="0"/>
            </a:endParaRPr>
          </a:p>
        </c:rich>
      </c:tx>
      <c:overlay val="0"/>
    </c:title>
    <c:autoTitleDeleted val="0"/>
    <c:plotArea>
      <c:layout/>
      <c:scatterChart>
        <c:scatterStyle val="lineMarker"/>
        <c:varyColors val="0"/>
        <c:ser>
          <c:idx val="0"/>
          <c:order val="0"/>
          <c:tx>
            <c:v>Palmer Model</c:v>
          </c:tx>
          <c:spPr>
            <a:ln w="28575">
              <a:solidFill>
                <a:srgbClr val="00B050"/>
              </a:solidFill>
            </a:ln>
          </c:spPr>
          <c:marker>
            <c:spPr>
              <a:solidFill>
                <a:srgbClr val="00B050"/>
              </a:solidFill>
              <a:ln w="3175">
                <a:solidFill>
                  <a:srgbClr val="00B050"/>
                </a:solidFill>
              </a:ln>
            </c:spPr>
          </c:marker>
          <c:xVal>
            <c:numRef>
              <c:f>[Projections.xlsx]Sheet1!$A$4:$A$5004</c:f>
              <c:numCache>
                <c:formatCode>General</c:formatCode>
                <c:ptCount val="5001"/>
                <c:pt idx="0">
                  <c:v>0</c:v>
                </c:pt>
                <c:pt idx="1">
                  <c:v>25</c:v>
                </c:pt>
                <c:pt idx="2">
                  <c:v>50</c:v>
                </c:pt>
                <c:pt idx="3">
                  <c:v>75</c:v>
                </c:pt>
                <c:pt idx="4">
                  <c:v>100</c:v>
                </c:pt>
                <c:pt idx="5">
                  <c:v>125</c:v>
                </c:pt>
                <c:pt idx="6">
                  <c:v>150</c:v>
                </c:pt>
                <c:pt idx="7">
                  <c:v>175</c:v>
                </c:pt>
                <c:pt idx="8">
                  <c:v>200</c:v>
                </c:pt>
                <c:pt idx="9">
                  <c:v>225</c:v>
                </c:pt>
                <c:pt idx="10">
                  <c:v>250</c:v>
                </c:pt>
                <c:pt idx="11">
                  <c:v>275</c:v>
                </c:pt>
                <c:pt idx="12">
                  <c:v>300</c:v>
                </c:pt>
                <c:pt idx="13">
                  <c:v>325</c:v>
                </c:pt>
                <c:pt idx="14">
                  <c:v>350</c:v>
                </c:pt>
                <c:pt idx="15">
                  <c:v>375</c:v>
                </c:pt>
                <c:pt idx="16">
                  <c:v>400</c:v>
                </c:pt>
                <c:pt idx="17">
                  <c:v>425</c:v>
                </c:pt>
                <c:pt idx="18">
                  <c:v>450</c:v>
                </c:pt>
                <c:pt idx="19">
                  <c:v>475</c:v>
                </c:pt>
                <c:pt idx="20">
                  <c:v>500</c:v>
                </c:pt>
                <c:pt idx="21">
                  <c:v>525</c:v>
                </c:pt>
                <c:pt idx="22">
                  <c:v>550</c:v>
                </c:pt>
                <c:pt idx="23">
                  <c:v>575</c:v>
                </c:pt>
                <c:pt idx="24">
                  <c:v>600</c:v>
                </c:pt>
                <c:pt idx="25">
                  <c:v>625</c:v>
                </c:pt>
                <c:pt idx="26">
                  <c:v>650</c:v>
                </c:pt>
                <c:pt idx="27">
                  <c:v>675</c:v>
                </c:pt>
                <c:pt idx="28">
                  <c:v>700</c:v>
                </c:pt>
                <c:pt idx="29">
                  <c:v>725</c:v>
                </c:pt>
                <c:pt idx="30">
                  <c:v>750</c:v>
                </c:pt>
                <c:pt idx="31">
                  <c:v>775</c:v>
                </c:pt>
                <c:pt idx="32">
                  <c:v>800</c:v>
                </c:pt>
                <c:pt idx="33">
                  <c:v>825</c:v>
                </c:pt>
                <c:pt idx="34">
                  <c:v>850</c:v>
                </c:pt>
                <c:pt idx="35">
                  <c:v>875</c:v>
                </c:pt>
                <c:pt idx="36">
                  <c:v>900</c:v>
                </c:pt>
                <c:pt idx="37">
                  <c:v>925</c:v>
                </c:pt>
                <c:pt idx="38">
                  <c:v>950</c:v>
                </c:pt>
                <c:pt idx="39">
                  <c:v>975</c:v>
                </c:pt>
                <c:pt idx="40">
                  <c:v>1000</c:v>
                </c:pt>
                <c:pt idx="41">
                  <c:v>1025</c:v>
                </c:pt>
                <c:pt idx="42">
                  <c:v>1050</c:v>
                </c:pt>
                <c:pt idx="43">
                  <c:v>1075</c:v>
                </c:pt>
                <c:pt idx="44">
                  <c:v>1100</c:v>
                </c:pt>
                <c:pt idx="45">
                  <c:v>1125</c:v>
                </c:pt>
                <c:pt idx="46">
                  <c:v>1150</c:v>
                </c:pt>
                <c:pt idx="47">
                  <c:v>1175</c:v>
                </c:pt>
                <c:pt idx="48">
                  <c:v>1200</c:v>
                </c:pt>
                <c:pt idx="49">
                  <c:v>1225</c:v>
                </c:pt>
                <c:pt idx="50">
                  <c:v>1250</c:v>
                </c:pt>
                <c:pt idx="51">
                  <c:v>1275</c:v>
                </c:pt>
                <c:pt idx="52">
                  <c:v>1300</c:v>
                </c:pt>
                <c:pt idx="53">
                  <c:v>1325</c:v>
                </c:pt>
                <c:pt idx="54">
                  <c:v>1350</c:v>
                </c:pt>
                <c:pt idx="55">
                  <c:v>1375</c:v>
                </c:pt>
                <c:pt idx="56">
                  <c:v>1400</c:v>
                </c:pt>
                <c:pt idx="57">
                  <c:v>1425</c:v>
                </c:pt>
                <c:pt idx="58">
                  <c:v>1450</c:v>
                </c:pt>
                <c:pt idx="59">
                  <c:v>1475</c:v>
                </c:pt>
                <c:pt idx="60">
                  <c:v>1500</c:v>
                </c:pt>
                <c:pt idx="61">
                  <c:v>1525</c:v>
                </c:pt>
                <c:pt idx="62">
                  <c:v>1550</c:v>
                </c:pt>
                <c:pt idx="63">
                  <c:v>1575</c:v>
                </c:pt>
                <c:pt idx="64">
                  <c:v>1600</c:v>
                </c:pt>
                <c:pt idx="65">
                  <c:v>1625</c:v>
                </c:pt>
                <c:pt idx="66">
                  <c:v>1650</c:v>
                </c:pt>
                <c:pt idx="67">
                  <c:v>1675</c:v>
                </c:pt>
                <c:pt idx="68">
                  <c:v>1700</c:v>
                </c:pt>
                <c:pt idx="69">
                  <c:v>1725</c:v>
                </c:pt>
                <c:pt idx="70">
                  <c:v>1750</c:v>
                </c:pt>
                <c:pt idx="71">
                  <c:v>1775</c:v>
                </c:pt>
                <c:pt idx="72">
                  <c:v>1800</c:v>
                </c:pt>
                <c:pt idx="73">
                  <c:v>1825</c:v>
                </c:pt>
                <c:pt idx="74">
                  <c:v>1850</c:v>
                </c:pt>
                <c:pt idx="75">
                  <c:v>1875</c:v>
                </c:pt>
                <c:pt idx="76">
                  <c:v>1900</c:v>
                </c:pt>
                <c:pt idx="77">
                  <c:v>1925</c:v>
                </c:pt>
                <c:pt idx="78">
                  <c:v>1950</c:v>
                </c:pt>
                <c:pt idx="79">
                  <c:v>1975</c:v>
                </c:pt>
                <c:pt idx="80">
                  <c:v>2000</c:v>
                </c:pt>
                <c:pt idx="81">
                  <c:v>2025</c:v>
                </c:pt>
                <c:pt idx="82">
                  <c:v>2050</c:v>
                </c:pt>
                <c:pt idx="83">
                  <c:v>2075</c:v>
                </c:pt>
                <c:pt idx="84">
                  <c:v>2100</c:v>
                </c:pt>
                <c:pt idx="85">
                  <c:v>2125</c:v>
                </c:pt>
                <c:pt idx="86">
                  <c:v>2150</c:v>
                </c:pt>
                <c:pt idx="87">
                  <c:v>2175</c:v>
                </c:pt>
                <c:pt idx="88">
                  <c:v>2200</c:v>
                </c:pt>
                <c:pt idx="89">
                  <c:v>2225</c:v>
                </c:pt>
                <c:pt idx="90">
                  <c:v>2250</c:v>
                </c:pt>
                <c:pt idx="91">
                  <c:v>2275</c:v>
                </c:pt>
                <c:pt idx="92">
                  <c:v>2300</c:v>
                </c:pt>
                <c:pt idx="93">
                  <c:v>2325</c:v>
                </c:pt>
                <c:pt idx="94">
                  <c:v>2350</c:v>
                </c:pt>
                <c:pt idx="95">
                  <c:v>2375</c:v>
                </c:pt>
                <c:pt idx="96">
                  <c:v>2400</c:v>
                </c:pt>
                <c:pt idx="97">
                  <c:v>2425</c:v>
                </c:pt>
                <c:pt idx="98">
                  <c:v>2450</c:v>
                </c:pt>
                <c:pt idx="99">
                  <c:v>2475</c:v>
                </c:pt>
                <c:pt idx="100">
                  <c:v>2500</c:v>
                </c:pt>
                <c:pt idx="101">
                  <c:v>2525</c:v>
                </c:pt>
                <c:pt idx="102">
                  <c:v>2550</c:v>
                </c:pt>
                <c:pt idx="103">
                  <c:v>2575</c:v>
                </c:pt>
                <c:pt idx="104">
                  <c:v>2600</c:v>
                </c:pt>
                <c:pt idx="105">
                  <c:v>2625</c:v>
                </c:pt>
                <c:pt idx="106">
                  <c:v>2650</c:v>
                </c:pt>
                <c:pt idx="107">
                  <c:v>2675</c:v>
                </c:pt>
                <c:pt idx="108">
                  <c:v>2700</c:v>
                </c:pt>
                <c:pt idx="109">
                  <c:v>2725</c:v>
                </c:pt>
                <c:pt idx="110">
                  <c:v>2750</c:v>
                </c:pt>
                <c:pt idx="111">
                  <c:v>2775</c:v>
                </c:pt>
                <c:pt idx="112">
                  <c:v>2800</c:v>
                </c:pt>
                <c:pt idx="113">
                  <c:v>2825</c:v>
                </c:pt>
                <c:pt idx="114">
                  <c:v>2850</c:v>
                </c:pt>
                <c:pt idx="115">
                  <c:v>2875</c:v>
                </c:pt>
                <c:pt idx="116">
                  <c:v>2900</c:v>
                </c:pt>
                <c:pt idx="117">
                  <c:v>2925</c:v>
                </c:pt>
                <c:pt idx="118">
                  <c:v>2950</c:v>
                </c:pt>
                <c:pt idx="119">
                  <c:v>2975</c:v>
                </c:pt>
                <c:pt idx="120">
                  <c:v>3000</c:v>
                </c:pt>
                <c:pt idx="121">
                  <c:v>3025</c:v>
                </c:pt>
                <c:pt idx="122">
                  <c:v>3050</c:v>
                </c:pt>
                <c:pt idx="123">
                  <c:v>3075</c:v>
                </c:pt>
                <c:pt idx="124">
                  <c:v>3100</c:v>
                </c:pt>
                <c:pt idx="125">
                  <c:v>3125</c:v>
                </c:pt>
                <c:pt idx="126">
                  <c:v>3150</c:v>
                </c:pt>
                <c:pt idx="127">
                  <c:v>3175</c:v>
                </c:pt>
                <c:pt idx="128">
                  <c:v>3200</c:v>
                </c:pt>
                <c:pt idx="129">
                  <c:v>3225</c:v>
                </c:pt>
                <c:pt idx="130">
                  <c:v>3250</c:v>
                </c:pt>
                <c:pt idx="131">
                  <c:v>3275</c:v>
                </c:pt>
                <c:pt idx="132">
                  <c:v>3300</c:v>
                </c:pt>
                <c:pt idx="133">
                  <c:v>3325</c:v>
                </c:pt>
                <c:pt idx="134">
                  <c:v>3350</c:v>
                </c:pt>
                <c:pt idx="135">
                  <c:v>3375</c:v>
                </c:pt>
                <c:pt idx="136">
                  <c:v>3400</c:v>
                </c:pt>
                <c:pt idx="137">
                  <c:v>3425</c:v>
                </c:pt>
                <c:pt idx="138">
                  <c:v>3450</c:v>
                </c:pt>
                <c:pt idx="139">
                  <c:v>3475</c:v>
                </c:pt>
                <c:pt idx="140">
                  <c:v>3500</c:v>
                </c:pt>
                <c:pt idx="141">
                  <c:v>3525</c:v>
                </c:pt>
                <c:pt idx="142">
                  <c:v>3550</c:v>
                </c:pt>
                <c:pt idx="143">
                  <c:v>3575</c:v>
                </c:pt>
                <c:pt idx="144">
                  <c:v>3600</c:v>
                </c:pt>
                <c:pt idx="145">
                  <c:v>3625</c:v>
                </c:pt>
                <c:pt idx="146">
                  <c:v>3650</c:v>
                </c:pt>
                <c:pt idx="147">
                  <c:v>3675</c:v>
                </c:pt>
                <c:pt idx="148">
                  <c:v>3700</c:v>
                </c:pt>
                <c:pt idx="149">
                  <c:v>3725</c:v>
                </c:pt>
                <c:pt idx="150">
                  <c:v>3750</c:v>
                </c:pt>
                <c:pt idx="151">
                  <c:v>3775</c:v>
                </c:pt>
                <c:pt idx="152">
                  <c:v>3800</c:v>
                </c:pt>
                <c:pt idx="153">
                  <c:v>3825</c:v>
                </c:pt>
                <c:pt idx="154">
                  <c:v>3850</c:v>
                </c:pt>
                <c:pt idx="155">
                  <c:v>3875</c:v>
                </c:pt>
                <c:pt idx="156">
                  <c:v>3900</c:v>
                </c:pt>
                <c:pt idx="157">
                  <c:v>3925</c:v>
                </c:pt>
                <c:pt idx="158">
                  <c:v>3950</c:v>
                </c:pt>
                <c:pt idx="159">
                  <c:v>3975</c:v>
                </c:pt>
                <c:pt idx="160">
                  <c:v>4000</c:v>
                </c:pt>
                <c:pt idx="161">
                  <c:v>4025</c:v>
                </c:pt>
                <c:pt idx="162">
                  <c:v>4050</c:v>
                </c:pt>
                <c:pt idx="163">
                  <c:v>4075</c:v>
                </c:pt>
                <c:pt idx="164">
                  <c:v>4100</c:v>
                </c:pt>
                <c:pt idx="165">
                  <c:v>4125</c:v>
                </c:pt>
                <c:pt idx="166">
                  <c:v>4150</c:v>
                </c:pt>
                <c:pt idx="167">
                  <c:v>4175</c:v>
                </c:pt>
                <c:pt idx="168">
                  <c:v>4200</c:v>
                </c:pt>
                <c:pt idx="169">
                  <c:v>4225</c:v>
                </c:pt>
                <c:pt idx="170">
                  <c:v>4250</c:v>
                </c:pt>
                <c:pt idx="171">
                  <c:v>4275</c:v>
                </c:pt>
                <c:pt idx="172">
                  <c:v>4300</c:v>
                </c:pt>
                <c:pt idx="173">
                  <c:v>4325</c:v>
                </c:pt>
                <c:pt idx="174">
                  <c:v>4350</c:v>
                </c:pt>
                <c:pt idx="175">
                  <c:v>4375</c:v>
                </c:pt>
                <c:pt idx="176">
                  <c:v>4400</c:v>
                </c:pt>
                <c:pt idx="177">
                  <c:v>4425</c:v>
                </c:pt>
                <c:pt idx="178">
                  <c:v>4450</c:v>
                </c:pt>
                <c:pt idx="179">
                  <c:v>4475</c:v>
                </c:pt>
                <c:pt idx="180">
                  <c:v>4500</c:v>
                </c:pt>
                <c:pt idx="181">
                  <c:v>4525</c:v>
                </c:pt>
                <c:pt idx="182">
                  <c:v>4550</c:v>
                </c:pt>
                <c:pt idx="183">
                  <c:v>4575</c:v>
                </c:pt>
                <c:pt idx="184">
                  <c:v>4600</c:v>
                </c:pt>
                <c:pt idx="185">
                  <c:v>4625</c:v>
                </c:pt>
                <c:pt idx="186">
                  <c:v>4650</c:v>
                </c:pt>
                <c:pt idx="187">
                  <c:v>4675</c:v>
                </c:pt>
                <c:pt idx="188">
                  <c:v>4700</c:v>
                </c:pt>
                <c:pt idx="189">
                  <c:v>4725</c:v>
                </c:pt>
                <c:pt idx="190">
                  <c:v>4750</c:v>
                </c:pt>
                <c:pt idx="191">
                  <c:v>4775</c:v>
                </c:pt>
                <c:pt idx="192">
                  <c:v>4800</c:v>
                </c:pt>
                <c:pt idx="193">
                  <c:v>4825</c:v>
                </c:pt>
                <c:pt idx="194">
                  <c:v>4850</c:v>
                </c:pt>
                <c:pt idx="195">
                  <c:v>4875</c:v>
                </c:pt>
                <c:pt idx="196">
                  <c:v>4900</c:v>
                </c:pt>
                <c:pt idx="197">
                  <c:v>4925</c:v>
                </c:pt>
                <c:pt idx="198">
                  <c:v>4950</c:v>
                </c:pt>
                <c:pt idx="199">
                  <c:v>4975</c:v>
                </c:pt>
                <c:pt idx="200">
                  <c:v>5000</c:v>
                </c:pt>
                <c:pt idx="201">
                  <c:v>5025</c:v>
                </c:pt>
                <c:pt idx="202">
                  <c:v>5050</c:v>
                </c:pt>
                <c:pt idx="203">
                  <c:v>5075</c:v>
                </c:pt>
                <c:pt idx="204">
                  <c:v>5100</c:v>
                </c:pt>
                <c:pt idx="205">
                  <c:v>5125</c:v>
                </c:pt>
                <c:pt idx="206">
                  <c:v>5150</c:v>
                </c:pt>
                <c:pt idx="207">
                  <c:v>5175</c:v>
                </c:pt>
                <c:pt idx="208">
                  <c:v>5200</c:v>
                </c:pt>
                <c:pt idx="209">
                  <c:v>5225</c:v>
                </c:pt>
                <c:pt idx="210">
                  <c:v>5250</c:v>
                </c:pt>
                <c:pt idx="211">
                  <c:v>5275</c:v>
                </c:pt>
                <c:pt idx="212">
                  <c:v>5300</c:v>
                </c:pt>
                <c:pt idx="213">
                  <c:v>5325</c:v>
                </c:pt>
                <c:pt idx="214">
                  <c:v>5350</c:v>
                </c:pt>
                <c:pt idx="215">
                  <c:v>5375</c:v>
                </c:pt>
                <c:pt idx="216">
                  <c:v>5400</c:v>
                </c:pt>
                <c:pt idx="217">
                  <c:v>5425</c:v>
                </c:pt>
                <c:pt idx="218">
                  <c:v>5450</c:v>
                </c:pt>
                <c:pt idx="219">
                  <c:v>5475</c:v>
                </c:pt>
                <c:pt idx="220">
                  <c:v>5500</c:v>
                </c:pt>
                <c:pt idx="221">
                  <c:v>5525</c:v>
                </c:pt>
                <c:pt idx="222">
                  <c:v>5550</c:v>
                </c:pt>
                <c:pt idx="223">
                  <c:v>5575</c:v>
                </c:pt>
                <c:pt idx="224">
                  <c:v>5600</c:v>
                </c:pt>
                <c:pt idx="225">
                  <c:v>5625</c:v>
                </c:pt>
                <c:pt idx="226">
                  <c:v>5650</c:v>
                </c:pt>
                <c:pt idx="227">
                  <c:v>5675</c:v>
                </c:pt>
                <c:pt idx="228">
                  <c:v>5700</c:v>
                </c:pt>
                <c:pt idx="229">
                  <c:v>5725</c:v>
                </c:pt>
                <c:pt idx="230">
                  <c:v>5750</c:v>
                </c:pt>
                <c:pt idx="231">
                  <c:v>5775</c:v>
                </c:pt>
                <c:pt idx="232">
                  <c:v>5800</c:v>
                </c:pt>
                <c:pt idx="233">
                  <c:v>5825</c:v>
                </c:pt>
                <c:pt idx="234">
                  <c:v>5850</c:v>
                </c:pt>
                <c:pt idx="235">
                  <c:v>5875</c:v>
                </c:pt>
                <c:pt idx="236">
                  <c:v>5900</c:v>
                </c:pt>
                <c:pt idx="237">
                  <c:v>5925</c:v>
                </c:pt>
                <c:pt idx="238">
                  <c:v>5950</c:v>
                </c:pt>
                <c:pt idx="239">
                  <c:v>5975</c:v>
                </c:pt>
                <c:pt idx="240">
                  <c:v>6000</c:v>
                </c:pt>
                <c:pt idx="241">
                  <c:v>6025</c:v>
                </c:pt>
                <c:pt idx="242">
                  <c:v>6050</c:v>
                </c:pt>
                <c:pt idx="243">
                  <c:v>6075</c:v>
                </c:pt>
                <c:pt idx="244">
                  <c:v>6100</c:v>
                </c:pt>
                <c:pt idx="245">
                  <c:v>6125</c:v>
                </c:pt>
                <c:pt idx="246">
                  <c:v>6150</c:v>
                </c:pt>
                <c:pt idx="247">
                  <c:v>6175</c:v>
                </c:pt>
                <c:pt idx="248">
                  <c:v>6200</c:v>
                </c:pt>
                <c:pt idx="249">
                  <c:v>6225</c:v>
                </c:pt>
                <c:pt idx="250">
                  <c:v>6250</c:v>
                </c:pt>
                <c:pt idx="251">
                  <c:v>6275</c:v>
                </c:pt>
                <c:pt idx="252">
                  <c:v>6300</c:v>
                </c:pt>
                <c:pt idx="253">
                  <c:v>6325</c:v>
                </c:pt>
                <c:pt idx="254">
                  <c:v>6350</c:v>
                </c:pt>
                <c:pt idx="255">
                  <c:v>6375</c:v>
                </c:pt>
                <c:pt idx="256">
                  <c:v>6400</c:v>
                </c:pt>
                <c:pt idx="257">
                  <c:v>6425</c:v>
                </c:pt>
                <c:pt idx="258">
                  <c:v>6450</c:v>
                </c:pt>
                <c:pt idx="259">
                  <c:v>6475</c:v>
                </c:pt>
                <c:pt idx="260">
                  <c:v>6500</c:v>
                </c:pt>
                <c:pt idx="261">
                  <c:v>6525</c:v>
                </c:pt>
                <c:pt idx="262">
                  <c:v>6550</c:v>
                </c:pt>
                <c:pt idx="263">
                  <c:v>6575</c:v>
                </c:pt>
                <c:pt idx="264">
                  <c:v>6600</c:v>
                </c:pt>
                <c:pt idx="265">
                  <c:v>6625</c:v>
                </c:pt>
                <c:pt idx="266">
                  <c:v>6650</c:v>
                </c:pt>
                <c:pt idx="267">
                  <c:v>6675</c:v>
                </c:pt>
                <c:pt idx="268">
                  <c:v>6700</c:v>
                </c:pt>
                <c:pt idx="269">
                  <c:v>6725</c:v>
                </c:pt>
                <c:pt idx="270">
                  <c:v>6750</c:v>
                </c:pt>
                <c:pt idx="271">
                  <c:v>6775</c:v>
                </c:pt>
                <c:pt idx="272">
                  <c:v>6800</c:v>
                </c:pt>
                <c:pt idx="273">
                  <c:v>6825</c:v>
                </c:pt>
                <c:pt idx="274">
                  <c:v>6850</c:v>
                </c:pt>
                <c:pt idx="275">
                  <c:v>6875</c:v>
                </c:pt>
                <c:pt idx="276">
                  <c:v>6900</c:v>
                </c:pt>
                <c:pt idx="277">
                  <c:v>6925</c:v>
                </c:pt>
                <c:pt idx="278">
                  <c:v>6950</c:v>
                </c:pt>
                <c:pt idx="279">
                  <c:v>6975</c:v>
                </c:pt>
                <c:pt idx="280">
                  <c:v>7000</c:v>
                </c:pt>
                <c:pt idx="281">
                  <c:v>7025</c:v>
                </c:pt>
                <c:pt idx="282">
                  <c:v>7050</c:v>
                </c:pt>
                <c:pt idx="283">
                  <c:v>7075</c:v>
                </c:pt>
                <c:pt idx="284">
                  <c:v>7100</c:v>
                </c:pt>
                <c:pt idx="285">
                  <c:v>7125</c:v>
                </c:pt>
                <c:pt idx="286">
                  <c:v>7150</c:v>
                </c:pt>
                <c:pt idx="287">
                  <c:v>7175</c:v>
                </c:pt>
                <c:pt idx="288">
                  <c:v>7200</c:v>
                </c:pt>
                <c:pt idx="289">
                  <c:v>7225</c:v>
                </c:pt>
                <c:pt idx="290">
                  <c:v>7250</c:v>
                </c:pt>
                <c:pt idx="291">
                  <c:v>7275</c:v>
                </c:pt>
                <c:pt idx="292">
                  <c:v>7300</c:v>
                </c:pt>
                <c:pt idx="293">
                  <c:v>7325</c:v>
                </c:pt>
                <c:pt idx="294">
                  <c:v>7350</c:v>
                </c:pt>
                <c:pt idx="295">
                  <c:v>7375</c:v>
                </c:pt>
                <c:pt idx="296">
                  <c:v>7400</c:v>
                </c:pt>
                <c:pt idx="297">
                  <c:v>7425</c:v>
                </c:pt>
                <c:pt idx="298">
                  <c:v>7450</c:v>
                </c:pt>
                <c:pt idx="299">
                  <c:v>7475</c:v>
                </c:pt>
                <c:pt idx="300">
                  <c:v>7500</c:v>
                </c:pt>
                <c:pt idx="301">
                  <c:v>7525</c:v>
                </c:pt>
                <c:pt idx="302">
                  <c:v>7550</c:v>
                </c:pt>
                <c:pt idx="303">
                  <c:v>7575</c:v>
                </c:pt>
                <c:pt idx="304">
                  <c:v>7600</c:v>
                </c:pt>
                <c:pt idx="305">
                  <c:v>7625</c:v>
                </c:pt>
                <c:pt idx="306">
                  <c:v>7650</c:v>
                </c:pt>
                <c:pt idx="307">
                  <c:v>7675</c:v>
                </c:pt>
                <c:pt idx="308">
                  <c:v>7700</c:v>
                </c:pt>
                <c:pt idx="309">
                  <c:v>7725</c:v>
                </c:pt>
                <c:pt idx="310">
                  <c:v>7750</c:v>
                </c:pt>
                <c:pt idx="311">
                  <c:v>7775</c:v>
                </c:pt>
                <c:pt idx="312">
                  <c:v>7800</c:v>
                </c:pt>
                <c:pt idx="313">
                  <c:v>7825</c:v>
                </c:pt>
                <c:pt idx="314">
                  <c:v>7850</c:v>
                </c:pt>
                <c:pt idx="315">
                  <c:v>7875</c:v>
                </c:pt>
                <c:pt idx="316">
                  <c:v>7900</c:v>
                </c:pt>
                <c:pt idx="317">
                  <c:v>7925</c:v>
                </c:pt>
                <c:pt idx="318">
                  <c:v>7950</c:v>
                </c:pt>
                <c:pt idx="319">
                  <c:v>7975</c:v>
                </c:pt>
                <c:pt idx="320">
                  <c:v>8000</c:v>
                </c:pt>
                <c:pt idx="321">
                  <c:v>8025</c:v>
                </c:pt>
                <c:pt idx="322">
                  <c:v>8050</c:v>
                </c:pt>
                <c:pt idx="323">
                  <c:v>8075</c:v>
                </c:pt>
                <c:pt idx="324">
                  <c:v>8100</c:v>
                </c:pt>
                <c:pt idx="325">
                  <c:v>8125</c:v>
                </c:pt>
                <c:pt idx="326">
                  <c:v>8150</c:v>
                </c:pt>
                <c:pt idx="327">
                  <c:v>8175</c:v>
                </c:pt>
                <c:pt idx="328">
                  <c:v>8200</c:v>
                </c:pt>
                <c:pt idx="329">
                  <c:v>8225</c:v>
                </c:pt>
                <c:pt idx="330">
                  <c:v>8250</c:v>
                </c:pt>
                <c:pt idx="331">
                  <c:v>8275</c:v>
                </c:pt>
                <c:pt idx="332">
                  <c:v>8300</c:v>
                </c:pt>
                <c:pt idx="333">
                  <c:v>8325</c:v>
                </c:pt>
                <c:pt idx="334">
                  <c:v>8350</c:v>
                </c:pt>
                <c:pt idx="335">
                  <c:v>8375</c:v>
                </c:pt>
                <c:pt idx="336">
                  <c:v>8400</c:v>
                </c:pt>
                <c:pt idx="337">
                  <c:v>8425</c:v>
                </c:pt>
                <c:pt idx="338">
                  <c:v>8450</c:v>
                </c:pt>
                <c:pt idx="339">
                  <c:v>8475</c:v>
                </c:pt>
                <c:pt idx="340">
                  <c:v>8500</c:v>
                </c:pt>
                <c:pt idx="341">
                  <c:v>8525</c:v>
                </c:pt>
                <c:pt idx="342">
                  <c:v>8550</c:v>
                </c:pt>
                <c:pt idx="343">
                  <c:v>8575</c:v>
                </c:pt>
                <c:pt idx="344">
                  <c:v>8600</c:v>
                </c:pt>
                <c:pt idx="345">
                  <c:v>8625</c:v>
                </c:pt>
                <c:pt idx="346">
                  <c:v>8650</c:v>
                </c:pt>
                <c:pt idx="347">
                  <c:v>8675</c:v>
                </c:pt>
                <c:pt idx="348">
                  <c:v>8700</c:v>
                </c:pt>
                <c:pt idx="349">
                  <c:v>8725</c:v>
                </c:pt>
                <c:pt idx="350">
                  <c:v>8750</c:v>
                </c:pt>
                <c:pt idx="351">
                  <c:v>8775</c:v>
                </c:pt>
                <c:pt idx="352">
                  <c:v>8800</c:v>
                </c:pt>
                <c:pt idx="353">
                  <c:v>8825</c:v>
                </c:pt>
                <c:pt idx="354">
                  <c:v>8850</c:v>
                </c:pt>
                <c:pt idx="355">
                  <c:v>8875</c:v>
                </c:pt>
                <c:pt idx="356">
                  <c:v>8900</c:v>
                </c:pt>
                <c:pt idx="357">
                  <c:v>8925</c:v>
                </c:pt>
                <c:pt idx="358">
                  <c:v>8950</c:v>
                </c:pt>
                <c:pt idx="359">
                  <c:v>8975</c:v>
                </c:pt>
                <c:pt idx="360">
                  <c:v>9000</c:v>
                </c:pt>
                <c:pt idx="361">
                  <c:v>9025</c:v>
                </c:pt>
                <c:pt idx="362">
                  <c:v>9050</c:v>
                </c:pt>
                <c:pt idx="363">
                  <c:v>9075</c:v>
                </c:pt>
                <c:pt idx="364">
                  <c:v>9100</c:v>
                </c:pt>
                <c:pt idx="365">
                  <c:v>9125</c:v>
                </c:pt>
                <c:pt idx="366">
                  <c:v>9150</c:v>
                </c:pt>
                <c:pt idx="367">
                  <c:v>9175</c:v>
                </c:pt>
                <c:pt idx="368">
                  <c:v>9200</c:v>
                </c:pt>
                <c:pt idx="369">
                  <c:v>9225</c:v>
                </c:pt>
                <c:pt idx="370">
                  <c:v>9250</c:v>
                </c:pt>
                <c:pt idx="371">
                  <c:v>9275</c:v>
                </c:pt>
                <c:pt idx="372">
                  <c:v>9300</c:v>
                </c:pt>
                <c:pt idx="373">
                  <c:v>9325</c:v>
                </c:pt>
                <c:pt idx="374">
                  <c:v>9350</c:v>
                </c:pt>
                <c:pt idx="375">
                  <c:v>9375</c:v>
                </c:pt>
                <c:pt idx="376">
                  <c:v>9400</c:v>
                </c:pt>
                <c:pt idx="377">
                  <c:v>9425</c:v>
                </c:pt>
                <c:pt idx="378">
                  <c:v>9450</c:v>
                </c:pt>
                <c:pt idx="379">
                  <c:v>9475</c:v>
                </c:pt>
                <c:pt idx="380">
                  <c:v>9500</c:v>
                </c:pt>
                <c:pt idx="381">
                  <c:v>9525</c:v>
                </c:pt>
                <c:pt idx="382">
                  <c:v>9550</c:v>
                </c:pt>
                <c:pt idx="383">
                  <c:v>9575</c:v>
                </c:pt>
                <c:pt idx="384">
                  <c:v>9600</c:v>
                </c:pt>
                <c:pt idx="385">
                  <c:v>9625</c:v>
                </c:pt>
                <c:pt idx="386">
                  <c:v>9650</c:v>
                </c:pt>
                <c:pt idx="387">
                  <c:v>9675</c:v>
                </c:pt>
                <c:pt idx="388">
                  <c:v>9700</c:v>
                </c:pt>
                <c:pt idx="389">
                  <c:v>9725</c:v>
                </c:pt>
                <c:pt idx="390">
                  <c:v>9750</c:v>
                </c:pt>
                <c:pt idx="391">
                  <c:v>9775</c:v>
                </c:pt>
                <c:pt idx="392">
                  <c:v>9800</c:v>
                </c:pt>
                <c:pt idx="393">
                  <c:v>9825</c:v>
                </c:pt>
                <c:pt idx="394">
                  <c:v>9850</c:v>
                </c:pt>
                <c:pt idx="395">
                  <c:v>9875</c:v>
                </c:pt>
                <c:pt idx="396">
                  <c:v>9900</c:v>
                </c:pt>
                <c:pt idx="397">
                  <c:v>9925</c:v>
                </c:pt>
                <c:pt idx="398">
                  <c:v>9950</c:v>
                </c:pt>
                <c:pt idx="399">
                  <c:v>9975</c:v>
                </c:pt>
                <c:pt idx="400">
                  <c:v>10000</c:v>
                </c:pt>
                <c:pt idx="401">
                  <c:v>10025</c:v>
                </c:pt>
                <c:pt idx="402">
                  <c:v>10050</c:v>
                </c:pt>
                <c:pt idx="403">
                  <c:v>10075</c:v>
                </c:pt>
                <c:pt idx="404">
                  <c:v>10100</c:v>
                </c:pt>
                <c:pt idx="405">
                  <c:v>10125</c:v>
                </c:pt>
                <c:pt idx="406">
                  <c:v>10150</c:v>
                </c:pt>
                <c:pt idx="407">
                  <c:v>10175</c:v>
                </c:pt>
                <c:pt idx="408">
                  <c:v>10200</c:v>
                </c:pt>
                <c:pt idx="409">
                  <c:v>10225</c:v>
                </c:pt>
                <c:pt idx="410">
                  <c:v>10250</c:v>
                </c:pt>
                <c:pt idx="411">
                  <c:v>10275</c:v>
                </c:pt>
                <c:pt idx="412">
                  <c:v>10300</c:v>
                </c:pt>
                <c:pt idx="413">
                  <c:v>10325</c:v>
                </c:pt>
                <c:pt idx="414">
                  <c:v>10350</c:v>
                </c:pt>
                <c:pt idx="415">
                  <c:v>10375</c:v>
                </c:pt>
                <c:pt idx="416">
                  <c:v>10400</c:v>
                </c:pt>
                <c:pt idx="417">
                  <c:v>10425</c:v>
                </c:pt>
                <c:pt idx="418">
                  <c:v>10450</c:v>
                </c:pt>
                <c:pt idx="419">
                  <c:v>10475</c:v>
                </c:pt>
                <c:pt idx="420">
                  <c:v>10500</c:v>
                </c:pt>
                <c:pt idx="421">
                  <c:v>10525</c:v>
                </c:pt>
                <c:pt idx="422">
                  <c:v>10550</c:v>
                </c:pt>
                <c:pt idx="423">
                  <c:v>10575</c:v>
                </c:pt>
                <c:pt idx="424">
                  <c:v>10600</c:v>
                </c:pt>
                <c:pt idx="425">
                  <c:v>10625</c:v>
                </c:pt>
                <c:pt idx="426">
                  <c:v>10650</c:v>
                </c:pt>
                <c:pt idx="427">
                  <c:v>10675</c:v>
                </c:pt>
                <c:pt idx="428">
                  <c:v>10700</c:v>
                </c:pt>
                <c:pt idx="429">
                  <c:v>10725</c:v>
                </c:pt>
                <c:pt idx="430">
                  <c:v>10750</c:v>
                </c:pt>
                <c:pt idx="431">
                  <c:v>10775</c:v>
                </c:pt>
                <c:pt idx="432">
                  <c:v>10800</c:v>
                </c:pt>
                <c:pt idx="433">
                  <c:v>10825</c:v>
                </c:pt>
                <c:pt idx="434">
                  <c:v>10850</c:v>
                </c:pt>
                <c:pt idx="435">
                  <c:v>10875</c:v>
                </c:pt>
                <c:pt idx="436">
                  <c:v>10900</c:v>
                </c:pt>
                <c:pt idx="437">
                  <c:v>10925</c:v>
                </c:pt>
                <c:pt idx="438">
                  <c:v>10950</c:v>
                </c:pt>
                <c:pt idx="439">
                  <c:v>10975</c:v>
                </c:pt>
                <c:pt idx="440">
                  <c:v>11000</c:v>
                </c:pt>
                <c:pt idx="441">
                  <c:v>11025</c:v>
                </c:pt>
                <c:pt idx="442">
                  <c:v>11050</c:v>
                </c:pt>
                <c:pt idx="443">
                  <c:v>11075</c:v>
                </c:pt>
                <c:pt idx="444">
                  <c:v>11100</c:v>
                </c:pt>
                <c:pt idx="445">
                  <c:v>11125</c:v>
                </c:pt>
                <c:pt idx="446">
                  <c:v>11150</c:v>
                </c:pt>
                <c:pt idx="447">
                  <c:v>11175</c:v>
                </c:pt>
                <c:pt idx="448">
                  <c:v>11200</c:v>
                </c:pt>
                <c:pt idx="449">
                  <c:v>11225</c:v>
                </c:pt>
                <c:pt idx="450">
                  <c:v>11250</c:v>
                </c:pt>
                <c:pt idx="451">
                  <c:v>11275</c:v>
                </c:pt>
                <c:pt idx="452">
                  <c:v>11300</c:v>
                </c:pt>
                <c:pt idx="453">
                  <c:v>11325</c:v>
                </c:pt>
                <c:pt idx="454">
                  <c:v>11350</c:v>
                </c:pt>
                <c:pt idx="455">
                  <c:v>11375</c:v>
                </c:pt>
                <c:pt idx="456">
                  <c:v>11400</c:v>
                </c:pt>
                <c:pt idx="457">
                  <c:v>11425</c:v>
                </c:pt>
                <c:pt idx="458">
                  <c:v>11450</c:v>
                </c:pt>
                <c:pt idx="459">
                  <c:v>11475</c:v>
                </c:pt>
                <c:pt idx="460">
                  <c:v>11500</c:v>
                </c:pt>
                <c:pt idx="461">
                  <c:v>11525</c:v>
                </c:pt>
                <c:pt idx="462">
                  <c:v>11550</c:v>
                </c:pt>
                <c:pt idx="463">
                  <c:v>11575</c:v>
                </c:pt>
                <c:pt idx="464">
                  <c:v>11600</c:v>
                </c:pt>
                <c:pt idx="465">
                  <c:v>11625</c:v>
                </c:pt>
                <c:pt idx="466">
                  <c:v>11650</c:v>
                </c:pt>
                <c:pt idx="467">
                  <c:v>11675</c:v>
                </c:pt>
                <c:pt idx="468">
                  <c:v>11700</c:v>
                </c:pt>
                <c:pt idx="469">
                  <c:v>11725</c:v>
                </c:pt>
                <c:pt idx="470">
                  <c:v>11750</c:v>
                </c:pt>
                <c:pt idx="471">
                  <c:v>11775</c:v>
                </c:pt>
                <c:pt idx="472">
                  <c:v>11800</c:v>
                </c:pt>
                <c:pt idx="473">
                  <c:v>11825</c:v>
                </c:pt>
                <c:pt idx="474">
                  <c:v>11850</c:v>
                </c:pt>
                <c:pt idx="475">
                  <c:v>11875</c:v>
                </c:pt>
                <c:pt idx="476">
                  <c:v>11900</c:v>
                </c:pt>
                <c:pt idx="477">
                  <c:v>11925</c:v>
                </c:pt>
                <c:pt idx="478">
                  <c:v>11950</c:v>
                </c:pt>
                <c:pt idx="479">
                  <c:v>11975</c:v>
                </c:pt>
                <c:pt idx="480">
                  <c:v>12000</c:v>
                </c:pt>
                <c:pt idx="481">
                  <c:v>12025</c:v>
                </c:pt>
                <c:pt idx="482">
                  <c:v>12050</c:v>
                </c:pt>
                <c:pt idx="483">
                  <c:v>12075</c:v>
                </c:pt>
                <c:pt idx="484">
                  <c:v>12100</c:v>
                </c:pt>
                <c:pt idx="485">
                  <c:v>12125</c:v>
                </c:pt>
                <c:pt idx="486">
                  <c:v>12150</c:v>
                </c:pt>
                <c:pt idx="487">
                  <c:v>12175</c:v>
                </c:pt>
                <c:pt idx="488">
                  <c:v>12200</c:v>
                </c:pt>
                <c:pt idx="489">
                  <c:v>12225</c:v>
                </c:pt>
                <c:pt idx="490">
                  <c:v>12250</c:v>
                </c:pt>
                <c:pt idx="491">
                  <c:v>12275</c:v>
                </c:pt>
                <c:pt idx="492">
                  <c:v>12300</c:v>
                </c:pt>
                <c:pt idx="493">
                  <c:v>12325</c:v>
                </c:pt>
                <c:pt idx="494">
                  <c:v>12350</c:v>
                </c:pt>
                <c:pt idx="495">
                  <c:v>12375</c:v>
                </c:pt>
                <c:pt idx="496">
                  <c:v>12400</c:v>
                </c:pt>
                <c:pt idx="497">
                  <c:v>12425</c:v>
                </c:pt>
                <c:pt idx="498">
                  <c:v>12450</c:v>
                </c:pt>
                <c:pt idx="499">
                  <c:v>12475</c:v>
                </c:pt>
                <c:pt idx="500">
                  <c:v>12500</c:v>
                </c:pt>
                <c:pt idx="501">
                  <c:v>12525</c:v>
                </c:pt>
                <c:pt idx="502">
                  <c:v>12550</c:v>
                </c:pt>
                <c:pt idx="503">
                  <c:v>12575</c:v>
                </c:pt>
                <c:pt idx="504">
                  <c:v>12600</c:v>
                </c:pt>
                <c:pt idx="505">
                  <c:v>12625</c:v>
                </c:pt>
                <c:pt idx="506">
                  <c:v>12650</c:v>
                </c:pt>
                <c:pt idx="507">
                  <c:v>12675</c:v>
                </c:pt>
                <c:pt idx="508">
                  <c:v>12700</c:v>
                </c:pt>
                <c:pt idx="509">
                  <c:v>12725</c:v>
                </c:pt>
                <c:pt idx="510">
                  <c:v>12750</c:v>
                </c:pt>
                <c:pt idx="511">
                  <c:v>12775</c:v>
                </c:pt>
                <c:pt idx="512">
                  <c:v>12800</c:v>
                </c:pt>
                <c:pt idx="513">
                  <c:v>12825</c:v>
                </c:pt>
                <c:pt idx="514">
                  <c:v>12850</c:v>
                </c:pt>
                <c:pt idx="515">
                  <c:v>12875</c:v>
                </c:pt>
                <c:pt idx="516">
                  <c:v>12900</c:v>
                </c:pt>
                <c:pt idx="517">
                  <c:v>12925</c:v>
                </c:pt>
                <c:pt idx="518">
                  <c:v>12950</c:v>
                </c:pt>
                <c:pt idx="519">
                  <c:v>12975</c:v>
                </c:pt>
                <c:pt idx="520">
                  <c:v>13000</c:v>
                </c:pt>
                <c:pt idx="521">
                  <c:v>13025</c:v>
                </c:pt>
                <c:pt idx="522">
                  <c:v>13050</c:v>
                </c:pt>
                <c:pt idx="523">
                  <c:v>13075</c:v>
                </c:pt>
                <c:pt idx="524">
                  <c:v>13100</c:v>
                </c:pt>
                <c:pt idx="525">
                  <c:v>13125</c:v>
                </c:pt>
                <c:pt idx="526">
                  <c:v>13150</c:v>
                </c:pt>
                <c:pt idx="527">
                  <c:v>13175</c:v>
                </c:pt>
                <c:pt idx="528">
                  <c:v>13200</c:v>
                </c:pt>
                <c:pt idx="529">
                  <c:v>13225</c:v>
                </c:pt>
                <c:pt idx="530">
                  <c:v>13250</c:v>
                </c:pt>
                <c:pt idx="531">
                  <c:v>13275</c:v>
                </c:pt>
                <c:pt idx="532">
                  <c:v>13300</c:v>
                </c:pt>
                <c:pt idx="533">
                  <c:v>13325</c:v>
                </c:pt>
                <c:pt idx="534">
                  <c:v>13350</c:v>
                </c:pt>
                <c:pt idx="535">
                  <c:v>13375</c:v>
                </c:pt>
                <c:pt idx="536">
                  <c:v>13400</c:v>
                </c:pt>
                <c:pt idx="537">
                  <c:v>13425</c:v>
                </c:pt>
                <c:pt idx="538">
                  <c:v>13450</c:v>
                </c:pt>
                <c:pt idx="539">
                  <c:v>13475</c:v>
                </c:pt>
                <c:pt idx="540">
                  <c:v>13500</c:v>
                </c:pt>
                <c:pt idx="541">
                  <c:v>13525</c:v>
                </c:pt>
                <c:pt idx="542">
                  <c:v>13550</c:v>
                </c:pt>
                <c:pt idx="543">
                  <c:v>13575</c:v>
                </c:pt>
                <c:pt idx="544">
                  <c:v>13600</c:v>
                </c:pt>
                <c:pt idx="545">
                  <c:v>13625</c:v>
                </c:pt>
                <c:pt idx="546">
                  <c:v>13650</c:v>
                </c:pt>
                <c:pt idx="547">
                  <c:v>13675</c:v>
                </c:pt>
                <c:pt idx="548">
                  <c:v>13700</c:v>
                </c:pt>
                <c:pt idx="549">
                  <c:v>13725</c:v>
                </c:pt>
                <c:pt idx="550">
                  <c:v>13750</c:v>
                </c:pt>
                <c:pt idx="551">
                  <c:v>13775</c:v>
                </c:pt>
                <c:pt idx="552">
                  <c:v>13800</c:v>
                </c:pt>
                <c:pt idx="553">
                  <c:v>13825</c:v>
                </c:pt>
                <c:pt idx="554">
                  <c:v>13850</c:v>
                </c:pt>
                <c:pt idx="555">
                  <c:v>13875</c:v>
                </c:pt>
                <c:pt idx="556">
                  <c:v>13900</c:v>
                </c:pt>
                <c:pt idx="557">
                  <c:v>13925</c:v>
                </c:pt>
                <c:pt idx="558">
                  <c:v>13950</c:v>
                </c:pt>
                <c:pt idx="559">
                  <c:v>13975</c:v>
                </c:pt>
                <c:pt idx="560">
                  <c:v>14000</c:v>
                </c:pt>
                <c:pt idx="561">
                  <c:v>14025</c:v>
                </c:pt>
                <c:pt idx="562">
                  <c:v>14050</c:v>
                </c:pt>
                <c:pt idx="563">
                  <c:v>14075</c:v>
                </c:pt>
                <c:pt idx="564">
                  <c:v>14100</c:v>
                </c:pt>
                <c:pt idx="565">
                  <c:v>14125</c:v>
                </c:pt>
                <c:pt idx="566">
                  <c:v>14150</c:v>
                </c:pt>
                <c:pt idx="567">
                  <c:v>14175</c:v>
                </c:pt>
                <c:pt idx="568">
                  <c:v>14200</c:v>
                </c:pt>
                <c:pt idx="569">
                  <c:v>14225</c:v>
                </c:pt>
                <c:pt idx="570">
                  <c:v>14250</c:v>
                </c:pt>
                <c:pt idx="571">
                  <c:v>14275</c:v>
                </c:pt>
                <c:pt idx="572">
                  <c:v>14300</c:v>
                </c:pt>
                <c:pt idx="573">
                  <c:v>14325</c:v>
                </c:pt>
                <c:pt idx="574">
                  <c:v>14350</c:v>
                </c:pt>
                <c:pt idx="575">
                  <c:v>14375</c:v>
                </c:pt>
                <c:pt idx="576">
                  <c:v>14400</c:v>
                </c:pt>
                <c:pt idx="577">
                  <c:v>14425</c:v>
                </c:pt>
                <c:pt idx="578">
                  <c:v>14450</c:v>
                </c:pt>
                <c:pt idx="579">
                  <c:v>14475</c:v>
                </c:pt>
                <c:pt idx="580">
                  <c:v>14500</c:v>
                </c:pt>
                <c:pt idx="581">
                  <c:v>14525</c:v>
                </c:pt>
                <c:pt idx="582">
                  <c:v>14550</c:v>
                </c:pt>
                <c:pt idx="583">
                  <c:v>14575</c:v>
                </c:pt>
                <c:pt idx="584">
                  <c:v>14600</c:v>
                </c:pt>
                <c:pt idx="585">
                  <c:v>14625</c:v>
                </c:pt>
                <c:pt idx="586">
                  <c:v>14650</c:v>
                </c:pt>
                <c:pt idx="587">
                  <c:v>14675</c:v>
                </c:pt>
                <c:pt idx="588">
                  <c:v>14700</c:v>
                </c:pt>
                <c:pt idx="589">
                  <c:v>14725</c:v>
                </c:pt>
                <c:pt idx="590">
                  <c:v>14750</c:v>
                </c:pt>
                <c:pt idx="591">
                  <c:v>14775</c:v>
                </c:pt>
                <c:pt idx="592">
                  <c:v>14800</c:v>
                </c:pt>
                <c:pt idx="593">
                  <c:v>14825</c:v>
                </c:pt>
                <c:pt idx="594">
                  <c:v>14850</c:v>
                </c:pt>
                <c:pt idx="595">
                  <c:v>14875</c:v>
                </c:pt>
                <c:pt idx="596">
                  <c:v>14900</c:v>
                </c:pt>
                <c:pt idx="597">
                  <c:v>14925</c:v>
                </c:pt>
                <c:pt idx="598">
                  <c:v>14950</c:v>
                </c:pt>
                <c:pt idx="599">
                  <c:v>14975</c:v>
                </c:pt>
                <c:pt idx="600">
                  <c:v>15000</c:v>
                </c:pt>
                <c:pt idx="601">
                  <c:v>15025</c:v>
                </c:pt>
                <c:pt idx="602">
                  <c:v>15050</c:v>
                </c:pt>
                <c:pt idx="603">
                  <c:v>15075</c:v>
                </c:pt>
                <c:pt idx="604">
                  <c:v>15100</c:v>
                </c:pt>
                <c:pt idx="605">
                  <c:v>15125</c:v>
                </c:pt>
                <c:pt idx="606">
                  <c:v>15150</c:v>
                </c:pt>
                <c:pt idx="607">
                  <c:v>15175</c:v>
                </c:pt>
                <c:pt idx="608">
                  <c:v>15200</c:v>
                </c:pt>
                <c:pt idx="609">
                  <c:v>15225</c:v>
                </c:pt>
                <c:pt idx="610">
                  <c:v>15250</c:v>
                </c:pt>
                <c:pt idx="611">
                  <c:v>15275</c:v>
                </c:pt>
                <c:pt idx="612">
                  <c:v>15300</c:v>
                </c:pt>
                <c:pt idx="613">
                  <c:v>15325</c:v>
                </c:pt>
                <c:pt idx="614">
                  <c:v>15350</c:v>
                </c:pt>
                <c:pt idx="615">
                  <c:v>15375</c:v>
                </c:pt>
                <c:pt idx="616">
                  <c:v>15400</c:v>
                </c:pt>
                <c:pt idx="617">
                  <c:v>15425</c:v>
                </c:pt>
                <c:pt idx="618">
                  <c:v>15450</c:v>
                </c:pt>
                <c:pt idx="619">
                  <c:v>15475</c:v>
                </c:pt>
                <c:pt idx="620">
                  <c:v>15500</c:v>
                </c:pt>
                <c:pt idx="621">
                  <c:v>15525</c:v>
                </c:pt>
                <c:pt idx="622">
                  <c:v>15550</c:v>
                </c:pt>
                <c:pt idx="623">
                  <c:v>15575</c:v>
                </c:pt>
                <c:pt idx="624">
                  <c:v>15600</c:v>
                </c:pt>
                <c:pt idx="625">
                  <c:v>15625</c:v>
                </c:pt>
                <c:pt idx="626">
                  <c:v>15650</c:v>
                </c:pt>
                <c:pt idx="627">
                  <c:v>15675</c:v>
                </c:pt>
                <c:pt idx="628">
                  <c:v>15700</c:v>
                </c:pt>
                <c:pt idx="629">
                  <c:v>15725</c:v>
                </c:pt>
                <c:pt idx="630">
                  <c:v>15750</c:v>
                </c:pt>
                <c:pt idx="631">
                  <c:v>15775</c:v>
                </c:pt>
                <c:pt idx="632">
                  <c:v>15800</c:v>
                </c:pt>
                <c:pt idx="633">
                  <c:v>15825</c:v>
                </c:pt>
                <c:pt idx="634">
                  <c:v>15850</c:v>
                </c:pt>
                <c:pt idx="635">
                  <c:v>15875</c:v>
                </c:pt>
                <c:pt idx="636">
                  <c:v>15900</c:v>
                </c:pt>
                <c:pt idx="637">
                  <c:v>15925</c:v>
                </c:pt>
                <c:pt idx="638">
                  <c:v>15950</c:v>
                </c:pt>
                <c:pt idx="639">
                  <c:v>15975</c:v>
                </c:pt>
                <c:pt idx="640">
                  <c:v>16000</c:v>
                </c:pt>
                <c:pt idx="641">
                  <c:v>16025</c:v>
                </c:pt>
                <c:pt idx="642">
                  <c:v>16050</c:v>
                </c:pt>
                <c:pt idx="643">
                  <c:v>16075</c:v>
                </c:pt>
                <c:pt idx="644">
                  <c:v>16100</c:v>
                </c:pt>
                <c:pt idx="645">
                  <c:v>16125</c:v>
                </c:pt>
                <c:pt idx="646">
                  <c:v>16150</c:v>
                </c:pt>
                <c:pt idx="647">
                  <c:v>16175</c:v>
                </c:pt>
                <c:pt idx="648">
                  <c:v>16200</c:v>
                </c:pt>
                <c:pt idx="649">
                  <c:v>16225</c:v>
                </c:pt>
                <c:pt idx="650">
                  <c:v>16250</c:v>
                </c:pt>
                <c:pt idx="651">
                  <c:v>16275</c:v>
                </c:pt>
                <c:pt idx="652">
                  <c:v>16300</c:v>
                </c:pt>
                <c:pt idx="653">
                  <c:v>16325</c:v>
                </c:pt>
                <c:pt idx="654">
                  <c:v>16350</c:v>
                </c:pt>
                <c:pt idx="655">
                  <c:v>16375</c:v>
                </c:pt>
                <c:pt idx="656">
                  <c:v>16400</c:v>
                </c:pt>
                <c:pt idx="657">
                  <c:v>16425</c:v>
                </c:pt>
                <c:pt idx="658">
                  <c:v>16450</c:v>
                </c:pt>
                <c:pt idx="659">
                  <c:v>16475</c:v>
                </c:pt>
                <c:pt idx="660">
                  <c:v>16500</c:v>
                </c:pt>
                <c:pt idx="661">
                  <c:v>16525</c:v>
                </c:pt>
                <c:pt idx="662">
                  <c:v>16550</c:v>
                </c:pt>
                <c:pt idx="663">
                  <c:v>16575</c:v>
                </c:pt>
                <c:pt idx="664">
                  <c:v>16600</c:v>
                </c:pt>
                <c:pt idx="665">
                  <c:v>16625</c:v>
                </c:pt>
                <c:pt idx="666">
                  <c:v>16650</c:v>
                </c:pt>
                <c:pt idx="667">
                  <c:v>16675</c:v>
                </c:pt>
                <c:pt idx="668">
                  <c:v>16700</c:v>
                </c:pt>
                <c:pt idx="669">
                  <c:v>16725</c:v>
                </c:pt>
                <c:pt idx="670">
                  <c:v>16750</c:v>
                </c:pt>
                <c:pt idx="671">
                  <c:v>16775</c:v>
                </c:pt>
                <c:pt idx="672">
                  <c:v>16800</c:v>
                </c:pt>
                <c:pt idx="673">
                  <c:v>16825</c:v>
                </c:pt>
                <c:pt idx="674">
                  <c:v>16850</c:v>
                </c:pt>
                <c:pt idx="675">
                  <c:v>16875</c:v>
                </c:pt>
                <c:pt idx="676">
                  <c:v>16900</c:v>
                </c:pt>
                <c:pt idx="677">
                  <c:v>16925</c:v>
                </c:pt>
                <c:pt idx="678">
                  <c:v>16950</c:v>
                </c:pt>
                <c:pt idx="679">
                  <c:v>16975</c:v>
                </c:pt>
                <c:pt idx="680">
                  <c:v>17000</c:v>
                </c:pt>
                <c:pt idx="681">
                  <c:v>17025</c:v>
                </c:pt>
                <c:pt idx="682">
                  <c:v>17050</c:v>
                </c:pt>
                <c:pt idx="683">
                  <c:v>17075</c:v>
                </c:pt>
                <c:pt idx="684">
                  <c:v>17100</c:v>
                </c:pt>
                <c:pt idx="685">
                  <c:v>17125</c:v>
                </c:pt>
                <c:pt idx="686">
                  <c:v>17150</c:v>
                </c:pt>
                <c:pt idx="687">
                  <c:v>17175</c:v>
                </c:pt>
                <c:pt idx="688">
                  <c:v>17200</c:v>
                </c:pt>
                <c:pt idx="689">
                  <c:v>17225</c:v>
                </c:pt>
                <c:pt idx="690">
                  <c:v>17250</c:v>
                </c:pt>
                <c:pt idx="691">
                  <c:v>17275</c:v>
                </c:pt>
                <c:pt idx="692">
                  <c:v>17300</c:v>
                </c:pt>
                <c:pt idx="693">
                  <c:v>17325</c:v>
                </c:pt>
                <c:pt idx="694">
                  <c:v>17350</c:v>
                </c:pt>
                <c:pt idx="695">
                  <c:v>17375</c:v>
                </c:pt>
                <c:pt idx="696">
                  <c:v>17400</c:v>
                </c:pt>
                <c:pt idx="697">
                  <c:v>17425</c:v>
                </c:pt>
                <c:pt idx="698">
                  <c:v>17450</c:v>
                </c:pt>
                <c:pt idx="699">
                  <c:v>17475</c:v>
                </c:pt>
                <c:pt idx="700">
                  <c:v>17500</c:v>
                </c:pt>
                <c:pt idx="701">
                  <c:v>17525</c:v>
                </c:pt>
                <c:pt idx="702">
                  <c:v>17550</c:v>
                </c:pt>
                <c:pt idx="703">
                  <c:v>17575</c:v>
                </c:pt>
                <c:pt idx="704">
                  <c:v>17600</c:v>
                </c:pt>
                <c:pt idx="705">
                  <c:v>17625</c:v>
                </c:pt>
                <c:pt idx="706">
                  <c:v>17650</c:v>
                </c:pt>
                <c:pt idx="707">
                  <c:v>17675</c:v>
                </c:pt>
                <c:pt idx="708">
                  <c:v>17700</c:v>
                </c:pt>
                <c:pt idx="709">
                  <c:v>17725</c:v>
                </c:pt>
                <c:pt idx="710">
                  <c:v>17750</c:v>
                </c:pt>
                <c:pt idx="711">
                  <c:v>17775</c:v>
                </c:pt>
                <c:pt idx="712">
                  <c:v>17800</c:v>
                </c:pt>
                <c:pt idx="713">
                  <c:v>17825</c:v>
                </c:pt>
                <c:pt idx="714">
                  <c:v>17850</c:v>
                </c:pt>
                <c:pt idx="715">
                  <c:v>17875</c:v>
                </c:pt>
                <c:pt idx="716">
                  <c:v>17900</c:v>
                </c:pt>
                <c:pt idx="717">
                  <c:v>17925</c:v>
                </c:pt>
                <c:pt idx="718">
                  <c:v>17950</c:v>
                </c:pt>
                <c:pt idx="719">
                  <c:v>17975</c:v>
                </c:pt>
                <c:pt idx="720">
                  <c:v>18000</c:v>
                </c:pt>
                <c:pt idx="721">
                  <c:v>18025</c:v>
                </c:pt>
                <c:pt idx="722">
                  <c:v>18050</c:v>
                </c:pt>
                <c:pt idx="723">
                  <c:v>18075</c:v>
                </c:pt>
                <c:pt idx="724">
                  <c:v>18100</c:v>
                </c:pt>
                <c:pt idx="725">
                  <c:v>18125</c:v>
                </c:pt>
                <c:pt idx="726">
                  <c:v>18150</c:v>
                </c:pt>
                <c:pt idx="727">
                  <c:v>18175</c:v>
                </c:pt>
                <c:pt idx="728">
                  <c:v>18200</c:v>
                </c:pt>
                <c:pt idx="729">
                  <c:v>18225</c:v>
                </c:pt>
                <c:pt idx="730">
                  <c:v>18250</c:v>
                </c:pt>
                <c:pt idx="731">
                  <c:v>18275</c:v>
                </c:pt>
                <c:pt idx="732">
                  <c:v>18300</c:v>
                </c:pt>
                <c:pt idx="733">
                  <c:v>18325</c:v>
                </c:pt>
                <c:pt idx="734">
                  <c:v>18350</c:v>
                </c:pt>
                <c:pt idx="735">
                  <c:v>18375</c:v>
                </c:pt>
                <c:pt idx="736">
                  <c:v>18400</c:v>
                </c:pt>
                <c:pt idx="737">
                  <c:v>18425</c:v>
                </c:pt>
                <c:pt idx="738">
                  <c:v>18450</c:v>
                </c:pt>
                <c:pt idx="739">
                  <c:v>18475</c:v>
                </c:pt>
                <c:pt idx="740">
                  <c:v>18500</c:v>
                </c:pt>
                <c:pt idx="741">
                  <c:v>18525</c:v>
                </c:pt>
                <c:pt idx="742">
                  <c:v>18550</c:v>
                </c:pt>
                <c:pt idx="743">
                  <c:v>18575</c:v>
                </c:pt>
                <c:pt idx="744">
                  <c:v>18600</c:v>
                </c:pt>
                <c:pt idx="745">
                  <c:v>18625</c:v>
                </c:pt>
                <c:pt idx="746">
                  <c:v>18650</c:v>
                </c:pt>
                <c:pt idx="747">
                  <c:v>18675</c:v>
                </c:pt>
                <c:pt idx="748">
                  <c:v>18700</c:v>
                </c:pt>
                <c:pt idx="749">
                  <c:v>18725</c:v>
                </c:pt>
                <c:pt idx="750">
                  <c:v>18750</c:v>
                </c:pt>
                <c:pt idx="751">
                  <c:v>18775</c:v>
                </c:pt>
                <c:pt idx="752">
                  <c:v>18800</c:v>
                </c:pt>
                <c:pt idx="753">
                  <c:v>18825</c:v>
                </c:pt>
                <c:pt idx="754">
                  <c:v>18850</c:v>
                </c:pt>
                <c:pt idx="755">
                  <c:v>18875</c:v>
                </c:pt>
                <c:pt idx="756">
                  <c:v>18900</c:v>
                </c:pt>
                <c:pt idx="757">
                  <c:v>18925</c:v>
                </c:pt>
                <c:pt idx="758">
                  <c:v>18950</c:v>
                </c:pt>
                <c:pt idx="759">
                  <c:v>18975</c:v>
                </c:pt>
                <c:pt idx="760">
                  <c:v>19000</c:v>
                </c:pt>
                <c:pt idx="761">
                  <c:v>19025</c:v>
                </c:pt>
                <c:pt idx="762">
                  <c:v>19050</c:v>
                </c:pt>
                <c:pt idx="763">
                  <c:v>19075</c:v>
                </c:pt>
                <c:pt idx="764">
                  <c:v>19100</c:v>
                </c:pt>
                <c:pt idx="765">
                  <c:v>19125</c:v>
                </c:pt>
                <c:pt idx="766">
                  <c:v>19150</c:v>
                </c:pt>
                <c:pt idx="767">
                  <c:v>19175</c:v>
                </c:pt>
                <c:pt idx="768">
                  <c:v>19200</c:v>
                </c:pt>
                <c:pt idx="769">
                  <c:v>19225</c:v>
                </c:pt>
                <c:pt idx="770">
                  <c:v>19250</c:v>
                </c:pt>
                <c:pt idx="771">
                  <c:v>19275</c:v>
                </c:pt>
                <c:pt idx="772">
                  <c:v>19300</c:v>
                </c:pt>
                <c:pt idx="773">
                  <c:v>19325</c:v>
                </c:pt>
                <c:pt idx="774">
                  <c:v>19350</c:v>
                </c:pt>
                <c:pt idx="775">
                  <c:v>19375</c:v>
                </c:pt>
                <c:pt idx="776">
                  <c:v>19400</c:v>
                </c:pt>
                <c:pt idx="777">
                  <c:v>19425</c:v>
                </c:pt>
                <c:pt idx="778">
                  <c:v>19450</c:v>
                </c:pt>
                <c:pt idx="779">
                  <c:v>19475</c:v>
                </c:pt>
                <c:pt idx="780">
                  <c:v>19500</c:v>
                </c:pt>
                <c:pt idx="781">
                  <c:v>19525</c:v>
                </c:pt>
                <c:pt idx="782">
                  <c:v>19550</c:v>
                </c:pt>
                <c:pt idx="783">
                  <c:v>19575</c:v>
                </c:pt>
                <c:pt idx="784">
                  <c:v>19600</c:v>
                </c:pt>
                <c:pt idx="785">
                  <c:v>19625</c:v>
                </c:pt>
                <c:pt idx="786">
                  <c:v>19650</c:v>
                </c:pt>
                <c:pt idx="787">
                  <c:v>19675</c:v>
                </c:pt>
                <c:pt idx="788">
                  <c:v>19700</c:v>
                </c:pt>
                <c:pt idx="789">
                  <c:v>19725</c:v>
                </c:pt>
                <c:pt idx="790">
                  <c:v>19750</c:v>
                </c:pt>
                <c:pt idx="791">
                  <c:v>19775</c:v>
                </c:pt>
                <c:pt idx="792">
                  <c:v>19800</c:v>
                </c:pt>
                <c:pt idx="793">
                  <c:v>19825</c:v>
                </c:pt>
                <c:pt idx="794">
                  <c:v>19850</c:v>
                </c:pt>
                <c:pt idx="795">
                  <c:v>19875</c:v>
                </c:pt>
                <c:pt idx="796">
                  <c:v>19900</c:v>
                </c:pt>
                <c:pt idx="797">
                  <c:v>19925</c:v>
                </c:pt>
                <c:pt idx="798">
                  <c:v>19950</c:v>
                </c:pt>
                <c:pt idx="799">
                  <c:v>19975</c:v>
                </c:pt>
                <c:pt idx="800">
                  <c:v>20000</c:v>
                </c:pt>
                <c:pt idx="801">
                  <c:v>20025</c:v>
                </c:pt>
                <c:pt idx="802">
                  <c:v>20050</c:v>
                </c:pt>
                <c:pt idx="803">
                  <c:v>20075</c:v>
                </c:pt>
                <c:pt idx="804">
                  <c:v>20100</c:v>
                </c:pt>
                <c:pt idx="805">
                  <c:v>20125</c:v>
                </c:pt>
                <c:pt idx="806">
                  <c:v>20150</c:v>
                </c:pt>
                <c:pt idx="807">
                  <c:v>20175</c:v>
                </c:pt>
                <c:pt idx="808">
                  <c:v>20200</c:v>
                </c:pt>
                <c:pt idx="809">
                  <c:v>20225</c:v>
                </c:pt>
                <c:pt idx="810">
                  <c:v>20250</c:v>
                </c:pt>
                <c:pt idx="811">
                  <c:v>20275</c:v>
                </c:pt>
                <c:pt idx="812">
                  <c:v>20300</c:v>
                </c:pt>
                <c:pt idx="813">
                  <c:v>20325</c:v>
                </c:pt>
                <c:pt idx="814">
                  <c:v>20350</c:v>
                </c:pt>
                <c:pt idx="815">
                  <c:v>20375</c:v>
                </c:pt>
                <c:pt idx="816">
                  <c:v>20400</c:v>
                </c:pt>
                <c:pt idx="817">
                  <c:v>20425</c:v>
                </c:pt>
                <c:pt idx="818">
                  <c:v>20450</c:v>
                </c:pt>
                <c:pt idx="819">
                  <c:v>20475</c:v>
                </c:pt>
                <c:pt idx="820">
                  <c:v>20500</c:v>
                </c:pt>
                <c:pt idx="821">
                  <c:v>20525</c:v>
                </c:pt>
                <c:pt idx="822">
                  <c:v>20550</c:v>
                </c:pt>
                <c:pt idx="823">
                  <c:v>20575</c:v>
                </c:pt>
                <c:pt idx="824">
                  <c:v>20600</c:v>
                </c:pt>
                <c:pt idx="825">
                  <c:v>20625</c:v>
                </c:pt>
                <c:pt idx="826">
                  <c:v>20650</c:v>
                </c:pt>
                <c:pt idx="827">
                  <c:v>20675</c:v>
                </c:pt>
                <c:pt idx="828">
                  <c:v>20700</c:v>
                </c:pt>
                <c:pt idx="829">
                  <c:v>20725</c:v>
                </c:pt>
                <c:pt idx="830">
                  <c:v>20750</c:v>
                </c:pt>
                <c:pt idx="831">
                  <c:v>20775</c:v>
                </c:pt>
                <c:pt idx="832">
                  <c:v>20800</c:v>
                </c:pt>
                <c:pt idx="833">
                  <c:v>20825</c:v>
                </c:pt>
                <c:pt idx="834">
                  <c:v>20850</c:v>
                </c:pt>
                <c:pt idx="835">
                  <c:v>20875</c:v>
                </c:pt>
                <c:pt idx="836">
                  <c:v>20900</c:v>
                </c:pt>
                <c:pt idx="837">
                  <c:v>20925</c:v>
                </c:pt>
                <c:pt idx="838">
                  <c:v>20950</c:v>
                </c:pt>
                <c:pt idx="839">
                  <c:v>20975</c:v>
                </c:pt>
                <c:pt idx="840">
                  <c:v>21000</c:v>
                </c:pt>
                <c:pt idx="841">
                  <c:v>21025</c:v>
                </c:pt>
                <c:pt idx="842">
                  <c:v>21050</c:v>
                </c:pt>
                <c:pt idx="843">
                  <c:v>21075</c:v>
                </c:pt>
                <c:pt idx="844">
                  <c:v>21100</c:v>
                </c:pt>
                <c:pt idx="845">
                  <c:v>21125</c:v>
                </c:pt>
                <c:pt idx="846">
                  <c:v>21150</c:v>
                </c:pt>
                <c:pt idx="847">
                  <c:v>21175</c:v>
                </c:pt>
                <c:pt idx="848">
                  <c:v>21200</c:v>
                </c:pt>
                <c:pt idx="849">
                  <c:v>21225</c:v>
                </c:pt>
                <c:pt idx="850">
                  <c:v>21250</c:v>
                </c:pt>
                <c:pt idx="851">
                  <c:v>21275</c:v>
                </c:pt>
                <c:pt idx="852">
                  <c:v>21300</c:v>
                </c:pt>
                <c:pt idx="853">
                  <c:v>21325</c:v>
                </c:pt>
                <c:pt idx="854">
                  <c:v>21350</c:v>
                </c:pt>
                <c:pt idx="855">
                  <c:v>21375</c:v>
                </c:pt>
                <c:pt idx="856">
                  <c:v>21400</c:v>
                </c:pt>
                <c:pt idx="857">
                  <c:v>21425</c:v>
                </c:pt>
                <c:pt idx="858">
                  <c:v>21450</c:v>
                </c:pt>
                <c:pt idx="859">
                  <c:v>21475</c:v>
                </c:pt>
                <c:pt idx="860">
                  <c:v>21500</c:v>
                </c:pt>
                <c:pt idx="861">
                  <c:v>21525</c:v>
                </c:pt>
                <c:pt idx="862">
                  <c:v>21550</c:v>
                </c:pt>
                <c:pt idx="863">
                  <c:v>21575</c:v>
                </c:pt>
                <c:pt idx="864">
                  <c:v>21600</c:v>
                </c:pt>
                <c:pt idx="865">
                  <c:v>21625</c:v>
                </c:pt>
                <c:pt idx="866">
                  <c:v>21650</c:v>
                </c:pt>
                <c:pt idx="867">
                  <c:v>21675</c:v>
                </c:pt>
                <c:pt idx="868">
                  <c:v>21700</c:v>
                </c:pt>
                <c:pt idx="869">
                  <c:v>21725</c:v>
                </c:pt>
                <c:pt idx="870">
                  <c:v>21750</c:v>
                </c:pt>
                <c:pt idx="871">
                  <c:v>21775</c:v>
                </c:pt>
                <c:pt idx="872">
                  <c:v>21800</c:v>
                </c:pt>
                <c:pt idx="873">
                  <c:v>21825</c:v>
                </c:pt>
                <c:pt idx="874">
                  <c:v>21850</c:v>
                </c:pt>
                <c:pt idx="875">
                  <c:v>21875</c:v>
                </c:pt>
                <c:pt idx="876">
                  <c:v>21900</c:v>
                </c:pt>
                <c:pt idx="877">
                  <c:v>21925</c:v>
                </c:pt>
                <c:pt idx="878">
                  <c:v>21950</c:v>
                </c:pt>
                <c:pt idx="879">
                  <c:v>21975</c:v>
                </c:pt>
                <c:pt idx="880">
                  <c:v>22000</c:v>
                </c:pt>
                <c:pt idx="881">
                  <c:v>22025</c:v>
                </c:pt>
                <c:pt idx="882">
                  <c:v>22050</c:v>
                </c:pt>
                <c:pt idx="883">
                  <c:v>22075</c:v>
                </c:pt>
                <c:pt idx="884">
                  <c:v>22100</c:v>
                </c:pt>
                <c:pt idx="885">
                  <c:v>22125</c:v>
                </c:pt>
                <c:pt idx="886">
                  <c:v>22150</c:v>
                </c:pt>
                <c:pt idx="887">
                  <c:v>22175</c:v>
                </c:pt>
                <c:pt idx="888">
                  <c:v>22200</c:v>
                </c:pt>
                <c:pt idx="889">
                  <c:v>22225</c:v>
                </c:pt>
                <c:pt idx="890">
                  <c:v>22250</c:v>
                </c:pt>
                <c:pt idx="891">
                  <c:v>22275</c:v>
                </c:pt>
                <c:pt idx="892">
                  <c:v>22300</c:v>
                </c:pt>
                <c:pt idx="893">
                  <c:v>22325</c:v>
                </c:pt>
                <c:pt idx="894">
                  <c:v>22350</c:v>
                </c:pt>
                <c:pt idx="895">
                  <c:v>22375</c:v>
                </c:pt>
                <c:pt idx="896">
                  <c:v>22400</c:v>
                </c:pt>
                <c:pt idx="897">
                  <c:v>22425</c:v>
                </c:pt>
                <c:pt idx="898">
                  <c:v>22450</c:v>
                </c:pt>
                <c:pt idx="899">
                  <c:v>22475</c:v>
                </c:pt>
                <c:pt idx="900">
                  <c:v>22500</c:v>
                </c:pt>
                <c:pt idx="901">
                  <c:v>22525</c:v>
                </c:pt>
                <c:pt idx="902">
                  <c:v>22550</c:v>
                </c:pt>
                <c:pt idx="903">
                  <c:v>22575</c:v>
                </c:pt>
                <c:pt idx="904">
                  <c:v>22600</c:v>
                </c:pt>
                <c:pt idx="905">
                  <c:v>22625</c:v>
                </c:pt>
                <c:pt idx="906">
                  <c:v>22650</c:v>
                </c:pt>
                <c:pt idx="907">
                  <c:v>22675</c:v>
                </c:pt>
                <c:pt idx="908">
                  <c:v>22700</c:v>
                </c:pt>
                <c:pt idx="909">
                  <c:v>22725</c:v>
                </c:pt>
                <c:pt idx="910">
                  <c:v>22750</c:v>
                </c:pt>
                <c:pt idx="911">
                  <c:v>22775</c:v>
                </c:pt>
                <c:pt idx="912">
                  <c:v>22800</c:v>
                </c:pt>
                <c:pt idx="913">
                  <c:v>22825</c:v>
                </c:pt>
                <c:pt idx="914">
                  <c:v>22850</c:v>
                </c:pt>
                <c:pt idx="915">
                  <c:v>22875</c:v>
                </c:pt>
                <c:pt idx="916">
                  <c:v>22900</c:v>
                </c:pt>
                <c:pt idx="917">
                  <c:v>22925</c:v>
                </c:pt>
                <c:pt idx="918">
                  <c:v>22950</c:v>
                </c:pt>
                <c:pt idx="919">
                  <c:v>22975</c:v>
                </c:pt>
                <c:pt idx="920">
                  <c:v>23000</c:v>
                </c:pt>
                <c:pt idx="921">
                  <c:v>23025</c:v>
                </c:pt>
                <c:pt idx="922">
                  <c:v>23050</c:v>
                </c:pt>
                <c:pt idx="923">
                  <c:v>23075</c:v>
                </c:pt>
                <c:pt idx="924">
                  <c:v>23100</c:v>
                </c:pt>
                <c:pt idx="925">
                  <c:v>23125</c:v>
                </c:pt>
                <c:pt idx="926">
                  <c:v>23150</c:v>
                </c:pt>
                <c:pt idx="927">
                  <c:v>23175</c:v>
                </c:pt>
                <c:pt idx="928">
                  <c:v>23200</c:v>
                </c:pt>
                <c:pt idx="929">
                  <c:v>23225</c:v>
                </c:pt>
                <c:pt idx="930">
                  <c:v>23250</c:v>
                </c:pt>
                <c:pt idx="931">
                  <c:v>23275</c:v>
                </c:pt>
                <c:pt idx="932">
                  <c:v>23300</c:v>
                </c:pt>
                <c:pt idx="933">
                  <c:v>23325</c:v>
                </c:pt>
                <c:pt idx="934">
                  <c:v>23350</c:v>
                </c:pt>
                <c:pt idx="935">
                  <c:v>23375</c:v>
                </c:pt>
                <c:pt idx="936">
                  <c:v>23400</c:v>
                </c:pt>
                <c:pt idx="937">
                  <c:v>23425</c:v>
                </c:pt>
                <c:pt idx="938">
                  <c:v>23450</c:v>
                </c:pt>
                <c:pt idx="939">
                  <c:v>23475</c:v>
                </c:pt>
                <c:pt idx="940">
                  <c:v>23500</c:v>
                </c:pt>
                <c:pt idx="941">
                  <c:v>23525</c:v>
                </c:pt>
                <c:pt idx="942">
                  <c:v>23550</c:v>
                </c:pt>
                <c:pt idx="943">
                  <c:v>23575</c:v>
                </c:pt>
                <c:pt idx="944">
                  <c:v>23600</c:v>
                </c:pt>
                <c:pt idx="945">
                  <c:v>23625</c:v>
                </c:pt>
                <c:pt idx="946">
                  <c:v>23650</c:v>
                </c:pt>
                <c:pt idx="947">
                  <c:v>23675</c:v>
                </c:pt>
                <c:pt idx="948">
                  <c:v>23700</c:v>
                </c:pt>
                <c:pt idx="949">
                  <c:v>23725</c:v>
                </c:pt>
                <c:pt idx="950">
                  <c:v>23750</c:v>
                </c:pt>
                <c:pt idx="951">
                  <c:v>23775</c:v>
                </c:pt>
                <c:pt idx="952">
                  <c:v>23800</c:v>
                </c:pt>
                <c:pt idx="953">
                  <c:v>23825</c:v>
                </c:pt>
                <c:pt idx="954">
                  <c:v>23850</c:v>
                </c:pt>
                <c:pt idx="955">
                  <c:v>23875</c:v>
                </c:pt>
                <c:pt idx="956">
                  <c:v>23900</c:v>
                </c:pt>
                <c:pt idx="957">
                  <c:v>23925</c:v>
                </c:pt>
                <c:pt idx="958">
                  <c:v>23950</c:v>
                </c:pt>
                <c:pt idx="959">
                  <c:v>23975</c:v>
                </c:pt>
                <c:pt idx="960">
                  <c:v>24000</c:v>
                </c:pt>
                <c:pt idx="961">
                  <c:v>24025</c:v>
                </c:pt>
                <c:pt idx="962">
                  <c:v>24050</c:v>
                </c:pt>
                <c:pt idx="963">
                  <c:v>24075</c:v>
                </c:pt>
                <c:pt idx="964">
                  <c:v>24100</c:v>
                </c:pt>
                <c:pt idx="965">
                  <c:v>24125</c:v>
                </c:pt>
                <c:pt idx="966">
                  <c:v>24150</c:v>
                </c:pt>
                <c:pt idx="967">
                  <c:v>24175</c:v>
                </c:pt>
                <c:pt idx="968">
                  <c:v>24200</c:v>
                </c:pt>
                <c:pt idx="969">
                  <c:v>24225</c:v>
                </c:pt>
                <c:pt idx="970">
                  <c:v>24250</c:v>
                </c:pt>
                <c:pt idx="971">
                  <c:v>24275</c:v>
                </c:pt>
                <c:pt idx="972">
                  <c:v>24300</c:v>
                </c:pt>
                <c:pt idx="973">
                  <c:v>24325</c:v>
                </c:pt>
                <c:pt idx="974">
                  <c:v>24350</c:v>
                </c:pt>
                <c:pt idx="975">
                  <c:v>24375</c:v>
                </c:pt>
                <c:pt idx="976">
                  <c:v>24400</c:v>
                </c:pt>
                <c:pt idx="977">
                  <c:v>24425</c:v>
                </c:pt>
                <c:pt idx="978">
                  <c:v>24450</c:v>
                </c:pt>
                <c:pt idx="979">
                  <c:v>24475</c:v>
                </c:pt>
                <c:pt idx="980">
                  <c:v>24500</c:v>
                </c:pt>
                <c:pt idx="981">
                  <c:v>24525</c:v>
                </c:pt>
                <c:pt idx="982">
                  <c:v>24550</c:v>
                </c:pt>
                <c:pt idx="983">
                  <c:v>24575</c:v>
                </c:pt>
                <c:pt idx="984">
                  <c:v>24600</c:v>
                </c:pt>
                <c:pt idx="985">
                  <c:v>24625</c:v>
                </c:pt>
                <c:pt idx="986">
                  <c:v>24650</c:v>
                </c:pt>
                <c:pt idx="987">
                  <c:v>24675</c:v>
                </c:pt>
                <c:pt idx="988">
                  <c:v>24700</c:v>
                </c:pt>
                <c:pt idx="989">
                  <c:v>24725</c:v>
                </c:pt>
                <c:pt idx="990">
                  <c:v>24750</c:v>
                </c:pt>
                <c:pt idx="991">
                  <c:v>24775</c:v>
                </c:pt>
                <c:pt idx="992">
                  <c:v>24800</c:v>
                </c:pt>
                <c:pt idx="993">
                  <c:v>24825</c:v>
                </c:pt>
                <c:pt idx="994">
                  <c:v>24850</c:v>
                </c:pt>
                <c:pt idx="995">
                  <c:v>24875</c:v>
                </c:pt>
                <c:pt idx="996">
                  <c:v>24900</c:v>
                </c:pt>
                <c:pt idx="997">
                  <c:v>24925</c:v>
                </c:pt>
                <c:pt idx="998">
                  <c:v>24950</c:v>
                </c:pt>
                <c:pt idx="999">
                  <c:v>24975</c:v>
                </c:pt>
                <c:pt idx="1000">
                  <c:v>25000</c:v>
                </c:pt>
                <c:pt idx="1001">
                  <c:v>25025</c:v>
                </c:pt>
                <c:pt idx="1002">
                  <c:v>25050</c:v>
                </c:pt>
                <c:pt idx="1003">
                  <c:v>25075</c:v>
                </c:pt>
                <c:pt idx="1004">
                  <c:v>25100</c:v>
                </c:pt>
                <c:pt idx="1005">
                  <c:v>25125</c:v>
                </c:pt>
                <c:pt idx="1006">
                  <c:v>25150</c:v>
                </c:pt>
                <c:pt idx="1007">
                  <c:v>25175</c:v>
                </c:pt>
                <c:pt idx="1008">
                  <c:v>25200</c:v>
                </c:pt>
                <c:pt idx="1009">
                  <c:v>25225</c:v>
                </c:pt>
                <c:pt idx="1010">
                  <c:v>25250</c:v>
                </c:pt>
                <c:pt idx="1011">
                  <c:v>25275</c:v>
                </c:pt>
                <c:pt idx="1012">
                  <c:v>25300</c:v>
                </c:pt>
                <c:pt idx="1013">
                  <c:v>25325</c:v>
                </c:pt>
                <c:pt idx="1014">
                  <c:v>25350</c:v>
                </c:pt>
                <c:pt idx="1015">
                  <c:v>25375</c:v>
                </c:pt>
                <c:pt idx="1016">
                  <c:v>25400</c:v>
                </c:pt>
                <c:pt idx="1017">
                  <c:v>25425</c:v>
                </c:pt>
                <c:pt idx="1018">
                  <c:v>25450</c:v>
                </c:pt>
                <c:pt idx="1019">
                  <c:v>25475</c:v>
                </c:pt>
                <c:pt idx="1020">
                  <c:v>25500</c:v>
                </c:pt>
                <c:pt idx="1021">
                  <c:v>25525</c:v>
                </c:pt>
                <c:pt idx="1022">
                  <c:v>25550</c:v>
                </c:pt>
                <c:pt idx="1023">
                  <c:v>25575</c:v>
                </c:pt>
                <c:pt idx="1024">
                  <c:v>25600</c:v>
                </c:pt>
                <c:pt idx="1025">
                  <c:v>25625</c:v>
                </c:pt>
                <c:pt idx="1026">
                  <c:v>25650</c:v>
                </c:pt>
                <c:pt idx="1027">
                  <c:v>25675</c:v>
                </c:pt>
                <c:pt idx="1028">
                  <c:v>25700</c:v>
                </c:pt>
                <c:pt idx="1029">
                  <c:v>25725</c:v>
                </c:pt>
                <c:pt idx="1030">
                  <c:v>25750</c:v>
                </c:pt>
                <c:pt idx="1031">
                  <c:v>25775</c:v>
                </c:pt>
                <c:pt idx="1032">
                  <c:v>25800</c:v>
                </c:pt>
                <c:pt idx="1033">
                  <c:v>25825</c:v>
                </c:pt>
                <c:pt idx="1034">
                  <c:v>25850</c:v>
                </c:pt>
                <c:pt idx="1035">
                  <c:v>25875</c:v>
                </c:pt>
                <c:pt idx="1036">
                  <c:v>25900</c:v>
                </c:pt>
                <c:pt idx="1037">
                  <c:v>25925</c:v>
                </c:pt>
                <c:pt idx="1038">
                  <c:v>25950</c:v>
                </c:pt>
                <c:pt idx="1039">
                  <c:v>25975</c:v>
                </c:pt>
                <c:pt idx="1040">
                  <c:v>26000</c:v>
                </c:pt>
                <c:pt idx="1041">
                  <c:v>26025</c:v>
                </c:pt>
                <c:pt idx="1042">
                  <c:v>26050</c:v>
                </c:pt>
                <c:pt idx="1043">
                  <c:v>26075</c:v>
                </c:pt>
                <c:pt idx="1044">
                  <c:v>26100</c:v>
                </c:pt>
                <c:pt idx="1045">
                  <c:v>26125</c:v>
                </c:pt>
                <c:pt idx="1046">
                  <c:v>26150</c:v>
                </c:pt>
                <c:pt idx="1047">
                  <c:v>26175</c:v>
                </c:pt>
                <c:pt idx="1048">
                  <c:v>26200</c:v>
                </c:pt>
                <c:pt idx="1049">
                  <c:v>26225</c:v>
                </c:pt>
                <c:pt idx="1050">
                  <c:v>26250</c:v>
                </c:pt>
                <c:pt idx="1051">
                  <c:v>26275</c:v>
                </c:pt>
                <c:pt idx="1052">
                  <c:v>26300</c:v>
                </c:pt>
                <c:pt idx="1053">
                  <c:v>26325</c:v>
                </c:pt>
                <c:pt idx="1054">
                  <c:v>26350</c:v>
                </c:pt>
                <c:pt idx="1055">
                  <c:v>26375</c:v>
                </c:pt>
                <c:pt idx="1056">
                  <c:v>26400</c:v>
                </c:pt>
                <c:pt idx="1057">
                  <c:v>26425</c:v>
                </c:pt>
                <c:pt idx="1058">
                  <c:v>26450</c:v>
                </c:pt>
                <c:pt idx="1059">
                  <c:v>26475</c:v>
                </c:pt>
                <c:pt idx="1060">
                  <c:v>26500</c:v>
                </c:pt>
                <c:pt idx="1061">
                  <c:v>26525</c:v>
                </c:pt>
                <c:pt idx="1062">
                  <c:v>26550</c:v>
                </c:pt>
                <c:pt idx="1063">
                  <c:v>26575</c:v>
                </c:pt>
                <c:pt idx="1064">
                  <c:v>26600</c:v>
                </c:pt>
                <c:pt idx="1065">
                  <c:v>26625</c:v>
                </c:pt>
                <c:pt idx="1066">
                  <c:v>26650</c:v>
                </c:pt>
                <c:pt idx="1067">
                  <c:v>26675</c:v>
                </c:pt>
                <c:pt idx="1068">
                  <c:v>26700</c:v>
                </c:pt>
                <c:pt idx="1069">
                  <c:v>26725</c:v>
                </c:pt>
                <c:pt idx="1070">
                  <c:v>26750</c:v>
                </c:pt>
                <c:pt idx="1071">
                  <c:v>26775</c:v>
                </c:pt>
                <c:pt idx="1072">
                  <c:v>26800</c:v>
                </c:pt>
                <c:pt idx="1073">
                  <c:v>26825</c:v>
                </c:pt>
                <c:pt idx="1074">
                  <c:v>26850</c:v>
                </c:pt>
                <c:pt idx="1075">
                  <c:v>26875</c:v>
                </c:pt>
                <c:pt idx="1076">
                  <c:v>26900</c:v>
                </c:pt>
                <c:pt idx="1077">
                  <c:v>26925</c:v>
                </c:pt>
                <c:pt idx="1078">
                  <c:v>26950</c:v>
                </c:pt>
                <c:pt idx="1079">
                  <c:v>26975</c:v>
                </c:pt>
                <c:pt idx="1080">
                  <c:v>27000</c:v>
                </c:pt>
                <c:pt idx="1081">
                  <c:v>27025</c:v>
                </c:pt>
                <c:pt idx="1082">
                  <c:v>27050</c:v>
                </c:pt>
                <c:pt idx="1083">
                  <c:v>27075</c:v>
                </c:pt>
                <c:pt idx="1084">
                  <c:v>27100</c:v>
                </c:pt>
                <c:pt idx="1085">
                  <c:v>27125</c:v>
                </c:pt>
                <c:pt idx="1086">
                  <c:v>27150</c:v>
                </c:pt>
                <c:pt idx="1087">
                  <c:v>27175</c:v>
                </c:pt>
                <c:pt idx="1088">
                  <c:v>27200</c:v>
                </c:pt>
                <c:pt idx="1089">
                  <c:v>27225</c:v>
                </c:pt>
                <c:pt idx="1090">
                  <c:v>27250</c:v>
                </c:pt>
                <c:pt idx="1091">
                  <c:v>27275</c:v>
                </c:pt>
                <c:pt idx="1092">
                  <c:v>27300</c:v>
                </c:pt>
                <c:pt idx="1093">
                  <c:v>27325</c:v>
                </c:pt>
                <c:pt idx="1094">
                  <c:v>27350</c:v>
                </c:pt>
                <c:pt idx="1095">
                  <c:v>27375</c:v>
                </c:pt>
                <c:pt idx="1096">
                  <c:v>27400</c:v>
                </c:pt>
                <c:pt idx="1097">
                  <c:v>27425</c:v>
                </c:pt>
                <c:pt idx="1098">
                  <c:v>27450</c:v>
                </c:pt>
                <c:pt idx="1099">
                  <c:v>27475</c:v>
                </c:pt>
                <c:pt idx="1100">
                  <c:v>27500</c:v>
                </c:pt>
                <c:pt idx="1101">
                  <c:v>27525</c:v>
                </c:pt>
                <c:pt idx="1102">
                  <c:v>27550</c:v>
                </c:pt>
                <c:pt idx="1103">
                  <c:v>27575</c:v>
                </c:pt>
                <c:pt idx="1104">
                  <c:v>27600</c:v>
                </c:pt>
                <c:pt idx="1105">
                  <c:v>27625</c:v>
                </c:pt>
                <c:pt idx="1106">
                  <c:v>27650</c:v>
                </c:pt>
                <c:pt idx="1107">
                  <c:v>27675</c:v>
                </c:pt>
                <c:pt idx="1108">
                  <c:v>27700</c:v>
                </c:pt>
                <c:pt idx="1109">
                  <c:v>27725</c:v>
                </c:pt>
                <c:pt idx="1110">
                  <c:v>27750</c:v>
                </c:pt>
                <c:pt idx="1111">
                  <c:v>27775</c:v>
                </c:pt>
                <c:pt idx="1112">
                  <c:v>27800</c:v>
                </c:pt>
                <c:pt idx="1113">
                  <c:v>27825</c:v>
                </c:pt>
                <c:pt idx="1114">
                  <c:v>27850</c:v>
                </c:pt>
                <c:pt idx="1115">
                  <c:v>27875</c:v>
                </c:pt>
                <c:pt idx="1116">
                  <c:v>27900</c:v>
                </c:pt>
                <c:pt idx="1117">
                  <c:v>27925</c:v>
                </c:pt>
                <c:pt idx="1118">
                  <c:v>27950</c:v>
                </c:pt>
                <c:pt idx="1119">
                  <c:v>27975</c:v>
                </c:pt>
                <c:pt idx="1120">
                  <c:v>28000</c:v>
                </c:pt>
                <c:pt idx="1121">
                  <c:v>28025</c:v>
                </c:pt>
                <c:pt idx="1122">
                  <c:v>28050</c:v>
                </c:pt>
                <c:pt idx="1123">
                  <c:v>28075</c:v>
                </c:pt>
                <c:pt idx="1124">
                  <c:v>28100</c:v>
                </c:pt>
                <c:pt idx="1125">
                  <c:v>28125</c:v>
                </c:pt>
                <c:pt idx="1126">
                  <c:v>28150</c:v>
                </c:pt>
                <c:pt idx="1127">
                  <c:v>28175</c:v>
                </c:pt>
                <c:pt idx="1128">
                  <c:v>28200</c:v>
                </c:pt>
                <c:pt idx="1129">
                  <c:v>28225</c:v>
                </c:pt>
                <c:pt idx="1130">
                  <c:v>28250</c:v>
                </c:pt>
                <c:pt idx="1131">
                  <c:v>28275</c:v>
                </c:pt>
                <c:pt idx="1132">
                  <c:v>28300</c:v>
                </c:pt>
                <c:pt idx="1133">
                  <c:v>28325</c:v>
                </c:pt>
                <c:pt idx="1134">
                  <c:v>28350</c:v>
                </c:pt>
                <c:pt idx="1135">
                  <c:v>28375</c:v>
                </c:pt>
                <c:pt idx="1136">
                  <c:v>28400</c:v>
                </c:pt>
                <c:pt idx="1137">
                  <c:v>28425</c:v>
                </c:pt>
                <c:pt idx="1138">
                  <c:v>28450</c:v>
                </c:pt>
                <c:pt idx="1139">
                  <c:v>28475</c:v>
                </c:pt>
                <c:pt idx="1140">
                  <c:v>28500</c:v>
                </c:pt>
                <c:pt idx="1141">
                  <c:v>28525</c:v>
                </c:pt>
                <c:pt idx="1142">
                  <c:v>28550</c:v>
                </c:pt>
                <c:pt idx="1143">
                  <c:v>28575</c:v>
                </c:pt>
                <c:pt idx="1144">
                  <c:v>28600</c:v>
                </c:pt>
                <c:pt idx="1145">
                  <c:v>28625</c:v>
                </c:pt>
                <c:pt idx="1146">
                  <c:v>28650</c:v>
                </c:pt>
                <c:pt idx="1147">
                  <c:v>28675</c:v>
                </c:pt>
                <c:pt idx="1148">
                  <c:v>28700</c:v>
                </c:pt>
                <c:pt idx="1149">
                  <c:v>28725</c:v>
                </c:pt>
                <c:pt idx="1150">
                  <c:v>28750</c:v>
                </c:pt>
                <c:pt idx="1151">
                  <c:v>28775</c:v>
                </c:pt>
                <c:pt idx="1152">
                  <c:v>28800</c:v>
                </c:pt>
                <c:pt idx="1153">
                  <c:v>28825</c:v>
                </c:pt>
                <c:pt idx="1154">
                  <c:v>28850</c:v>
                </c:pt>
                <c:pt idx="1155">
                  <c:v>28875</c:v>
                </c:pt>
                <c:pt idx="1156">
                  <c:v>28900</c:v>
                </c:pt>
                <c:pt idx="1157">
                  <c:v>28925</c:v>
                </c:pt>
                <c:pt idx="1158">
                  <c:v>28950</c:v>
                </c:pt>
                <c:pt idx="1159">
                  <c:v>28975</c:v>
                </c:pt>
                <c:pt idx="1160">
                  <c:v>29000</c:v>
                </c:pt>
                <c:pt idx="1161">
                  <c:v>29025</c:v>
                </c:pt>
                <c:pt idx="1162">
                  <c:v>29050</c:v>
                </c:pt>
                <c:pt idx="1163">
                  <c:v>29075</c:v>
                </c:pt>
                <c:pt idx="1164">
                  <c:v>29100</c:v>
                </c:pt>
                <c:pt idx="1165">
                  <c:v>29125</c:v>
                </c:pt>
                <c:pt idx="1166">
                  <c:v>29150</c:v>
                </c:pt>
                <c:pt idx="1167">
                  <c:v>29175</c:v>
                </c:pt>
                <c:pt idx="1168">
                  <c:v>29200</c:v>
                </c:pt>
                <c:pt idx="1169">
                  <c:v>29225</c:v>
                </c:pt>
                <c:pt idx="1170">
                  <c:v>29250</c:v>
                </c:pt>
                <c:pt idx="1171">
                  <c:v>29275</c:v>
                </c:pt>
                <c:pt idx="1172">
                  <c:v>29300</c:v>
                </c:pt>
                <c:pt idx="1173">
                  <c:v>29325</c:v>
                </c:pt>
                <c:pt idx="1174">
                  <c:v>29350</c:v>
                </c:pt>
                <c:pt idx="1175">
                  <c:v>29375</c:v>
                </c:pt>
                <c:pt idx="1176">
                  <c:v>29400</c:v>
                </c:pt>
                <c:pt idx="1177">
                  <c:v>29425</c:v>
                </c:pt>
                <c:pt idx="1178">
                  <c:v>29450</c:v>
                </c:pt>
                <c:pt idx="1179">
                  <c:v>29475</c:v>
                </c:pt>
                <c:pt idx="1180">
                  <c:v>29500</c:v>
                </c:pt>
                <c:pt idx="1181">
                  <c:v>29525</c:v>
                </c:pt>
                <c:pt idx="1182">
                  <c:v>29550</c:v>
                </c:pt>
                <c:pt idx="1183">
                  <c:v>29575</c:v>
                </c:pt>
                <c:pt idx="1184">
                  <c:v>29600</c:v>
                </c:pt>
                <c:pt idx="1185">
                  <c:v>29625</c:v>
                </c:pt>
                <c:pt idx="1186">
                  <c:v>29650</c:v>
                </c:pt>
                <c:pt idx="1187">
                  <c:v>29675</c:v>
                </c:pt>
                <c:pt idx="1188">
                  <c:v>29700</c:v>
                </c:pt>
                <c:pt idx="1189">
                  <c:v>29725</c:v>
                </c:pt>
                <c:pt idx="1190">
                  <c:v>29750</c:v>
                </c:pt>
                <c:pt idx="1191">
                  <c:v>29775</c:v>
                </c:pt>
                <c:pt idx="1192">
                  <c:v>29800</c:v>
                </c:pt>
                <c:pt idx="1193">
                  <c:v>29825</c:v>
                </c:pt>
                <c:pt idx="1194">
                  <c:v>29850</c:v>
                </c:pt>
                <c:pt idx="1195">
                  <c:v>29875</c:v>
                </c:pt>
                <c:pt idx="1196">
                  <c:v>29900</c:v>
                </c:pt>
                <c:pt idx="1197">
                  <c:v>29925</c:v>
                </c:pt>
                <c:pt idx="1198">
                  <c:v>29950</c:v>
                </c:pt>
                <c:pt idx="1199">
                  <c:v>29975</c:v>
                </c:pt>
                <c:pt idx="1200">
                  <c:v>30000</c:v>
                </c:pt>
                <c:pt idx="1201">
                  <c:v>30025</c:v>
                </c:pt>
                <c:pt idx="1202">
                  <c:v>30050</c:v>
                </c:pt>
                <c:pt idx="1203">
                  <c:v>30075</c:v>
                </c:pt>
                <c:pt idx="1204">
                  <c:v>30100</c:v>
                </c:pt>
                <c:pt idx="1205">
                  <c:v>30125</c:v>
                </c:pt>
                <c:pt idx="1206">
                  <c:v>30150</c:v>
                </c:pt>
                <c:pt idx="1207">
                  <c:v>30175</c:v>
                </c:pt>
                <c:pt idx="1208">
                  <c:v>30200</c:v>
                </c:pt>
                <c:pt idx="1209">
                  <c:v>30225</c:v>
                </c:pt>
                <c:pt idx="1210">
                  <c:v>30250</c:v>
                </c:pt>
                <c:pt idx="1211">
                  <c:v>30275</c:v>
                </c:pt>
                <c:pt idx="1212">
                  <c:v>30300</c:v>
                </c:pt>
                <c:pt idx="1213">
                  <c:v>30325</c:v>
                </c:pt>
                <c:pt idx="1214">
                  <c:v>30350</c:v>
                </c:pt>
                <c:pt idx="1215">
                  <c:v>30375</c:v>
                </c:pt>
                <c:pt idx="1216">
                  <c:v>30400</c:v>
                </c:pt>
                <c:pt idx="1217">
                  <c:v>30425</c:v>
                </c:pt>
                <c:pt idx="1218">
                  <c:v>30450</c:v>
                </c:pt>
                <c:pt idx="1219">
                  <c:v>30475</c:v>
                </c:pt>
                <c:pt idx="1220">
                  <c:v>30500</c:v>
                </c:pt>
                <c:pt idx="1221">
                  <c:v>30525</c:v>
                </c:pt>
                <c:pt idx="1222">
                  <c:v>30550</c:v>
                </c:pt>
                <c:pt idx="1223">
                  <c:v>30575</c:v>
                </c:pt>
                <c:pt idx="1224">
                  <c:v>30600</c:v>
                </c:pt>
                <c:pt idx="1225">
                  <c:v>30625</c:v>
                </c:pt>
                <c:pt idx="1226">
                  <c:v>30650</c:v>
                </c:pt>
                <c:pt idx="1227">
                  <c:v>30675</c:v>
                </c:pt>
                <c:pt idx="1228">
                  <c:v>30700</c:v>
                </c:pt>
                <c:pt idx="1229">
                  <c:v>30725</c:v>
                </c:pt>
                <c:pt idx="1230">
                  <c:v>30750</c:v>
                </c:pt>
                <c:pt idx="1231">
                  <c:v>30775</c:v>
                </c:pt>
                <c:pt idx="1232">
                  <c:v>30800</c:v>
                </c:pt>
                <c:pt idx="1233">
                  <c:v>30825</c:v>
                </c:pt>
                <c:pt idx="1234">
                  <c:v>30850</c:v>
                </c:pt>
                <c:pt idx="1235">
                  <c:v>30875</c:v>
                </c:pt>
                <c:pt idx="1236">
                  <c:v>30900</c:v>
                </c:pt>
                <c:pt idx="1237">
                  <c:v>30925</c:v>
                </c:pt>
                <c:pt idx="1238">
                  <c:v>30950</c:v>
                </c:pt>
                <c:pt idx="1239">
                  <c:v>30975</c:v>
                </c:pt>
                <c:pt idx="1240">
                  <c:v>31000</c:v>
                </c:pt>
                <c:pt idx="1241">
                  <c:v>31025</c:v>
                </c:pt>
                <c:pt idx="1242">
                  <c:v>31050</c:v>
                </c:pt>
                <c:pt idx="1243">
                  <c:v>31075</c:v>
                </c:pt>
                <c:pt idx="1244">
                  <c:v>31100</c:v>
                </c:pt>
                <c:pt idx="1245">
                  <c:v>31125</c:v>
                </c:pt>
                <c:pt idx="1246">
                  <c:v>31150</c:v>
                </c:pt>
                <c:pt idx="1247">
                  <c:v>31175</c:v>
                </c:pt>
                <c:pt idx="1248">
                  <c:v>31200</c:v>
                </c:pt>
                <c:pt idx="1249">
                  <c:v>31225</c:v>
                </c:pt>
                <c:pt idx="1250">
                  <c:v>31250</c:v>
                </c:pt>
                <c:pt idx="1251">
                  <c:v>31275</c:v>
                </c:pt>
                <c:pt idx="1252">
                  <c:v>31300</c:v>
                </c:pt>
                <c:pt idx="1253">
                  <c:v>31325</c:v>
                </c:pt>
                <c:pt idx="1254">
                  <c:v>31350</c:v>
                </c:pt>
                <c:pt idx="1255">
                  <c:v>31375</c:v>
                </c:pt>
                <c:pt idx="1256">
                  <c:v>31400</c:v>
                </c:pt>
                <c:pt idx="1257">
                  <c:v>31425</c:v>
                </c:pt>
                <c:pt idx="1258">
                  <c:v>31450</c:v>
                </c:pt>
                <c:pt idx="1259">
                  <c:v>31475</c:v>
                </c:pt>
                <c:pt idx="1260">
                  <c:v>31500</c:v>
                </c:pt>
                <c:pt idx="1261">
                  <c:v>31525</c:v>
                </c:pt>
                <c:pt idx="1262">
                  <c:v>31550</c:v>
                </c:pt>
                <c:pt idx="1263">
                  <c:v>31575</c:v>
                </c:pt>
                <c:pt idx="1264">
                  <c:v>31600</c:v>
                </c:pt>
                <c:pt idx="1265">
                  <c:v>31625</c:v>
                </c:pt>
                <c:pt idx="1266">
                  <c:v>31650</c:v>
                </c:pt>
                <c:pt idx="1267">
                  <c:v>31675</c:v>
                </c:pt>
                <c:pt idx="1268">
                  <c:v>31700</c:v>
                </c:pt>
                <c:pt idx="1269">
                  <c:v>31725</c:v>
                </c:pt>
                <c:pt idx="1270">
                  <c:v>31750</c:v>
                </c:pt>
                <c:pt idx="1271">
                  <c:v>31775</c:v>
                </c:pt>
                <c:pt idx="1272">
                  <c:v>31800</c:v>
                </c:pt>
                <c:pt idx="1273">
                  <c:v>31825</c:v>
                </c:pt>
                <c:pt idx="1274">
                  <c:v>31850</c:v>
                </c:pt>
                <c:pt idx="1275">
                  <c:v>31875</c:v>
                </c:pt>
                <c:pt idx="1276">
                  <c:v>31900</c:v>
                </c:pt>
                <c:pt idx="1277">
                  <c:v>31925</c:v>
                </c:pt>
                <c:pt idx="1278">
                  <c:v>31950</c:v>
                </c:pt>
                <c:pt idx="1279">
                  <c:v>31975</c:v>
                </c:pt>
                <c:pt idx="1280">
                  <c:v>32000</c:v>
                </c:pt>
                <c:pt idx="1281">
                  <c:v>32025</c:v>
                </c:pt>
                <c:pt idx="1282">
                  <c:v>32050</c:v>
                </c:pt>
                <c:pt idx="1283">
                  <c:v>32075</c:v>
                </c:pt>
                <c:pt idx="1284">
                  <c:v>32100</c:v>
                </c:pt>
                <c:pt idx="1285">
                  <c:v>32125</c:v>
                </c:pt>
                <c:pt idx="1286">
                  <c:v>32150</c:v>
                </c:pt>
                <c:pt idx="1287">
                  <c:v>32175</c:v>
                </c:pt>
                <c:pt idx="1288">
                  <c:v>32200</c:v>
                </c:pt>
                <c:pt idx="1289">
                  <c:v>32225</c:v>
                </c:pt>
                <c:pt idx="1290">
                  <c:v>32250</c:v>
                </c:pt>
                <c:pt idx="1291">
                  <c:v>32275</c:v>
                </c:pt>
                <c:pt idx="1292">
                  <c:v>32300</c:v>
                </c:pt>
                <c:pt idx="1293">
                  <c:v>32325</c:v>
                </c:pt>
                <c:pt idx="1294">
                  <c:v>32350</c:v>
                </c:pt>
                <c:pt idx="1295">
                  <c:v>32375</c:v>
                </c:pt>
                <c:pt idx="1296">
                  <c:v>32400</c:v>
                </c:pt>
                <c:pt idx="1297">
                  <c:v>32425</c:v>
                </c:pt>
                <c:pt idx="1298">
                  <c:v>32450</c:v>
                </c:pt>
                <c:pt idx="1299">
                  <c:v>32475</c:v>
                </c:pt>
                <c:pt idx="1300">
                  <c:v>32500</c:v>
                </c:pt>
                <c:pt idx="1301">
                  <c:v>32525</c:v>
                </c:pt>
                <c:pt idx="1302">
                  <c:v>32550</c:v>
                </c:pt>
                <c:pt idx="1303">
                  <c:v>32575</c:v>
                </c:pt>
                <c:pt idx="1304">
                  <c:v>32600</c:v>
                </c:pt>
                <c:pt idx="1305">
                  <c:v>32625</c:v>
                </c:pt>
                <c:pt idx="1306">
                  <c:v>32650</c:v>
                </c:pt>
                <c:pt idx="1307">
                  <c:v>32675</c:v>
                </c:pt>
                <c:pt idx="1308">
                  <c:v>32700</c:v>
                </c:pt>
                <c:pt idx="1309">
                  <c:v>32725</c:v>
                </c:pt>
                <c:pt idx="1310">
                  <c:v>32750</c:v>
                </c:pt>
                <c:pt idx="1311">
                  <c:v>32775</c:v>
                </c:pt>
                <c:pt idx="1312">
                  <c:v>32800</c:v>
                </c:pt>
                <c:pt idx="1313">
                  <c:v>32825</c:v>
                </c:pt>
                <c:pt idx="1314">
                  <c:v>32850</c:v>
                </c:pt>
                <c:pt idx="1315">
                  <c:v>32875</c:v>
                </c:pt>
                <c:pt idx="1316">
                  <c:v>32900</c:v>
                </c:pt>
                <c:pt idx="1317">
                  <c:v>32925</c:v>
                </c:pt>
                <c:pt idx="1318">
                  <c:v>32950</c:v>
                </c:pt>
                <c:pt idx="1319">
                  <c:v>32975</c:v>
                </c:pt>
                <c:pt idx="1320">
                  <c:v>33000</c:v>
                </c:pt>
                <c:pt idx="1321">
                  <c:v>33025</c:v>
                </c:pt>
                <c:pt idx="1322">
                  <c:v>33050</c:v>
                </c:pt>
                <c:pt idx="1323">
                  <c:v>33075</c:v>
                </c:pt>
                <c:pt idx="1324">
                  <c:v>33100</c:v>
                </c:pt>
                <c:pt idx="1325">
                  <c:v>33125</c:v>
                </c:pt>
                <c:pt idx="1326">
                  <c:v>33150</c:v>
                </c:pt>
                <c:pt idx="1327">
                  <c:v>33175</c:v>
                </c:pt>
                <c:pt idx="1328">
                  <c:v>33200</c:v>
                </c:pt>
                <c:pt idx="1329">
                  <c:v>33225</c:v>
                </c:pt>
                <c:pt idx="1330">
                  <c:v>33250</c:v>
                </c:pt>
                <c:pt idx="1331">
                  <c:v>33275</c:v>
                </c:pt>
                <c:pt idx="1332">
                  <c:v>33300</c:v>
                </c:pt>
                <c:pt idx="1333">
                  <c:v>33325</c:v>
                </c:pt>
                <c:pt idx="1334">
                  <c:v>33350</c:v>
                </c:pt>
                <c:pt idx="1335">
                  <c:v>33375</c:v>
                </c:pt>
                <c:pt idx="1336">
                  <c:v>33400</c:v>
                </c:pt>
                <c:pt idx="1337">
                  <c:v>33425</c:v>
                </c:pt>
                <c:pt idx="1338">
                  <c:v>33450</c:v>
                </c:pt>
                <c:pt idx="1339">
                  <c:v>33475</c:v>
                </c:pt>
                <c:pt idx="1340">
                  <c:v>33500</c:v>
                </c:pt>
                <c:pt idx="1341">
                  <c:v>33525</c:v>
                </c:pt>
                <c:pt idx="1342">
                  <c:v>33550</c:v>
                </c:pt>
                <c:pt idx="1343">
                  <c:v>33575</c:v>
                </c:pt>
                <c:pt idx="1344">
                  <c:v>33600</c:v>
                </c:pt>
                <c:pt idx="1345">
                  <c:v>33625</c:v>
                </c:pt>
                <c:pt idx="1346">
                  <c:v>33650</c:v>
                </c:pt>
                <c:pt idx="1347">
                  <c:v>33675</c:v>
                </c:pt>
                <c:pt idx="1348">
                  <c:v>33700</c:v>
                </c:pt>
                <c:pt idx="1349">
                  <c:v>33725</c:v>
                </c:pt>
                <c:pt idx="1350">
                  <c:v>33750</c:v>
                </c:pt>
                <c:pt idx="1351">
                  <c:v>33775</c:v>
                </c:pt>
                <c:pt idx="1352">
                  <c:v>33800</c:v>
                </c:pt>
                <c:pt idx="1353">
                  <c:v>33825</c:v>
                </c:pt>
                <c:pt idx="1354">
                  <c:v>33850</c:v>
                </c:pt>
                <c:pt idx="1355">
                  <c:v>33875</c:v>
                </c:pt>
                <c:pt idx="1356">
                  <c:v>33900</c:v>
                </c:pt>
                <c:pt idx="1357">
                  <c:v>33925</c:v>
                </c:pt>
                <c:pt idx="1358">
                  <c:v>33950</c:v>
                </c:pt>
                <c:pt idx="1359">
                  <c:v>33975</c:v>
                </c:pt>
                <c:pt idx="1360">
                  <c:v>34000</c:v>
                </c:pt>
                <c:pt idx="1361">
                  <c:v>34025</c:v>
                </c:pt>
                <c:pt idx="1362">
                  <c:v>34050</c:v>
                </c:pt>
                <c:pt idx="1363">
                  <c:v>34075</c:v>
                </c:pt>
                <c:pt idx="1364">
                  <c:v>34100</c:v>
                </c:pt>
                <c:pt idx="1365">
                  <c:v>34125</c:v>
                </c:pt>
                <c:pt idx="1366">
                  <c:v>34150</c:v>
                </c:pt>
                <c:pt idx="1367">
                  <c:v>34175</c:v>
                </c:pt>
                <c:pt idx="1368">
                  <c:v>34200</c:v>
                </c:pt>
                <c:pt idx="1369">
                  <c:v>34225</c:v>
                </c:pt>
                <c:pt idx="1370">
                  <c:v>34250</c:v>
                </c:pt>
                <c:pt idx="1371">
                  <c:v>34275</c:v>
                </c:pt>
                <c:pt idx="1372">
                  <c:v>34300</c:v>
                </c:pt>
                <c:pt idx="1373">
                  <c:v>34325</c:v>
                </c:pt>
                <c:pt idx="1374">
                  <c:v>34350</c:v>
                </c:pt>
                <c:pt idx="1375">
                  <c:v>34375</c:v>
                </c:pt>
                <c:pt idx="1376">
                  <c:v>34400</c:v>
                </c:pt>
                <c:pt idx="1377">
                  <c:v>34425</c:v>
                </c:pt>
                <c:pt idx="1378">
                  <c:v>34450</c:v>
                </c:pt>
                <c:pt idx="1379">
                  <c:v>34475</c:v>
                </c:pt>
                <c:pt idx="1380">
                  <c:v>34500</c:v>
                </c:pt>
                <c:pt idx="1381">
                  <c:v>34525</c:v>
                </c:pt>
                <c:pt idx="1382">
                  <c:v>34550</c:v>
                </c:pt>
                <c:pt idx="1383">
                  <c:v>34575</c:v>
                </c:pt>
                <c:pt idx="1384">
                  <c:v>34600</c:v>
                </c:pt>
                <c:pt idx="1385">
                  <c:v>34625</c:v>
                </c:pt>
                <c:pt idx="1386">
                  <c:v>34650</c:v>
                </c:pt>
                <c:pt idx="1387">
                  <c:v>34675</c:v>
                </c:pt>
                <c:pt idx="1388">
                  <c:v>34700</c:v>
                </c:pt>
                <c:pt idx="1389">
                  <c:v>34725</c:v>
                </c:pt>
                <c:pt idx="1390">
                  <c:v>34750</c:v>
                </c:pt>
                <c:pt idx="1391">
                  <c:v>34775</c:v>
                </c:pt>
                <c:pt idx="1392">
                  <c:v>34800</c:v>
                </c:pt>
                <c:pt idx="1393">
                  <c:v>34825</c:v>
                </c:pt>
                <c:pt idx="1394">
                  <c:v>34850</c:v>
                </c:pt>
                <c:pt idx="1395">
                  <c:v>34875</c:v>
                </c:pt>
                <c:pt idx="1396">
                  <c:v>34900</c:v>
                </c:pt>
                <c:pt idx="1397">
                  <c:v>34925</c:v>
                </c:pt>
                <c:pt idx="1398">
                  <c:v>34950</c:v>
                </c:pt>
                <c:pt idx="1399">
                  <c:v>34975</c:v>
                </c:pt>
                <c:pt idx="1400">
                  <c:v>35000</c:v>
                </c:pt>
                <c:pt idx="1401">
                  <c:v>35025</c:v>
                </c:pt>
                <c:pt idx="1402">
                  <c:v>35050</c:v>
                </c:pt>
                <c:pt idx="1403">
                  <c:v>35075</c:v>
                </c:pt>
                <c:pt idx="1404">
                  <c:v>35100</c:v>
                </c:pt>
                <c:pt idx="1405">
                  <c:v>35125</c:v>
                </c:pt>
                <c:pt idx="1406">
                  <c:v>35150</c:v>
                </c:pt>
                <c:pt idx="1407">
                  <c:v>35175</c:v>
                </c:pt>
                <c:pt idx="1408">
                  <c:v>35200</c:v>
                </c:pt>
                <c:pt idx="1409">
                  <c:v>35225</c:v>
                </c:pt>
                <c:pt idx="1410">
                  <c:v>35250</c:v>
                </c:pt>
                <c:pt idx="1411">
                  <c:v>35275</c:v>
                </c:pt>
                <c:pt idx="1412">
                  <c:v>35300</c:v>
                </c:pt>
                <c:pt idx="1413">
                  <c:v>35325</c:v>
                </c:pt>
                <c:pt idx="1414">
                  <c:v>35350</c:v>
                </c:pt>
                <c:pt idx="1415">
                  <c:v>35375</c:v>
                </c:pt>
                <c:pt idx="1416">
                  <c:v>35400</c:v>
                </c:pt>
                <c:pt idx="1417">
                  <c:v>35425</c:v>
                </c:pt>
                <c:pt idx="1418">
                  <c:v>35450</c:v>
                </c:pt>
                <c:pt idx="1419">
                  <c:v>35475</c:v>
                </c:pt>
                <c:pt idx="1420">
                  <c:v>35500</c:v>
                </c:pt>
                <c:pt idx="1421">
                  <c:v>35525</c:v>
                </c:pt>
                <c:pt idx="1422">
                  <c:v>35550</c:v>
                </c:pt>
                <c:pt idx="1423">
                  <c:v>35575</c:v>
                </c:pt>
                <c:pt idx="1424">
                  <c:v>35600</c:v>
                </c:pt>
                <c:pt idx="1425">
                  <c:v>35625</c:v>
                </c:pt>
                <c:pt idx="1426">
                  <c:v>35650</c:v>
                </c:pt>
                <c:pt idx="1427">
                  <c:v>35675</c:v>
                </c:pt>
                <c:pt idx="1428">
                  <c:v>35700</c:v>
                </c:pt>
                <c:pt idx="1429">
                  <c:v>35725</c:v>
                </c:pt>
                <c:pt idx="1430">
                  <c:v>35750</c:v>
                </c:pt>
                <c:pt idx="1431">
                  <c:v>35775</c:v>
                </c:pt>
                <c:pt idx="1432">
                  <c:v>35800</c:v>
                </c:pt>
                <c:pt idx="1433">
                  <c:v>35825</c:v>
                </c:pt>
                <c:pt idx="1434">
                  <c:v>35850</c:v>
                </c:pt>
                <c:pt idx="1435">
                  <c:v>35875</c:v>
                </c:pt>
                <c:pt idx="1436">
                  <c:v>35900</c:v>
                </c:pt>
                <c:pt idx="1437">
                  <c:v>35925</c:v>
                </c:pt>
                <c:pt idx="1438">
                  <c:v>35950</c:v>
                </c:pt>
                <c:pt idx="1439">
                  <c:v>35975</c:v>
                </c:pt>
                <c:pt idx="1440">
                  <c:v>36000</c:v>
                </c:pt>
                <c:pt idx="1441">
                  <c:v>36025</c:v>
                </c:pt>
                <c:pt idx="1442">
                  <c:v>36050</c:v>
                </c:pt>
                <c:pt idx="1443">
                  <c:v>36075</c:v>
                </c:pt>
                <c:pt idx="1444">
                  <c:v>36100</c:v>
                </c:pt>
                <c:pt idx="1445">
                  <c:v>36125</c:v>
                </c:pt>
                <c:pt idx="1446">
                  <c:v>36150</c:v>
                </c:pt>
                <c:pt idx="1447">
                  <c:v>36175</c:v>
                </c:pt>
                <c:pt idx="1448">
                  <c:v>36200</c:v>
                </c:pt>
                <c:pt idx="1449">
                  <c:v>36225</c:v>
                </c:pt>
                <c:pt idx="1450">
                  <c:v>36250</c:v>
                </c:pt>
                <c:pt idx="1451">
                  <c:v>36275</c:v>
                </c:pt>
                <c:pt idx="1452">
                  <c:v>36300</c:v>
                </c:pt>
                <c:pt idx="1453">
                  <c:v>36325</c:v>
                </c:pt>
                <c:pt idx="1454">
                  <c:v>36350</c:v>
                </c:pt>
                <c:pt idx="1455">
                  <c:v>36375</c:v>
                </c:pt>
                <c:pt idx="1456">
                  <c:v>36400</c:v>
                </c:pt>
                <c:pt idx="1457">
                  <c:v>36425</c:v>
                </c:pt>
                <c:pt idx="1458">
                  <c:v>36450</c:v>
                </c:pt>
                <c:pt idx="1459">
                  <c:v>36475</c:v>
                </c:pt>
                <c:pt idx="1460">
                  <c:v>36500</c:v>
                </c:pt>
                <c:pt idx="1461">
                  <c:v>36525</c:v>
                </c:pt>
                <c:pt idx="1462">
                  <c:v>36550</c:v>
                </c:pt>
                <c:pt idx="1463">
                  <c:v>36575</c:v>
                </c:pt>
                <c:pt idx="1464">
                  <c:v>36600</c:v>
                </c:pt>
                <c:pt idx="1465">
                  <c:v>36625</c:v>
                </c:pt>
                <c:pt idx="1466">
                  <c:v>36650</c:v>
                </c:pt>
                <c:pt idx="1467">
                  <c:v>36675</c:v>
                </c:pt>
                <c:pt idx="1468">
                  <c:v>36700</c:v>
                </c:pt>
                <c:pt idx="1469">
                  <c:v>36725</c:v>
                </c:pt>
                <c:pt idx="1470">
                  <c:v>36750</c:v>
                </c:pt>
                <c:pt idx="1471">
                  <c:v>36775</c:v>
                </c:pt>
                <c:pt idx="1472">
                  <c:v>36800</c:v>
                </c:pt>
                <c:pt idx="1473">
                  <c:v>36825</c:v>
                </c:pt>
                <c:pt idx="1474">
                  <c:v>36850</c:v>
                </c:pt>
                <c:pt idx="1475">
                  <c:v>36875</c:v>
                </c:pt>
                <c:pt idx="1476">
                  <c:v>36900</c:v>
                </c:pt>
                <c:pt idx="1477">
                  <c:v>36925</c:v>
                </c:pt>
                <c:pt idx="1478">
                  <c:v>36950</c:v>
                </c:pt>
                <c:pt idx="1479">
                  <c:v>36975</c:v>
                </c:pt>
                <c:pt idx="1480">
                  <c:v>37000</c:v>
                </c:pt>
                <c:pt idx="1481">
                  <c:v>37025</c:v>
                </c:pt>
                <c:pt idx="1482">
                  <c:v>37050</c:v>
                </c:pt>
                <c:pt idx="1483">
                  <c:v>37075</c:v>
                </c:pt>
                <c:pt idx="1484">
                  <c:v>37100</c:v>
                </c:pt>
                <c:pt idx="1485">
                  <c:v>37125</c:v>
                </c:pt>
                <c:pt idx="1486">
                  <c:v>37150</c:v>
                </c:pt>
                <c:pt idx="1487">
                  <c:v>37175</c:v>
                </c:pt>
                <c:pt idx="1488">
                  <c:v>37200</c:v>
                </c:pt>
                <c:pt idx="1489">
                  <c:v>37225</c:v>
                </c:pt>
                <c:pt idx="1490">
                  <c:v>37250</c:v>
                </c:pt>
                <c:pt idx="1491">
                  <c:v>37275</c:v>
                </c:pt>
                <c:pt idx="1492">
                  <c:v>37300</c:v>
                </c:pt>
                <c:pt idx="1493">
                  <c:v>37325</c:v>
                </c:pt>
                <c:pt idx="1494">
                  <c:v>37350</c:v>
                </c:pt>
                <c:pt idx="1495">
                  <c:v>37375</c:v>
                </c:pt>
                <c:pt idx="1496">
                  <c:v>37400</c:v>
                </c:pt>
                <c:pt idx="1497">
                  <c:v>37425</c:v>
                </c:pt>
                <c:pt idx="1498">
                  <c:v>37450</c:v>
                </c:pt>
                <c:pt idx="1499">
                  <c:v>37475</c:v>
                </c:pt>
                <c:pt idx="1500">
                  <c:v>37500</c:v>
                </c:pt>
                <c:pt idx="1501">
                  <c:v>37525</c:v>
                </c:pt>
                <c:pt idx="1502">
                  <c:v>37550</c:v>
                </c:pt>
                <c:pt idx="1503">
                  <c:v>37575</c:v>
                </c:pt>
                <c:pt idx="1504">
                  <c:v>37600</c:v>
                </c:pt>
                <c:pt idx="1505">
                  <c:v>37625</c:v>
                </c:pt>
                <c:pt idx="1506">
                  <c:v>37650</c:v>
                </c:pt>
                <c:pt idx="1507">
                  <c:v>37675</c:v>
                </c:pt>
                <c:pt idx="1508">
                  <c:v>37700</c:v>
                </c:pt>
                <c:pt idx="1509">
                  <c:v>37725</c:v>
                </c:pt>
                <c:pt idx="1510">
                  <c:v>37750</c:v>
                </c:pt>
                <c:pt idx="1511">
                  <c:v>37775</c:v>
                </c:pt>
                <c:pt idx="1512">
                  <c:v>37800</c:v>
                </c:pt>
                <c:pt idx="1513">
                  <c:v>37825</c:v>
                </c:pt>
                <c:pt idx="1514">
                  <c:v>37850</c:v>
                </c:pt>
                <c:pt idx="1515">
                  <c:v>37875</c:v>
                </c:pt>
                <c:pt idx="1516">
                  <c:v>37900</c:v>
                </c:pt>
                <c:pt idx="1517">
                  <c:v>37925</c:v>
                </c:pt>
                <c:pt idx="1518">
                  <c:v>37950</c:v>
                </c:pt>
                <c:pt idx="1519">
                  <c:v>37975</c:v>
                </c:pt>
                <c:pt idx="1520">
                  <c:v>38000</c:v>
                </c:pt>
                <c:pt idx="1521">
                  <c:v>38025</c:v>
                </c:pt>
                <c:pt idx="1522">
                  <c:v>38050</c:v>
                </c:pt>
                <c:pt idx="1523">
                  <c:v>38075</c:v>
                </c:pt>
                <c:pt idx="1524">
                  <c:v>38100</c:v>
                </c:pt>
                <c:pt idx="1525">
                  <c:v>38125</c:v>
                </c:pt>
                <c:pt idx="1526">
                  <c:v>38150</c:v>
                </c:pt>
                <c:pt idx="1527">
                  <c:v>38175</c:v>
                </c:pt>
                <c:pt idx="1528">
                  <c:v>38200</c:v>
                </c:pt>
                <c:pt idx="1529">
                  <c:v>38225</c:v>
                </c:pt>
                <c:pt idx="1530">
                  <c:v>38250</c:v>
                </c:pt>
                <c:pt idx="1531">
                  <c:v>38275</c:v>
                </c:pt>
                <c:pt idx="1532">
                  <c:v>38300</c:v>
                </c:pt>
                <c:pt idx="1533">
                  <c:v>38325</c:v>
                </c:pt>
                <c:pt idx="1534">
                  <c:v>38350</c:v>
                </c:pt>
                <c:pt idx="1535">
                  <c:v>38375</c:v>
                </c:pt>
                <c:pt idx="1536">
                  <c:v>38400</c:v>
                </c:pt>
                <c:pt idx="1537">
                  <c:v>38425</c:v>
                </c:pt>
                <c:pt idx="1538">
                  <c:v>38450</c:v>
                </c:pt>
                <c:pt idx="1539">
                  <c:v>38475</c:v>
                </c:pt>
                <c:pt idx="1540">
                  <c:v>38500</c:v>
                </c:pt>
                <c:pt idx="1541">
                  <c:v>38525</c:v>
                </c:pt>
                <c:pt idx="1542">
                  <c:v>38550</c:v>
                </c:pt>
                <c:pt idx="1543">
                  <c:v>38575</c:v>
                </c:pt>
                <c:pt idx="1544">
                  <c:v>38600</c:v>
                </c:pt>
                <c:pt idx="1545">
                  <c:v>38625</c:v>
                </c:pt>
                <c:pt idx="1546">
                  <c:v>38650</c:v>
                </c:pt>
                <c:pt idx="1547">
                  <c:v>38675</c:v>
                </c:pt>
                <c:pt idx="1548">
                  <c:v>38700</c:v>
                </c:pt>
                <c:pt idx="1549">
                  <c:v>38725</c:v>
                </c:pt>
                <c:pt idx="1550">
                  <c:v>38750</c:v>
                </c:pt>
                <c:pt idx="1551">
                  <c:v>38775</c:v>
                </c:pt>
                <c:pt idx="1552">
                  <c:v>38800</c:v>
                </c:pt>
                <c:pt idx="1553">
                  <c:v>38825</c:v>
                </c:pt>
                <c:pt idx="1554">
                  <c:v>38850</c:v>
                </c:pt>
                <c:pt idx="1555">
                  <c:v>38875</c:v>
                </c:pt>
                <c:pt idx="1556">
                  <c:v>38900</c:v>
                </c:pt>
                <c:pt idx="1557">
                  <c:v>38925</c:v>
                </c:pt>
                <c:pt idx="1558">
                  <c:v>38950</c:v>
                </c:pt>
                <c:pt idx="1559">
                  <c:v>38975</c:v>
                </c:pt>
                <c:pt idx="1560">
                  <c:v>39000</c:v>
                </c:pt>
                <c:pt idx="1561">
                  <c:v>39025</c:v>
                </c:pt>
                <c:pt idx="1562">
                  <c:v>39050</c:v>
                </c:pt>
                <c:pt idx="1563">
                  <c:v>39075</c:v>
                </c:pt>
                <c:pt idx="1564">
                  <c:v>39100</c:v>
                </c:pt>
                <c:pt idx="1565">
                  <c:v>39125</c:v>
                </c:pt>
                <c:pt idx="1566">
                  <c:v>39150</c:v>
                </c:pt>
                <c:pt idx="1567">
                  <c:v>39175</c:v>
                </c:pt>
                <c:pt idx="1568">
                  <c:v>39200</c:v>
                </c:pt>
                <c:pt idx="1569">
                  <c:v>39225</c:v>
                </c:pt>
                <c:pt idx="1570">
                  <c:v>39250</c:v>
                </c:pt>
                <c:pt idx="1571">
                  <c:v>39275</c:v>
                </c:pt>
                <c:pt idx="1572">
                  <c:v>39300</c:v>
                </c:pt>
                <c:pt idx="1573">
                  <c:v>39325</c:v>
                </c:pt>
                <c:pt idx="1574">
                  <c:v>39350</c:v>
                </c:pt>
                <c:pt idx="1575">
                  <c:v>39375</c:v>
                </c:pt>
                <c:pt idx="1576">
                  <c:v>39400</c:v>
                </c:pt>
                <c:pt idx="1577">
                  <c:v>39425</c:v>
                </c:pt>
                <c:pt idx="1578">
                  <c:v>39450</c:v>
                </c:pt>
                <c:pt idx="1579">
                  <c:v>39475</c:v>
                </c:pt>
                <c:pt idx="1580">
                  <c:v>39500</c:v>
                </c:pt>
                <c:pt idx="1581">
                  <c:v>39525</c:v>
                </c:pt>
                <c:pt idx="1582">
                  <c:v>39550</c:v>
                </c:pt>
                <c:pt idx="1583">
                  <c:v>39575</c:v>
                </c:pt>
                <c:pt idx="1584">
                  <c:v>39600</c:v>
                </c:pt>
                <c:pt idx="1585">
                  <c:v>39625</c:v>
                </c:pt>
                <c:pt idx="1586">
                  <c:v>39650</c:v>
                </c:pt>
                <c:pt idx="1587">
                  <c:v>39675</c:v>
                </c:pt>
                <c:pt idx="1588">
                  <c:v>39700</c:v>
                </c:pt>
                <c:pt idx="1589">
                  <c:v>39725</c:v>
                </c:pt>
                <c:pt idx="1590">
                  <c:v>39750</c:v>
                </c:pt>
                <c:pt idx="1591">
                  <c:v>39775</c:v>
                </c:pt>
                <c:pt idx="1592">
                  <c:v>39800</c:v>
                </c:pt>
                <c:pt idx="1593">
                  <c:v>39825</c:v>
                </c:pt>
                <c:pt idx="1594">
                  <c:v>39850</c:v>
                </c:pt>
                <c:pt idx="1595">
                  <c:v>39875</c:v>
                </c:pt>
                <c:pt idx="1596">
                  <c:v>39900</c:v>
                </c:pt>
                <c:pt idx="1597">
                  <c:v>39925</c:v>
                </c:pt>
                <c:pt idx="1598">
                  <c:v>39950</c:v>
                </c:pt>
                <c:pt idx="1599">
                  <c:v>39975</c:v>
                </c:pt>
                <c:pt idx="1600">
                  <c:v>40000</c:v>
                </c:pt>
                <c:pt idx="1601">
                  <c:v>40025</c:v>
                </c:pt>
                <c:pt idx="1602">
                  <c:v>40050</c:v>
                </c:pt>
                <c:pt idx="1603">
                  <c:v>40075</c:v>
                </c:pt>
                <c:pt idx="1604">
                  <c:v>40100</c:v>
                </c:pt>
                <c:pt idx="1605">
                  <c:v>40125</c:v>
                </c:pt>
                <c:pt idx="1606">
                  <c:v>40150</c:v>
                </c:pt>
                <c:pt idx="1607">
                  <c:v>40175</c:v>
                </c:pt>
                <c:pt idx="1608">
                  <c:v>40200</c:v>
                </c:pt>
                <c:pt idx="1609">
                  <c:v>40225</c:v>
                </c:pt>
                <c:pt idx="1610">
                  <c:v>40250</c:v>
                </c:pt>
                <c:pt idx="1611">
                  <c:v>40275</c:v>
                </c:pt>
                <c:pt idx="1612">
                  <c:v>40300</c:v>
                </c:pt>
                <c:pt idx="1613">
                  <c:v>40325</c:v>
                </c:pt>
                <c:pt idx="1614">
                  <c:v>40350</c:v>
                </c:pt>
                <c:pt idx="1615">
                  <c:v>40375</c:v>
                </c:pt>
                <c:pt idx="1616">
                  <c:v>40400</c:v>
                </c:pt>
                <c:pt idx="1617">
                  <c:v>40425</c:v>
                </c:pt>
                <c:pt idx="1618">
                  <c:v>40450</c:v>
                </c:pt>
                <c:pt idx="1619">
                  <c:v>40475</c:v>
                </c:pt>
                <c:pt idx="1620">
                  <c:v>40500</c:v>
                </c:pt>
                <c:pt idx="1621">
                  <c:v>40525</c:v>
                </c:pt>
                <c:pt idx="1622">
                  <c:v>40550</c:v>
                </c:pt>
                <c:pt idx="1623">
                  <c:v>40575</c:v>
                </c:pt>
                <c:pt idx="1624">
                  <c:v>40600</c:v>
                </c:pt>
                <c:pt idx="1625">
                  <c:v>40625</c:v>
                </c:pt>
                <c:pt idx="1626">
                  <c:v>40650</c:v>
                </c:pt>
                <c:pt idx="1627">
                  <c:v>40675</c:v>
                </c:pt>
                <c:pt idx="1628">
                  <c:v>40700</c:v>
                </c:pt>
                <c:pt idx="1629">
                  <c:v>40725</c:v>
                </c:pt>
                <c:pt idx="1630">
                  <c:v>40750</c:v>
                </c:pt>
                <c:pt idx="1631">
                  <c:v>40775</c:v>
                </c:pt>
                <c:pt idx="1632">
                  <c:v>40800</c:v>
                </c:pt>
                <c:pt idx="1633">
                  <c:v>40825</c:v>
                </c:pt>
                <c:pt idx="1634">
                  <c:v>40850</c:v>
                </c:pt>
                <c:pt idx="1635">
                  <c:v>40875</c:v>
                </c:pt>
                <c:pt idx="1636">
                  <c:v>40900</c:v>
                </c:pt>
                <c:pt idx="1637">
                  <c:v>40925</c:v>
                </c:pt>
                <c:pt idx="1638">
                  <c:v>40950</c:v>
                </c:pt>
                <c:pt idx="1639">
                  <c:v>40975</c:v>
                </c:pt>
                <c:pt idx="1640">
                  <c:v>41000</c:v>
                </c:pt>
                <c:pt idx="1641">
                  <c:v>41025</c:v>
                </c:pt>
                <c:pt idx="1642">
                  <c:v>41050</c:v>
                </c:pt>
                <c:pt idx="1643">
                  <c:v>41075</c:v>
                </c:pt>
                <c:pt idx="1644">
                  <c:v>41100</c:v>
                </c:pt>
                <c:pt idx="1645">
                  <c:v>41125</c:v>
                </c:pt>
                <c:pt idx="1646">
                  <c:v>41150</c:v>
                </c:pt>
                <c:pt idx="1647">
                  <c:v>41175</c:v>
                </c:pt>
                <c:pt idx="1648">
                  <c:v>41200</c:v>
                </c:pt>
                <c:pt idx="1649">
                  <c:v>41225</c:v>
                </c:pt>
                <c:pt idx="1650">
                  <c:v>41250</c:v>
                </c:pt>
                <c:pt idx="1651">
                  <c:v>41275</c:v>
                </c:pt>
                <c:pt idx="1652">
                  <c:v>41300</c:v>
                </c:pt>
                <c:pt idx="1653">
                  <c:v>41325</c:v>
                </c:pt>
                <c:pt idx="1654">
                  <c:v>41350</c:v>
                </c:pt>
                <c:pt idx="1655">
                  <c:v>41375</c:v>
                </c:pt>
                <c:pt idx="1656">
                  <c:v>41400</c:v>
                </c:pt>
                <c:pt idx="1657">
                  <c:v>41425</c:v>
                </c:pt>
                <c:pt idx="1658">
                  <c:v>41450</c:v>
                </c:pt>
                <c:pt idx="1659">
                  <c:v>41475</c:v>
                </c:pt>
                <c:pt idx="1660">
                  <c:v>41500</c:v>
                </c:pt>
                <c:pt idx="1661">
                  <c:v>41525</c:v>
                </c:pt>
                <c:pt idx="1662">
                  <c:v>41550</c:v>
                </c:pt>
                <c:pt idx="1663">
                  <c:v>41575</c:v>
                </c:pt>
                <c:pt idx="1664">
                  <c:v>41600</c:v>
                </c:pt>
                <c:pt idx="1665">
                  <c:v>41625</c:v>
                </c:pt>
                <c:pt idx="1666">
                  <c:v>41650</c:v>
                </c:pt>
                <c:pt idx="1667">
                  <c:v>41675</c:v>
                </c:pt>
                <c:pt idx="1668">
                  <c:v>41700</c:v>
                </c:pt>
                <c:pt idx="1669">
                  <c:v>41725</c:v>
                </c:pt>
                <c:pt idx="1670">
                  <c:v>41750</c:v>
                </c:pt>
                <c:pt idx="1671">
                  <c:v>41775</c:v>
                </c:pt>
                <c:pt idx="1672">
                  <c:v>41800</c:v>
                </c:pt>
                <c:pt idx="1673">
                  <c:v>41825</c:v>
                </c:pt>
                <c:pt idx="1674">
                  <c:v>41850</c:v>
                </c:pt>
                <c:pt idx="1675">
                  <c:v>41875</c:v>
                </c:pt>
                <c:pt idx="1676">
                  <c:v>41900</c:v>
                </c:pt>
                <c:pt idx="1677">
                  <c:v>41925</c:v>
                </c:pt>
                <c:pt idx="1678">
                  <c:v>41950</c:v>
                </c:pt>
                <c:pt idx="1679">
                  <c:v>41975</c:v>
                </c:pt>
                <c:pt idx="1680">
                  <c:v>42000</c:v>
                </c:pt>
                <c:pt idx="1681">
                  <c:v>42025</c:v>
                </c:pt>
                <c:pt idx="1682">
                  <c:v>42050</c:v>
                </c:pt>
                <c:pt idx="1683">
                  <c:v>42075</c:v>
                </c:pt>
                <c:pt idx="1684">
                  <c:v>42100</c:v>
                </c:pt>
                <c:pt idx="1685">
                  <c:v>42125</c:v>
                </c:pt>
                <c:pt idx="1686">
                  <c:v>42150</c:v>
                </c:pt>
                <c:pt idx="1687">
                  <c:v>42175</c:v>
                </c:pt>
                <c:pt idx="1688">
                  <c:v>42200</c:v>
                </c:pt>
                <c:pt idx="1689">
                  <c:v>42225</c:v>
                </c:pt>
                <c:pt idx="1690">
                  <c:v>42250</c:v>
                </c:pt>
                <c:pt idx="1691">
                  <c:v>42275</c:v>
                </c:pt>
                <c:pt idx="1692">
                  <c:v>42300</c:v>
                </c:pt>
                <c:pt idx="1693">
                  <c:v>42325</c:v>
                </c:pt>
                <c:pt idx="1694">
                  <c:v>42350</c:v>
                </c:pt>
                <c:pt idx="1695">
                  <c:v>42375</c:v>
                </c:pt>
                <c:pt idx="1696">
                  <c:v>42400</c:v>
                </c:pt>
                <c:pt idx="1697">
                  <c:v>42425</c:v>
                </c:pt>
                <c:pt idx="1698">
                  <c:v>42450</c:v>
                </c:pt>
                <c:pt idx="1699">
                  <c:v>42475</c:v>
                </c:pt>
                <c:pt idx="1700">
                  <c:v>42500</c:v>
                </c:pt>
                <c:pt idx="1701">
                  <c:v>42525</c:v>
                </c:pt>
                <c:pt idx="1702">
                  <c:v>42550</c:v>
                </c:pt>
                <c:pt idx="1703">
                  <c:v>42575</c:v>
                </c:pt>
                <c:pt idx="1704">
                  <c:v>42600</c:v>
                </c:pt>
                <c:pt idx="1705">
                  <c:v>42625</c:v>
                </c:pt>
                <c:pt idx="1706">
                  <c:v>42650</c:v>
                </c:pt>
                <c:pt idx="1707">
                  <c:v>42675</c:v>
                </c:pt>
                <c:pt idx="1708">
                  <c:v>42700</c:v>
                </c:pt>
                <c:pt idx="1709">
                  <c:v>42725</c:v>
                </c:pt>
                <c:pt idx="1710">
                  <c:v>42750</c:v>
                </c:pt>
                <c:pt idx="1711">
                  <c:v>42775</c:v>
                </c:pt>
                <c:pt idx="1712">
                  <c:v>42800</c:v>
                </c:pt>
                <c:pt idx="1713">
                  <c:v>42825</c:v>
                </c:pt>
                <c:pt idx="1714">
                  <c:v>42850</c:v>
                </c:pt>
                <c:pt idx="1715">
                  <c:v>42875</c:v>
                </c:pt>
                <c:pt idx="1716">
                  <c:v>42900</c:v>
                </c:pt>
                <c:pt idx="1717">
                  <c:v>42925</c:v>
                </c:pt>
                <c:pt idx="1718">
                  <c:v>42950</c:v>
                </c:pt>
                <c:pt idx="1719">
                  <c:v>42975</c:v>
                </c:pt>
                <c:pt idx="1720">
                  <c:v>43000</c:v>
                </c:pt>
                <c:pt idx="1721">
                  <c:v>43025</c:v>
                </c:pt>
                <c:pt idx="1722">
                  <c:v>43050</c:v>
                </c:pt>
                <c:pt idx="1723">
                  <c:v>43075</c:v>
                </c:pt>
                <c:pt idx="1724">
                  <c:v>43100</c:v>
                </c:pt>
                <c:pt idx="1725">
                  <c:v>43125</c:v>
                </c:pt>
                <c:pt idx="1726">
                  <c:v>43150</c:v>
                </c:pt>
                <c:pt idx="1727">
                  <c:v>43175</c:v>
                </c:pt>
                <c:pt idx="1728">
                  <c:v>43200</c:v>
                </c:pt>
                <c:pt idx="1729">
                  <c:v>43225</c:v>
                </c:pt>
                <c:pt idx="1730">
                  <c:v>43250</c:v>
                </c:pt>
                <c:pt idx="1731">
                  <c:v>43275</c:v>
                </c:pt>
                <c:pt idx="1732">
                  <c:v>43300</c:v>
                </c:pt>
                <c:pt idx="1733">
                  <c:v>43325</c:v>
                </c:pt>
                <c:pt idx="1734">
                  <c:v>43350</c:v>
                </c:pt>
                <c:pt idx="1735">
                  <c:v>43375</c:v>
                </c:pt>
                <c:pt idx="1736">
                  <c:v>43400</c:v>
                </c:pt>
                <c:pt idx="1737">
                  <c:v>43425</c:v>
                </c:pt>
                <c:pt idx="1738">
                  <c:v>43450</c:v>
                </c:pt>
                <c:pt idx="1739">
                  <c:v>43475</c:v>
                </c:pt>
                <c:pt idx="1740">
                  <c:v>43500</c:v>
                </c:pt>
                <c:pt idx="1741">
                  <c:v>43525</c:v>
                </c:pt>
                <c:pt idx="1742">
                  <c:v>43550</c:v>
                </c:pt>
                <c:pt idx="1743">
                  <c:v>43575</c:v>
                </c:pt>
                <c:pt idx="1744">
                  <c:v>43600</c:v>
                </c:pt>
                <c:pt idx="1745">
                  <c:v>43625</c:v>
                </c:pt>
                <c:pt idx="1746">
                  <c:v>43650</c:v>
                </c:pt>
                <c:pt idx="1747">
                  <c:v>43675</c:v>
                </c:pt>
                <c:pt idx="1748">
                  <c:v>43700</c:v>
                </c:pt>
                <c:pt idx="1749">
                  <c:v>43725</c:v>
                </c:pt>
                <c:pt idx="1750">
                  <c:v>43750</c:v>
                </c:pt>
                <c:pt idx="1751">
                  <c:v>43775</c:v>
                </c:pt>
                <c:pt idx="1752">
                  <c:v>43800</c:v>
                </c:pt>
                <c:pt idx="1753">
                  <c:v>43825</c:v>
                </c:pt>
                <c:pt idx="1754">
                  <c:v>43850</c:v>
                </c:pt>
                <c:pt idx="1755">
                  <c:v>43875</c:v>
                </c:pt>
                <c:pt idx="1756">
                  <c:v>43900</c:v>
                </c:pt>
                <c:pt idx="1757">
                  <c:v>43925</c:v>
                </c:pt>
                <c:pt idx="1758">
                  <c:v>43950</c:v>
                </c:pt>
                <c:pt idx="1759">
                  <c:v>43975</c:v>
                </c:pt>
                <c:pt idx="1760">
                  <c:v>44000</c:v>
                </c:pt>
                <c:pt idx="1761">
                  <c:v>44025</c:v>
                </c:pt>
                <c:pt idx="1762">
                  <c:v>44050</c:v>
                </c:pt>
                <c:pt idx="1763">
                  <c:v>44075</c:v>
                </c:pt>
                <c:pt idx="1764">
                  <c:v>44100</c:v>
                </c:pt>
                <c:pt idx="1765">
                  <c:v>44125</c:v>
                </c:pt>
                <c:pt idx="1766">
                  <c:v>44150</c:v>
                </c:pt>
                <c:pt idx="1767">
                  <c:v>44175</c:v>
                </c:pt>
                <c:pt idx="1768">
                  <c:v>44200</c:v>
                </c:pt>
                <c:pt idx="1769">
                  <c:v>44225</c:v>
                </c:pt>
                <c:pt idx="1770">
                  <c:v>44250</c:v>
                </c:pt>
                <c:pt idx="1771">
                  <c:v>44275</c:v>
                </c:pt>
                <c:pt idx="1772">
                  <c:v>44300</c:v>
                </c:pt>
                <c:pt idx="1773">
                  <c:v>44325</c:v>
                </c:pt>
                <c:pt idx="1774">
                  <c:v>44350</c:v>
                </c:pt>
                <c:pt idx="1775">
                  <c:v>44375</c:v>
                </c:pt>
                <c:pt idx="1776">
                  <c:v>44400</c:v>
                </c:pt>
                <c:pt idx="1777">
                  <c:v>44425</c:v>
                </c:pt>
                <c:pt idx="1778">
                  <c:v>44450</c:v>
                </c:pt>
                <c:pt idx="1779">
                  <c:v>44475</c:v>
                </c:pt>
                <c:pt idx="1780">
                  <c:v>44500</c:v>
                </c:pt>
                <c:pt idx="1781">
                  <c:v>44525</c:v>
                </c:pt>
                <c:pt idx="1782">
                  <c:v>44550</c:v>
                </c:pt>
                <c:pt idx="1783">
                  <c:v>44575</c:v>
                </c:pt>
                <c:pt idx="1784">
                  <c:v>44600</c:v>
                </c:pt>
                <c:pt idx="1785">
                  <c:v>44625</c:v>
                </c:pt>
                <c:pt idx="1786">
                  <c:v>44650</c:v>
                </c:pt>
                <c:pt idx="1787">
                  <c:v>44675</c:v>
                </c:pt>
                <c:pt idx="1788">
                  <c:v>44700</c:v>
                </c:pt>
                <c:pt idx="1789">
                  <c:v>44725</c:v>
                </c:pt>
                <c:pt idx="1790">
                  <c:v>44750</c:v>
                </c:pt>
                <c:pt idx="1791">
                  <c:v>44775</c:v>
                </c:pt>
                <c:pt idx="1792">
                  <c:v>44800</c:v>
                </c:pt>
                <c:pt idx="1793">
                  <c:v>44825</c:v>
                </c:pt>
                <c:pt idx="1794">
                  <c:v>44850</c:v>
                </c:pt>
                <c:pt idx="1795">
                  <c:v>44875</c:v>
                </c:pt>
                <c:pt idx="1796">
                  <c:v>44900</c:v>
                </c:pt>
                <c:pt idx="1797">
                  <c:v>44925</c:v>
                </c:pt>
                <c:pt idx="1798">
                  <c:v>44950</c:v>
                </c:pt>
                <c:pt idx="1799">
                  <c:v>44975</c:v>
                </c:pt>
                <c:pt idx="1800">
                  <c:v>45000</c:v>
                </c:pt>
                <c:pt idx="1801">
                  <c:v>45025</c:v>
                </c:pt>
                <c:pt idx="1802">
                  <c:v>45050</c:v>
                </c:pt>
                <c:pt idx="1803">
                  <c:v>45075</c:v>
                </c:pt>
                <c:pt idx="1804">
                  <c:v>45100</c:v>
                </c:pt>
                <c:pt idx="1805">
                  <c:v>45125</c:v>
                </c:pt>
                <c:pt idx="1806">
                  <c:v>45150</c:v>
                </c:pt>
                <c:pt idx="1807">
                  <c:v>45175</c:v>
                </c:pt>
                <c:pt idx="1808">
                  <c:v>45200</c:v>
                </c:pt>
                <c:pt idx="1809">
                  <c:v>45225</c:v>
                </c:pt>
                <c:pt idx="1810">
                  <c:v>45250</c:v>
                </c:pt>
                <c:pt idx="1811">
                  <c:v>45275</c:v>
                </c:pt>
                <c:pt idx="1812">
                  <c:v>45300</c:v>
                </c:pt>
                <c:pt idx="1813">
                  <c:v>45325</c:v>
                </c:pt>
                <c:pt idx="1814">
                  <c:v>45350</c:v>
                </c:pt>
                <c:pt idx="1815">
                  <c:v>45375</c:v>
                </c:pt>
                <c:pt idx="1816">
                  <c:v>45400</c:v>
                </c:pt>
                <c:pt idx="1817">
                  <c:v>45425</c:v>
                </c:pt>
                <c:pt idx="1818">
                  <c:v>45450</c:v>
                </c:pt>
                <c:pt idx="1819">
                  <c:v>45475</c:v>
                </c:pt>
                <c:pt idx="1820">
                  <c:v>45500</c:v>
                </c:pt>
                <c:pt idx="1821">
                  <c:v>45525</c:v>
                </c:pt>
                <c:pt idx="1822">
                  <c:v>45550</c:v>
                </c:pt>
                <c:pt idx="1823">
                  <c:v>45575</c:v>
                </c:pt>
                <c:pt idx="1824">
                  <c:v>45600</c:v>
                </c:pt>
                <c:pt idx="1825">
                  <c:v>45625</c:v>
                </c:pt>
                <c:pt idx="1826">
                  <c:v>45650</c:v>
                </c:pt>
                <c:pt idx="1827">
                  <c:v>45675</c:v>
                </c:pt>
                <c:pt idx="1828">
                  <c:v>45700</c:v>
                </c:pt>
                <c:pt idx="1829">
                  <c:v>45725</c:v>
                </c:pt>
                <c:pt idx="1830">
                  <c:v>45750</c:v>
                </c:pt>
                <c:pt idx="1831">
                  <c:v>45775</c:v>
                </c:pt>
                <c:pt idx="1832">
                  <c:v>45800</c:v>
                </c:pt>
                <c:pt idx="1833">
                  <c:v>45825</c:v>
                </c:pt>
                <c:pt idx="1834">
                  <c:v>45850</c:v>
                </c:pt>
                <c:pt idx="1835">
                  <c:v>45875</c:v>
                </c:pt>
                <c:pt idx="1836">
                  <c:v>45900</c:v>
                </c:pt>
                <c:pt idx="1837">
                  <c:v>45925</c:v>
                </c:pt>
                <c:pt idx="1838">
                  <c:v>45950</c:v>
                </c:pt>
                <c:pt idx="1839">
                  <c:v>45975</c:v>
                </c:pt>
                <c:pt idx="1840">
                  <c:v>46000</c:v>
                </c:pt>
                <c:pt idx="1841">
                  <c:v>46025</c:v>
                </c:pt>
                <c:pt idx="1842">
                  <c:v>46050</c:v>
                </c:pt>
                <c:pt idx="1843">
                  <c:v>46075</c:v>
                </c:pt>
                <c:pt idx="1844">
                  <c:v>46100</c:v>
                </c:pt>
                <c:pt idx="1845">
                  <c:v>46125</c:v>
                </c:pt>
                <c:pt idx="1846">
                  <c:v>46150</c:v>
                </c:pt>
                <c:pt idx="1847">
                  <c:v>46175</c:v>
                </c:pt>
                <c:pt idx="1848">
                  <c:v>46200</c:v>
                </c:pt>
                <c:pt idx="1849">
                  <c:v>46225</c:v>
                </c:pt>
                <c:pt idx="1850">
                  <c:v>46250</c:v>
                </c:pt>
                <c:pt idx="1851">
                  <c:v>46275</c:v>
                </c:pt>
                <c:pt idx="1852">
                  <c:v>46300</c:v>
                </c:pt>
                <c:pt idx="1853">
                  <c:v>46325</c:v>
                </c:pt>
                <c:pt idx="1854">
                  <c:v>46350</c:v>
                </c:pt>
                <c:pt idx="1855">
                  <c:v>46375</c:v>
                </c:pt>
                <c:pt idx="1856">
                  <c:v>46400</c:v>
                </c:pt>
                <c:pt idx="1857">
                  <c:v>46425</c:v>
                </c:pt>
                <c:pt idx="1858">
                  <c:v>46450</c:v>
                </c:pt>
                <c:pt idx="1859">
                  <c:v>46475</c:v>
                </c:pt>
                <c:pt idx="1860">
                  <c:v>46500</c:v>
                </c:pt>
                <c:pt idx="1861">
                  <c:v>46525</c:v>
                </c:pt>
                <c:pt idx="1862">
                  <c:v>46550</c:v>
                </c:pt>
                <c:pt idx="1863">
                  <c:v>46575</c:v>
                </c:pt>
                <c:pt idx="1864">
                  <c:v>46600</c:v>
                </c:pt>
                <c:pt idx="1865">
                  <c:v>46625</c:v>
                </c:pt>
                <c:pt idx="1866">
                  <c:v>46650</c:v>
                </c:pt>
                <c:pt idx="1867">
                  <c:v>46675</c:v>
                </c:pt>
                <c:pt idx="1868">
                  <c:v>46700</c:v>
                </c:pt>
                <c:pt idx="1869">
                  <c:v>46725</c:v>
                </c:pt>
                <c:pt idx="1870">
                  <c:v>46750</c:v>
                </c:pt>
                <c:pt idx="1871">
                  <c:v>46775</c:v>
                </c:pt>
                <c:pt idx="1872">
                  <c:v>46800</c:v>
                </c:pt>
                <c:pt idx="1873">
                  <c:v>46825</c:v>
                </c:pt>
                <c:pt idx="1874">
                  <c:v>46850</c:v>
                </c:pt>
                <c:pt idx="1875">
                  <c:v>46875</c:v>
                </c:pt>
                <c:pt idx="1876">
                  <c:v>46900</c:v>
                </c:pt>
                <c:pt idx="1877">
                  <c:v>46925</c:v>
                </c:pt>
                <c:pt idx="1878">
                  <c:v>46950</c:v>
                </c:pt>
                <c:pt idx="1879">
                  <c:v>46975</c:v>
                </c:pt>
                <c:pt idx="1880">
                  <c:v>47000</c:v>
                </c:pt>
                <c:pt idx="1881">
                  <c:v>47025</c:v>
                </c:pt>
                <c:pt idx="1882">
                  <c:v>47050</c:v>
                </c:pt>
                <c:pt idx="1883">
                  <c:v>47075</c:v>
                </c:pt>
                <c:pt idx="1884">
                  <c:v>47100</c:v>
                </c:pt>
                <c:pt idx="1885">
                  <c:v>47125</c:v>
                </c:pt>
                <c:pt idx="1886">
                  <c:v>47150</c:v>
                </c:pt>
                <c:pt idx="1887">
                  <c:v>47175</c:v>
                </c:pt>
                <c:pt idx="1888">
                  <c:v>47200</c:v>
                </c:pt>
                <c:pt idx="1889">
                  <c:v>47225</c:v>
                </c:pt>
                <c:pt idx="1890">
                  <c:v>47250</c:v>
                </c:pt>
                <c:pt idx="1891">
                  <c:v>47275</c:v>
                </c:pt>
                <c:pt idx="1892">
                  <c:v>47300</c:v>
                </c:pt>
                <c:pt idx="1893">
                  <c:v>47325</c:v>
                </c:pt>
                <c:pt idx="1894">
                  <c:v>47350</c:v>
                </c:pt>
                <c:pt idx="1895">
                  <c:v>47375</c:v>
                </c:pt>
                <c:pt idx="1896">
                  <c:v>47400</c:v>
                </c:pt>
                <c:pt idx="1897">
                  <c:v>47425</c:v>
                </c:pt>
                <c:pt idx="1898">
                  <c:v>47450</c:v>
                </c:pt>
                <c:pt idx="1899">
                  <c:v>47475</c:v>
                </c:pt>
                <c:pt idx="1900">
                  <c:v>47500</c:v>
                </c:pt>
                <c:pt idx="1901">
                  <c:v>47525</c:v>
                </c:pt>
                <c:pt idx="1902">
                  <c:v>47550</c:v>
                </c:pt>
                <c:pt idx="1903">
                  <c:v>47575</c:v>
                </c:pt>
                <c:pt idx="1904">
                  <c:v>47600</c:v>
                </c:pt>
                <c:pt idx="1905">
                  <c:v>47625</c:v>
                </c:pt>
                <c:pt idx="1906">
                  <c:v>47650</c:v>
                </c:pt>
                <c:pt idx="1907">
                  <c:v>47675</c:v>
                </c:pt>
                <c:pt idx="1908">
                  <c:v>47700</c:v>
                </c:pt>
                <c:pt idx="1909">
                  <c:v>47725</c:v>
                </c:pt>
                <c:pt idx="1910">
                  <c:v>47750</c:v>
                </c:pt>
                <c:pt idx="1911">
                  <c:v>47775</c:v>
                </c:pt>
                <c:pt idx="1912">
                  <c:v>47800</c:v>
                </c:pt>
                <c:pt idx="1913">
                  <c:v>47825</c:v>
                </c:pt>
                <c:pt idx="1914">
                  <c:v>47850</c:v>
                </c:pt>
                <c:pt idx="1915">
                  <c:v>47875</c:v>
                </c:pt>
                <c:pt idx="1916">
                  <c:v>47900</c:v>
                </c:pt>
                <c:pt idx="1917">
                  <c:v>47925</c:v>
                </c:pt>
                <c:pt idx="1918">
                  <c:v>47950</c:v>
                </c:pt>
                <c:pt idx="1919">
                  <c:v>47975</c:v>
                </c:pt>
                <c:pt idx="1920">
                  <c:v>48000</c:v>
                </c:pt>
                <c:pt idx="1921">
                  <c:v>48025</c:v>
                </c:pt>
                <c:pt idx="1922">
                  <c:v>48050</c:v>
                </c:pt>
                <c:pt idx="1923">
                  <c:v>48075</c:v>
                </c:pt>
                <c:pt idx="1924">
                  <c:v>48100</c:v>
                </c:pt>
                <c:pt idx="1925">
                  <c:v>48125</c:v>
                </c:pt>
                <c:pt idx="1926">
                  <c:v>48150</c:v>
                </c:pt>
                <c:pt idx="1927">
                  <c:v>48175</c:v>
                </c:pt>
                <c:pt idx="1928">
                  <c:v>48200</c:v>
                </c:pt>
                <c:pt idx="1929">
                  <c:v>48225</c:v>
                </c:pt>
                <c:pt idx="1930">
                  <c:v>48250</c:v>
                </c:pt>
                <c:pt idx="1931">
                  <c:v>48275</c:v>
                </c:pt>
                <c:pt idx="1932">
                  <c:v>48300</c:v>
                </c:pt>
                <c:pt idx="1933">
                  <c:v>48325</c:v>
                </c:pt>
                <c:pt idx="1934">
                  <c:v>48350</c:v>
                </c:pt>
                <c:pt idx="1935">
                  <c:v>48375</c:v>
                </c:pt>
                <c:pt idx="1936">
                  <c:v>48400</c:v>
                </c:pt>
                <c:pt idx="1937">
                  <c:v>48425</c:v>
                </c:pt>
                <c:pt idx="1938">
                  <c:v>48450</c:v>
                </c:pt>
                <c:pt idx="1939">
                  <c:v>48475</c:v>
                </c:pt>
                <c:pt idx="1940">
                  <c:v>48500</c:v>
                </c:pt>
                <c:pt idx="1941">
                  <c:v>48525</c:v>
                </c:pt>
                <c:pt idx="1942">
                  <c:v>48550</c:v>
                </c:pt>
                <c:pt idx="1943">
                  <c:v>48575</c:v>
                </c:pt>
                <c:pt idx="1944">
                  <c:v>48600</c:v>
                </c:pt>
                <c:pt idx="1945">
                  <c:v>48625</c:v>
                </c:pt>
                <c:pt idx="1946">
                  <c:v>48650</c:v>
                </c:pt>
                <c:pt idx="1947">
                  <c:v>48675</c:v>
                </c:pt>
                <c:pt idx="1948">
                  <c:v>48700</c:v>
                </c:pt>
                <c:pt idx="1949">
                  <c:v>48725</c:v>
                </c:pt>
                <c:pt idx="1950">
                  <c:v>48750</c:v>
                </c:pt>
                <c:pt idx="1951">
                  <c:v>48775</c:v>
                </c:pt>
                <c:pt idx="1952">
                  <c:v>48800</c:v>
                </c:pt>
                <c:pt idx="1953">
                  <c:v>48825</c:v>
                </c:pt>
                <c:pt idx="1954">
                  <c:v>48850</c:v>
                </c:pt>
                <c:pt idx="1955">
                  <c:v>48875</c:v>
                </c:pt>
                <c:pt idx="1956">
                  <c:v>48900</c:v>
                </c:pt>
                <c:pt idx="1957">
                  <c:v>48925</c:v>
                </c:pt>
                <c:pt idx="1958">
                  <c:v>48950</c:v>
                </c:pt>
                <c:pt idx="1959">
                  <c:v>48975</c:v>
                </c:pt>
                <c:pt idx="1960">
                  <c:v>49000</c:v>
                </c:pt>
                <c:pt idx="1961">
                  <c:v>49025</c:v>
                </c:pt>
                <c:pt idx="1962">
                  <c:v>49050</c:v>
                </c:pt>
                <c:pt idx="1963">
                  <c:v>49075</c:v>
                </c:pt>
                <c:pt idx="1964">
                  <c:v>49100</c:v>
                </c:pt>
                <c:pt idx="1965">
                  <c:v>49125</c:v>
                </c:pt>
                <c:pt idx="1966">
                  <c:v>49150</c:v>
                </c:pt>
                <c:pt idx="1967">
                  <c:v>49175</c:v>
                </c:pt>
                <c:pt idx="1968">
                  <c:v>49200</c:v>
                </c:pt>
                <c:pt idx="1969">
                  <c:v>49225</c:v>
                </c:pt>
                <c:pt idx="1970">
                  <c:v>49250</c:v>
                </c:pt>
                <c:pt idx="1971">
                  <c:v>49275</c:v>
                </c:pt>
                <c:pt idx="1972">
                  <c:v>49300</c:v>
                </c:pt>
                <c:pt idx="1973">
                  <c:v>49325</c:v>
                </c:pt>
                <c:pt idx="1974">
                  <c:v>49350</c:v>
                </c:pt>
                <c:pt idx="1975">
                  <c:v>49375</c:v>
                </c:pt>
                <c:pt idx="1976">
                  <c:v>49400</c:v>
                </c:pt>
                <c:pt idx="1977">
                  <c:v>49425</c:v>
                </c:pt>
                <c:pt idx="1978">
                  <c:v>49450</c:v>
                </c:pt>
                <c:pt idx="1979">
                  <c:v>49475</c:v>
                </c:pt>
                <c:pt idx="1980">
                  <c:v>49500</c:v>
                </c:pt>
                <c:pt idx="1981">
                  <c:v>49525</c:v>
                </c:pt>
                <c:pt idx="1982">
                  <c:v>49550</c:v>
                </c:pt>
                <c:pt idx="1983">
                  <c:v>49575</c:v>
                </c:pt>
                <c:pt idx="1984">
                  <c:v>49600</c:v>
                </c:pt>
                <c:pt idx="1985">
                  <c:v>49625</c:v>
                </c:pt>
                <c:pt idx="1986">
                  <c:v>49650</c:v>
                </c:pt>
                <c:pt idx="1987">
                  <c:v>49675</c:v>
                </c:pt>
                <c:pt idx="1988">
                  <c:v>49700</c:v>
                </c:pt>
                <c:pt idx="1989">
                  <c:v>49725</c:v>
                </c:pt>
                <c:pt idx="1990">
                  <c:v>49750</c:v>
                </c:pt>
                <c:pt idx="1991">
                  <c:v>49775</c:v>
                </c:pt>
                <c:pt idx="1992">
                  <c:v>49800</c:v>
                </c:pt>
                <c:pt idx="1993">
                  <c:v>49825</c:v>
                </c:pt>
                <c:pt idx="1994">
                  <c:v>49850</c:v>
                </c:pt>
                <c:pt idx="1995">
                  <c:v>49875</c:v>
                </c:pt>
                <c:pt idx="1996">
                  <c:v>49900</c:v>
                </c:pt>
                <c:pt idx="1997">
                  <c:v>49925</c:v>
                </c:pt>
                <c:pt idx="1998">
                  <c:v>49950</c:v>
                </c:pt>
                <c:pt idx="1999">
                  <c:v>49975</c:v>
                </c:pt>
                <c:pt idx="2000">
                  <c:v>50000</c:v>
                </c:pt>
                <c:pt idx="2001">
                  <c:v>50025</c:v>
                </c:pt>
                <c:pt idx="2002">
                  <c:v>50050</c:v>
                </c:pt>
                <c:pt idx="2003">
                  <c:v>50075</c:v>
                </c:pt>
                <c:pt idx="2004">
                  <c:v>50100</c:v>
                </c:pt>
                <c:pt idx="2005">
                  <c:v>50125</c:v>
                </c:pt>
                <c:pt idx="2006">
                  <c:v>50150</c:v>
                </c:pt>
                <c:pt idx="2007">
                  <c:v>50175</c:v>
                </c:pt>
                <c:pt idx="2008">
                  <c:v>50200</c:v>
                </c:pt>
                <c:pt idx="2009">
                  <c:v>50225</c:v>
                </c:pt>
                <c:pt idx="2010">
                  <c:v>50250</c:v>
                </c:pt>
                <c:pt idx="2011">
                  <c:v>50275</c:v>
                </c:pt>
                <c:pt idx="2012">
                  <c:v>50300</c:v>
                </c:pt>
                <c:pt idx="2013">
                  <c:v>50325</c:v>
                </c:pt>
                <c:pt idx="2014">
                  <c:v>50350</c:v>
                </c:pt>
                <c:pt idx="2015">
                  <c:v>50375</c:v>
                </c:pt>
                <c:pt idx="2016">
                  <c:v>50400</c:v>
                </c:pt>
                <c:pt idx="2017">
                  <c:v>50425</c:v>
                </c:pt>
                <c:pt idx="2018">
                  <c:v>50450</c:v>
                </c:pt>
                <c:pt idx="2019">
                  <c:v>50475</c:v>
                </c:pt>
                <c:pt idx="2020">
                  <c:v>50500</c:v>
                </c:pt>
                <c:pt idx="2021">
                  <c:v>50525</c:v>
                </c:pt>
                <c:pt idx="2022">
                  <c:v>50550</c:v>
                </c:pt>
                <c:pt idx="2023">
                  <c:v>50575</c:v>
                </c:pt>
                <c:pt idx="2024">
                  <c:v>50600</c:v>
                </c:pt>
                <c:pt idx="2025">
                  <c:v>50625</c:v>
                </c:pt>
                <c:pt idx="2026">
                  <c:v>50650</c:v>
                </c:pt>
                <c:pt idx="2027">
                  <c:v>50675</c:v>
                </c:pt>
                <c:pt idx="2028">
                  <c:v>50700</c:v>
                </c:pt>
                <c:pt idx="2029">
                  <c:v>50725</c:v>
                </c:pt>
                <c:pt idx="2030">
                  <c:v>50750</c:v>
                </c:pt>
                <c:pt idx="2031">
                  <c:v>50775</c:v>
                </c:pt>
                <c:pt idx="2032">
                  <c:v>50800</c:v>
                </c:pt>
                <c:pt idx="2033">
                  <c:v>50825</c:v>
                </c:pt>
                <c:pt idx="2034">
                  <c:v>50850</c:v>
                </c:pt>
                <c:pt idx="2035">
                  <c:v>50875</c:v>
                </c:pt>
                <c:pt idx="2036">
                  <c:v>50900</c:v>
                </c:pt>
                <c:pt idx="2037">
                  <c:v>50925</c:v>
                </c:pt>
                <c:pt idx="2038">
                  <c:v>50950</c:v>
                </c:pt>
                <c:pt idx="2039">
                  <c:v>50975</c:v>
                </c:pt>
                <c:pt idx="2040">
                  <c:v>51000</c:v>
                </c:pt>
                <c:pt idx="2041">
                  <c:v>51025</c:v>
                </c:pt>
                <c:pt idx="2042">
                  <c:v>51050</c:v>
                </c:pt>
                <c:pt idx="2043">
                  <c:v>51075</c:v>
                </c:pt>
                <c:pt idx="2044">
                  <c:v>51100</c:v>
                </c:pt>
                <c:pt idx="2045">
                  <c:v>51125</c:v>
                </c:pt>
                <c:pt idx="2046">
                  <c:v>51150</c:v>
                </c:pt>
                <c:pt idx="2047">
                  <c:v>51175</c:v>
                </c:pt>
                <c:pt idx="2048">
                  <c:v>51200</c:v>
                </c:pt>
                <c:pt idx="2049">
                  <c:v>51225</c:v>
                </c:pt>
                <c:pt idx="2050">
                  <c:v>51250</c:v>
                </c:pt>
                <c:pt idx="2051">
                  <c:v>51275</c:v>
                </c:pt>
                <c:pt idx="2052">
                  <c:v>51300</c:v>
                </c:pt>
                <c:pt idx="2053">
                  <c:v>51325</c:v>
                </c:pt>
                <c:pt idx="2054">
                  <c:v>51350</c:v>
                </c:pt>
                <c:pt idx="2055">
                  <c:v>51375</c:v>
                </c:pt>
                <c:pt idx="2056">
                  <c:v>51400</c:v>
                </c:pt>
                <c:pt idx="2057">
                  <c:v>51425</c:v>
                </c:pt>
                <c:pt idx="2058">
                  <c:v>51450</c:v>
                </c:pt>
                <c:pt idx="2059">
                  <c:v>51475</c:v>
                </c:pt>
                <c:pt idx="2060">
                  <c:v>51500</c:v>
                </c:pt>
                <c:pt idx="2061">
                  <c:v>51525</c:v>
                </c:pt>
                <c:pt idx="2062">
                  <c:v>51550</c:v>
                </c:pt>
                <c:pt idx="2063">
                  <c:v>51575</c:v>
                </c:pt>
                <c:pt idx="2064">
                  <c:v>51600</c:v>
                </c:pt>
                <c:pt idx="2065">
                  <c:v>51625</c:v>
                </c:pt>
                <c:pt idx="2066">
                  <c:v>51650</c:v>
                </c:pt>
                <c:pt idx="2067">
                  <c:v>51675</c:v>
                </c:pt>
                <c:pt idx="2068">
                  <c:v>51700</c:v>
                </c:pt>
                <c:pt idx="2069">
                  <c:v>51725</c:v>
                </c:pt>
                <c:pt idx="2070">
                  <c:v>51750</c:v>
                </c:pt>
                <c:pt idx="2071">
                  <c:v>51775</c:v>
                </c:pt>
                <c:pt idx="2072">
                  <c:v>51800</c:v>
                </c:pt>
                <c:pt idx="2073">
                  <c:v>51825</c:v>
                </c:pt>
                <c:pt idx="2074">
                  <c:v>51850</c:v>
                </c:pt>
                <c:pt idx="2075">
                  <c:v>51875</c:v>
                </c:pt>
                <c:pt idx="2076">
                  <c:v>51900</c:v>
                </c:pt>
                <c:pt idx="2077">
                  <c:v>51925</c:v>
                </c:pt>
                <c:pt idx="2078">
                  <c:v>51950</c:v>
                </c:pt>
                <c:pt idx="2079">
                  <c:v>51975</c:v>
                </c:pt>
                <c:pt idx="2080">
                  <c:v>52000</c:v>
                </c:pt>
                <c:pt idx="2081">
                  <c:v>52025</c:v>
                </c:pt>
                <c:pt idx="2082">
                  <c:v>52050</c:v>
                </c:pt>
                <c:pt idx="2083">
                  <c:v>52075</c:v>
                </c:pt>
                <c:pt idx="2084">
                  <c:v>52100</c:v>
                </c:pt>
                <c:pt idx="2085">
                  <c:v>52125</c:v>
                </c:pt>
                <c:pt idx="2086">
                  <c:v>52150</c:v>
                </c:pt>
                <c:pt idx="2087">
                  <c:v>52175</c:v>
                </c:pt>
                <c:pt idx="2088">
                  <c:v>52200</c:v>
                </c:pt>
                <c:pt idx="2089">
                  <c:v>52225</c:v>
                </c:pt>
                <c:pt idx="2090">
                  <c:v>52250</c:v>
                </c:pt>
                <c:pt idx="2091">
                  <c:v>52275</c:v>
                </c:pt>
                <c:pt idx="2092">
                  <c:v>52300</c:v>
                </c:pt>
                <c:pt idx="2093">
                  <c:v>52325</c:v>
                </c:pt>
                <c:pt idx="2094">
                  <c:v>52350</c:v>
                </c:pt>
                <c:pt idx="2095">
                  <c:v>52375</c:v>
                </c:pt>
                <c:pt idx="2096">
                  <c:v>52400</c:v>
                </c:pt>
                <c:pt idx="2097">
                  <c:v>52425</c:v>
                </c:pt>
                <c:pt idx="2098">
                  <c:v>52450</c:v>
                </c:pt>
                <c:pt idx="2099">
                  <c:v>52475</c:v>
                </c:pt>
                <c:pt idx="2100">
                  <c:v>52500</c:v>
                </c:pt>
                <c:pt idx="2101">
                  <c:v>52525</c:v>
                </c:pt>
                <c:pt idx="2102">
                  <c:v>52550</c:v>
                </c:pt>
                <c:pt idx="2103">
                  <c:v>52575</c:v>
                </c:pt>
                <c:pt idx="2104">
                  <c:v>52600</c:v>
                </c:pt>
                <c:pt idx="2105">
                  <c:v>52625</c:v>
                </c:pt>
                <c:pt idx="2106">
                  <c:v>52650</c:v>
                </c:pt>
                <c:pt idx="2107">
                  <c:v>52675</c:v>
                </c:pt>
                <c:pt idx="2108">
                  <c:v>52700</c:v>
                </c:pt>
                <c:pt idx="2109">
                  <c:v>52725</c:v>
                </c:pt>
                <c:pt idx="2110">
                  <c:v>52750</c:v>
                </c:pt>
                <c:pt idx="2111">
                  <c:v>52775</c:v>
                </c:pt>
                <c:pt idx="2112">
                  <c:v>52800</c:v>
                </c:pt>
                <c:pt idx="2113">
                  <c:v>52825</c:v>
                </c:pt>
                <c:pt idx="2114">
                  <c:v>52850</c:v>
                </c:pt>
                <c:pt idx="2115">
                  <c:v>52875</c:v>
                </c:pt>
                <c:pt idx="2116">
                  <c:v>52900</c:v>
                </c:pt>
                <c:pt idx="2117">
                  <c:v>52925</c:v>
                </c:pt>
                <c:pt idx="2118">
                  <c:v>52950</c:v>
                </c:pt>
                <c:pt idx="2119">
                  <c:v>52975</c:v>
                </c:pt>
                <c:pt idx="2120">
                  <c:v>53000</c:v>
                </c:pt>
                <c:pt idx="2121">
                  <c:v>53025</c:v>
                </c:pt>
                <c:pt idx="2122">
                  <c:v>53050</c:v>
                </c:pt>
                <c:pt idx="2123">
                  <c:v>53075</c:v>
                </c:pt>
                <c:pt idx="2124">
                  <c:v>53100</c:v>
                </c:pt>
                <c:pt idx="2125">
                  <c:v>53125</c:v>
                </c:pt>
                <c:pt idx="2126">
                  <c:v>53150</c:v>
                </c:pt>
                <c:pt idx="2127">
                  <c:v>53175</c:v>
                </c:pt>
                <c:pt idx="2128">
                  <c:v>53200</c:v>
                </c:pt>
                <c:pt idx="2129">
                  <c:v>53225</c:v>
                </c:pt>
                <c:pt idx="2130">
                  <c:v>53250</c:v>
                </c:pt>
                <c:pt idx="2131">
                  <c:v>53275</c:v>
                </c:pt>
                <c:pt idx="2132">
                  <c:v>53300</c:v>
                </c:pt>
                <c:pt idx="2133">
                  <c:v>53325</c:v>
                </c:pt>
                <c:pt idx="2134">
                  <c:v>53350</c:v>
                </c:pt>
                <c:pt idx="2135">
                  <c:v>53375</c:v>
                </c:pt>
                <c:pt idx="2136">
                  <c:v>53400</c:v>
                </c:pt>
                <c:pt idx="2137">
                  <c:v>53425</c:v>
                </c:pt>
                <c:pt idx="2138">
                  <c:v>53450</c:v>
                </c:pt>
                <c:pt idx="2139">
                  <c:v>53475</c:v>
                </c:pt>
                <c:pt idx="2140">
                  <c:v>53500</c:v>
                </c:pt>
                <c:pt idx="2141">
                  <c:v>53525</c:v>
                </c:pt>
                <c:pt idx="2142">
                  <c:v>53550</c:v>
                </c:pt>
                <c:pt idx="2143">
                  <c:v>53575</c:v>
                </c:pt>
                <c:pt idx="2144">
                  <c:v>53600</c:v>
                </c:pt>
                <c:pt idx="2145">
                  <c:v>53625</c:v>
                </c:pt>
                <c:pt idx="2146">
                  <c:v>53650</c:v>
                </c:pt>
                <c:pt idx="2147">
                  <c:v>53675</c:v>
                </c:pt>
                <c:pt idx="2148">
                  <c:v>53700</c:v>
                </c:pt>
                <c:pt idx="2149">
                  <c:v>53725</c:v>
                </c:pt>
                <c:pt idx="2150">
                  <c:v>53750</c:v>
                </c:pt>
                <c:pt idx="2151">
                  <c:v>53775</c:v>
                </c:pt>
                <c:pt idx="2152">
                  <c:v>53800</c:v>
                </c:pt>
                <c:pt idx="2153">
                  <c:v>53825</c:v>
                </c:pt>
                <c:pt idx="2154">
                  <c:v>53850</c:v>
                </c:pt>
                <c:pt idx="2155">
                  <c:v>53875</c:v>
                </c:pt>
                <c:pt idx="2156">
                  <c:v>53900</c:v>
                </c:pt>
                <c:pt idx="2157">
                  <c:v>53925</c:v>
                </c:pt>
                <c:pt idx="2158">
                  <c:v>53950</c:v>
                </c:pt>
                <c:pt idx="2159">
                  <c:v>53975</c:v>
                </c:pt>
                <c:pt idx="2160">
                  <c:v>54000</c:v>
                </c:pt>
                <c:pt idx="2161">
                  <c:v>54025</c:v>
                </c:pt>
                <c:pt idx="2162">
                  <c:v>54050</c:v>
                </c:pt>
                <c:pt idx="2163">
                  <c:v>54075</c:v>
                </c:pt>
                <c:pt idx="2164">
                  <c:v>54100</c:v>
                </c:pt>
                <c:pt idx="2165">
                  <c:v>54125</c:v>
                </c:pt>
                <c:pt idx="2166">
                  <c:v>54150</c:v>
                </c:pt>
                <c:pt idx="2167">
                  <c:v>54175</c:v>
                </c:pt>
                <c:pt idx="2168">
                  <c:v>54200</c:v>
                </c:pt>
                <c:pt idx="2169">
                  <c:v>54225</c:v>
                </c:pt>
                <c:pt idx="2170">
                  <c:v>54250</c:v>
                </c:pt>
                <c:pt idx="2171">
                  <c:v>54275</c:v>
                </c:pt>
                <c:pt idx="2172">
                  <c:v>54300</c:v>
                </c:pt>
                <c:pt idx="2173">
                  <c:v>54325</c:v>
                </c:pt>
                <c:pt idx="2174">
                  <c:v>54350</c:v>
                </c:pt>
                <c:pt idx="2175">
                  <c:v>54375</c:v>
                </c:pt>
                <c:pt idx="2176">
                  <c:v>54400</c:v>
                </c:pt>
                <c:pt idx="2177">
                  <c:v>54425</c:v>
                </c:pt>
                <c:pt idx="2178">
                  <c:v>54450</c:v>
                </c:pt>
                <c:pt idx="2179">
                  <c:v>54475</c:v>
                </c:pt>
                <c:pt idx="2180">
                  <c:v>54500</c:v>
                </c:pt>
                <c:pt idx="2181">
                  <c:v>54525</c:v>
                </c:pt>
                <c:pt idx="2182">
                  <c:v>54550</c:v>
                </c:pt>
                <c:pt idx="2183">
                  <c:v>54575</c:v>
                </c:pt>
                <c:pt idx="2184">
                  <c:v>54600</c:v>
                </c:pt>
                <c:pt idx="2185">
                  <c:v>54625</c:v>
                </c:pt>
                <c:pt idx="2186">
                  <c:v>54650</c:v>
                </c:pt>
                <c:pt idx="2187">
                  <c:v>54675</c:v>
                </c:pt>
                <c:pt idx="2188">
                  <c:v>54700</c:v>
                </c:pt>
                <c:pt idx="2189">
                  <c:v>54725</c:v>
                </c:pt>
                <c:pt idx="2190">
                  <c:v>54750</c:v>
                </c:pt>
                <c:pt idx="2191">
                  <c:v>54775</c:v>
                </c:pt>
                <c:pt idx="2192">
                  <c:v>54800</c:v>
                </c:pt>
                <c:pt idx="2193">
                  <c:v>54825</c:v>
                </c:pt>
                <c:pt idx="2194">
                  <c:v>54850</c:v>
                </c:pt>
                <c:pt idx="2195">
                  <c:v>54875</c:v>
                </c:pt>
                <c:pt idx="2196">
                  <c:v>54900</c:v>
                </c:pt>
                <c:pt idx="2197">
                  <c:v>54925</c:v>
                </c:pt>
                <c:pt idx="2198">
                  <c:v>54950</c:v>
                </c:pt>
                <c:pt idx="2199">
                  <c:v>54975</c:v>
                </c:pt>
                <c:pt idx="2200">
                  <c:v>55000</c:v>
                </c:pt>
                <c:pt idx="2201">
                  <c:v>55025</c:v>
                </c:pt>
                <c:pt idx="2202">
                  <c:v>55050</c:v>
                </c:pt>
                <c:pt idx="2203">
                  <c:v>55075</c:v>
                </c:pt>
                <c:pt idx="2204">
                  <c:v>55100</c:v>
                </c:pt>
                <c:pt idx="2205">
                  <c:v>55125</c:v>
                </c:pt>
                <c:pt idx="2206">
                  <c:v>55150</c:v>
                </c:pt>
                <c:pt idx="2207">
                  <c:v>55175</c:v>
                </c:pt>
                <c:pt idx="2208">
                  <c:v>55200</c:v>
                </c:pt>
                <c:pt idx="2209">
                  <c:v>55225</c:v>
                </c:pt>
                <c:pt idx="2210">
                  <c:v>55250</c:v>
                </c:pt>
                <c:pt idx="2211">
                  <c:v>55275</c:v>
                </c:pt>
                <c:pt idx="2212">
                  <c:v>55300</c:v>
                </c:pt>
                <c:pt idx="2213">
                  <c:v>55325</c:v>
                </c:pt>
                <c:pt idx="2214">
                  <c:v>55350</c:v>
                </c:pt>
                <c:pt idx="2215">
                  <c:v>55375</c:v>
                </c:pt>
                <c:pt idx="2216">
                  <c:v>55400</c:v>
                </c:pt>
                <c:pt idx="2217">
                  <c:v>55425</c:v>
                </c:pt>
                <c:pt idx="2218">
                  <c:v>55450</c:v>
                </c:pt>
                <c:pt idx="2219">
                  <c:v>55475</c:v>
                </c:pt>
                <c:pt idx="2220">
                  <c:v>55500</c:v>
                </c:pt>
                <c:pt idx="2221">
                  <c:v>55525</c:v>
                </c:pt>
                <c:pt idx="2222">
                  <c:v>55550</c:v>
                </c:pt>
                <c:pt idx="2223">
                  <c:v>55575</c:v>
                </c:pt>
                <c:pt idx="2224">
                  <c:v>55600</c:v>
                </c:pt>
                <c:pt idx="2225">
                  <c:v>55625</c:v>
                </c:pt>
                <c:pt idx="2226">
                  <c:v>55650</c:v>
                </c:pt>
                <c:pt idx="2227">
                  <c:v>55675</c:v>
                </c:pt>
                <c:pt idx="2228">
                  <c:v>55700</c:v>
                </c:pt>
                <c:pt idx="2229">
                  <c:v>55725</c:v>
                </c:pt>
                <c:pt idx="2230">
                  <c:v>55750</c:v>
                </c:pt>
                <c:pt idx="2231">
                  <c:v>55775</c:v>
                </c:pt>
                <c:pt idx="2232">
                  <c:v>55800</c:v>
                </c:pt>
                <c:pt idx="2233">
                  <c:v>55825</c:v>
                </c:pt>
                <c:pt idx="2234">
                  <c:v>55850</c:v>
                </c:pt>
                <c:pt idx="2235">
                  <c:v>55875</c:v>
                </c:pt>
                <c:pt idx="2236">
                  <c:v>55900</c:v>
                </c:pt>
                <c:pt idx="2237">
                  <c:v>55925</c:v>
                </c:pt>
                <c:pt idx="2238">
                  <c:v>55950</c:v>
                </c:pt>
                <c:pt idx="2239">
                  <c:v>55975</c:v>
                </c:pt>
                <c:pt idx="2240">
                  <c:v>56000</c:v>
                </c:pt>
                <c:pt idx="2241">
                  <c:v>56025</c:v>
                </c:pt>
                <c:pt idx="2242">
                  <c:v>56050</c:v>
                </c:pt>
                <c:pt idx="2243">
                  <c:v>56075</c:v>
                </c:pt>
                <c:pt idx="2244">
                  <c:v>56100</c:v>
                </c:pt>
                <c:pt idx="2245">
                  <c:v>56125</c:v>
                </c:pt>
                <c:pt idx="2246">
                  <c:v>56150</c:v>
                </c:pt>
                <c:pt idx="2247">
                  <c:v>56175</c:v>
                </c:pt>
                <c:pt idx="2248">
                  <c:v>56200</c:v>
                </c:pt>
                <c:pt idx="2249">
                  <c:v>56225</c:v>
                </c:pt>
                <c:pt idx="2250">
                  <c:v>56250</c:v>
                </c:pt>
                <c:pt idx="2251">
                  <c:v>56275</c:v>
                </c:pt>
                <c:pt idx="2252">
                  <c:v>56300</c:v>
                </c:pt>
                <c:pt idx="2253">
                  <c:v>56325</c:v>
                </c:pt>
                <c:pt idx="2254">
                  <c:v>56350</c:v>
                </c:pt>
                <c:pt idx="2255">
                  <c:v>56375</c:v>
                </c:pt>
                <c:pt idx="2256">
                  <c:v>56400</c:v>
                </c:pt>
                <c:pt idx="2257">
                  <c:v>56425</c:v>
                </c:pt>
                <c:pt idx="2258">
                  <c:v>56450</c:v>
                </c:pt>
                <c:pt idx="2259">
                  <c:v>56475</c:v>
                </c:pt>
                <c:pt idx="2260">
                  <c:v>56500</c:v>
                </c:pt>
                <c:pt idx="2261">
                  <c:v>56525</c:v>
                </c:pt>
                <c:pt idx="2262">
                  <c:v>56550</c:v>
                </c:pt>
                <c:pt idx="2263">
                  <c:v>56575</c:v>
                </c:pt>
                <c:pt idx="2264">
                  <c:v>56600</c:v>
                </c:pt>
                <c:pt idx="2265">
                  <c:v>56625</c:v>
                </c:pt>
                <c:pt idx="2266">
                  <c:v>56650</c:v>
                </c:pt>
                <c:pt idx="2267">
                  <c:v>56675</c:v>
                </c:pt>
                <c:pt idx="2268">
                  <c:v>56700</c:v>
                </c:pt>
                <c:pt idx="2269">
                  <c:v>56725</c:v>
                </c:pt>
                <c:pt idx="2270">
                  <c:v>56750</c:v>
                </c:pt>
                <c:pt idx="2271">
                  <c:v>56775</c:v>
                </c:pt>
                <c:pt idx="2272">
                  <c:v>56800</c:v>
                </c:pt>
                <c:pt idx="2273">
                  <c:v>56825</c:v>
                </c:pt>
                <c:pt idx="2274">
                  <c:v>56850</c:v>
                </c:pt>
                <c:pt idx="2275">
                  <c:v>56875</c:v>
                </c:pt>
                <c:pt idx="2276">
                  <c:v>56900</c:v>
                </c:pt>
                <c:pt idx="2277">
                  <c:v>56925</c:v>
                </c:pt>
                <c:pt idx="2278">
                  <c:v>56950</c:v>
                </c:pt>
                <c:pt idx="2279">
                  <c:v>56975</c:v>
                </c:pt>
                <c:pt idx="2280">
                  <c:v>57000</c:v>
                </c:pt>
                <c:pt idx="2281">
                  <c:v>57025</c:v>
                </c:pt>
                <c:pt idx="2282">
                  <c:v>57050</c:v>
                </c:pt>
                <c:pt idx="2283">
                  <c:v>57075</c:v>
                </c:pt>
                <c:pt idx="2284">
                  <c:v>57100</c:v>
                </c:pt>
                <c:pt idx="2285">
                  <c:v>57125</c:v>
                </c:pt>
                <c:pt idx="2286">
                  <c:v>57150</c:v>
                </c:pt>
                <c:pt idx="2287">
                  <c:v>57175</c:v>
                </c:pt>
                <c:pt idx="2288">
                  <c:v>57200</c:v>
                </c:pt>
                <c:pt idx="2289">
                  <c:v>57225</c:v>
                </c:pt>
                <c:pt idx="2290">
                  <c:v>57250</c:v>
                </c:pt>
                <c:pt idx="2291">
                  <c:v>57275</c:v>
                </c:pt>
                <c:pt idx="2292">
                  <c:v>57300</c:v>
                </c:pt>
                <c:pt idx="2293">
                  <c:v>57325</c:v>
                </c:pt>
                <c:pt idx="2294">
                  <c:v>57350</c:v>
                </c:pt>
                <c:pt idx="2295">
                  <c:v>57375</c:v>
                </c:pt>
                <c:pt idx="2296">
                  <c:v>57400</c:v>
                </c:pt>
                <c:pt idx="2297">
                  <c:v>57425</c:v>
                </c:pt>
                <c:pt idx="2298">
                  <c:v>57450</c:v>
                </c:pt>
                <c:pt idx="2299">
                  <c:v>57475</c:v>
                </c:pt>
                <c:pt idx="2300">
                  <c:v>57500</c:v>
                </c:pt>
                <c:pt idx="2301">
                  <c:v>57525</c:v>
                </c:pt>
                <c:pt idx="2302">
                  <c:v>57550</c:v>
                </c:pt>
                <c:pt idx="2303">
                  <c:v>57575</c:v>
                </c:pt>
                <c:pt idx="2304">
                  <c:v>57600</c:v>
                </c:pt>
                <c:pt idx="2305">
                  <c:v>57625</c:v>
                </c:pt>
                <c:pt idx="2306">
                  <c:v>57650</c:v>
                </c:pt>
                <c:pt idx="2307">
                  <c:v>57675</c:v>
                </c:pt>
                <c:pt idx="2308">
                  <c:v>57700</c:v>
                </c:pt>
                <c:pt idx="2309">
                  <c:v>57725</c:v>
                </c:pt>
                <c:pt idx="2310">
                  <c:v>57750</c:v>
                </c:pt>
                <c:pt idx="2311">
                  <c:v>57775</c:v>
                </c:pt>
                <c:pt idx="2312">
                  <c:v>57800</c:v>
                </c:pt>
                <c:pt idx="2313">
                  <c:v>57825</c:v>
                </c:pt>
                <c:pt idx="2314">
                  <c:v>57850</c:v>
                </c:pt>
                <c:pt idx="2315">
                  <c:v>57875</c:v>
                </c:pt>
                <c:pt idx="2316">
                  <c:v>57900</c:v>
                </c:pt>
                <c:pt idx="2317">
                  <c:v>57925</c:v>
                </c:pt>
                <c:pt idx="2318">
                  <c:v>57950</c:v>
                </c:pt>
                <c:pt idx="2319">
                  <c:v>57975</c:v>
                </c:pt>
                <c:pt idx="2320">
                  <c:v>58000</c:v>
                </c:pt>
                <c:pt idx="2321">
                  <c:v>58025</c:v>
                </c:pt>
                <c:pt idx="2322">
                  <c:v>58050</c:v>
                </c:pt>
                <c:pt idx="2323">
                  <c:v>58075</c:v>
                </c:pt>
                <c:pt idx="2324">
                  <c:v>58100</c:v>
                </c:pt>
                <c:pt idx="2325">
                  <c:v>58125</c:v>
                </c:pt>
                <c:pt idx="2326">
                  <c:v>58150</c:v>
                </c:pt>
                <c:pt idx="2327">
                  <c:v>58175</c:v>
                </c:pt>
                <c:pt idx="2328">
                  <c:v>58200</c:v>
                </c:pt>
                <c:pt idx="2329">
                  <c:v>58225</c:v>
                </c:pt>
                <c:pt idx="2330">
                  <c:v>58250</c:v>
                </c:pt>
                <c:pt idx="2331">
                  <c:v>58275</c:v>
                </c:pt>
                <c:pt idx="2332">
                  <c:v>58300</c:v>
                </c:pt>
                <c:pt idx="2333">
                  <c:v>58325</c:v>
                </c:pt>
                <c:pt idx="2334">
                  <c:v>58350</c:v>
                </c:pt>
                <c:pt idx="2335">
                  <c:v>58375</c:v>
                </c:pt>
                <c:pt idx="2336">
                  <c:v>58400</c:v>
                </c:pt>
                <c:pt idx="2337">
                  <c:v>58425</c:v>
                </c:pt>
                <c:pt idx="2338">
                  <c:v>58450</c:v>
                </c:pt>
                <c:pt idx="2339">
                  <c:v>58475</c:v>
                </c:pt>
                <c:pt idx="2340">
                  <c:v>58500</c:v>
                </c:pt>
                <c:pt idx="2341">
                  <c:v>58525</c:v>
                </c:pt>
                <c:pt idx="2342">
                  <c:v>58550</c:v>
                </c:pt>
                <c:pt idx="2343">
                  <c:v>58575</c:v>
                </c:pt>
                <c:pt idx="2344">
                  <c:v>58600</c:v>
                </c:pt>
                <c:pt idx="2345">
                  <c:v>58625</c:v>
                </c:pt>
                <c:pt idx="2346">
                  <c:v>58650</c:v>
                </c:pt>
                <c:pt idx="2347">
                  <c:v>58675</c:v>
                </c:pt>
                <c:pt idx="2348">
                  <c:v>58700</c:v>
                </c:pt>
                <c:pt idx="2349">
                  <c:v>58725</c:v>
                </c:pt>
                <c:pt idx="2350">
                  <c:v>58750</c:v>
                </c:pt>
                <c:pt idx="2351">
                  <c:v>58775</c:v>
                </c:pt>
                <c:pt idx="2352">
                  <c:v>58800</c:v>
                </c:pt>
                <c:pt idx="2353">
                  <c:v>58825</c:v>
                </c:pt>
                <c:pt idx="2354">
                  <c:v>58850</c:v>
                </c:pt>
                <c:pt idx="2355">
                  <c:v>58875</c:v>
                </c:pt>
                <c:pt idx="2356">
                  <c:v>58900</c:v>
                </c:pt>
                <c:pt idx="2357">
                  <c:v>58925</c:v>
                </c:pt>
                <c:pt idx="2358">
                  <c:v>58950</c:v>
                </c:pt>
                <c:pt idx="2359">
                  <c:v>58975</c:v>
                </c:pt>
                <c:pt idx="2360">
                  <c:v>59000</c:v>
                </c:pt>
                <c:pt idx="2361">
                  <c:v>59025</c:v>
                </c:pt>
                <c:pt idx="2362">
                  <c:v>59050</c:v>
                </c:pt>
                <c:pt idx="2363">
                  <c:v>59075</c:v>
                </c:pt>
                <c:pt idx="2364">
                  <c:v>59100</c:v>
                </c:pt>
                <c:pt idx="2365">
                  <c:v>59125</c:v>
                </c:pt>
                <c:pt idx="2366">
                  <c:v>59150</c:v>
                </c:pt>
                <c:pt idx="2367">
                  <c:v>59175</c:v>
                </c:pt>
                <c:pt idx="2368">
                  <c:v>59200</c:v>
                </c:pt>
                <c:pt idx="2369">
                  <c:v>59225</c:v>
                </c:pt>
                <c:pt idx="2370">
                  <c:v>59250</c:v>
                </c:pt>
                <c:pt idx="2371">
                  <c:v>59275</c:v>
                </c:pt>
                <c:pt idx="2372">
                  <c:v>59300</c:v>
                </c:pt>
                <c:pt idx="2373">
                  <c:v>59325</c:v>
                </c:pt>
                <c:pt idx="2374">
                  <c:v>59350</c:v>
                </c:pt>
                <c:pt idx="2375">
                  <c:v>59375</c:v>
                </c:pt>
                <c:pt idx="2376">
                  <c:v>59400</c:v>
                </c:pt>
                <c:pt idx="2377">
                  <c:v>59425</c:v>
                </c:pt>
                <c:pt idx="2378">
                  <c:v>59450</c:v>
                </c:pt>
                <c:pt idx="2379">
                  <c:v>59475</c:v>
                </c:pt>
                <c:pt idx="2380">
                  <c:v>59500</c:v>
                </c:pt>
                <c:pt idx="2381">
                  <c:v>59525</c:v>
                </c:pt>
                <c:pt idx="2382">
                  <c:v>59550</c:v>
                </c:pt>
                <c:pt idx="2383">
                  <c:v>59575</c:v>
                </c:pt>
                <c:pt idx="2384">
                  <c:v>59600</c:v>
                </c:pt>
                <c:pt idx="2385">
                  <c:v>59625</c:v>
                </c:pt>
                <c:pt idx="2386">
                  <c:v>59650</c:v>
                </c:pt>
                <c:pt idx="2387">
                  <c:v>59675</c:v>
                </c:pt>
                <c:pt idx="2388">
                  <c:v>59700</c:v>
                </c:pt>
                <c:pt idx="2389">
                  <c:v>59725</c:v>
                </c:pt>
                <c:pt idx="2390">
                  <c:v>59750</c:v>
                </c:pt>
                <c:pt idx="2391">
                  <c:v>59775</c:v>
                </c:pt>
                <c:pt idx="2392">
                  <c:v>59800</c:v>
                </c:pt>
                <c:pt idx="2393">
                  <c:v>59825</c:v>
                </c:pt>
                <c:pt idx="2394">
                  <c:v>59850</c:v>
                </c:pt>
                <c:pt idx="2395">
                  <c:v>59875</c:v>
                </c:pt>
                <c:pt idx="2396">
                  <c:v>59900</c:v>
                </c:pt>
                <c:pt idx="2397">
                  <c:v>59925</c:v>
                </c:pt>
                <c:pt idx="2398">
                  <c:v>59950</c:v>
                </c:pt>
                <c:pt idx="2399">
                  <c:v>59975</c:v>
                </c:pt>
                <c:pt idx="2400">
                  <c:v>60000</c:v>
                </c:pt>
                <c:pt idx="2401">
                  <c:v>60025</c:v>
                </c:pt>
                <c:pt idx="2402">
                  <c:v>60050</c:v>
                </c:pt>
                <c:pt idx="2403">
                  <c:v>60075</c:v>
                </c:pt>
                <c:pt idx="2404">
                  <c:v>60100</c:v>
                </c:pt>
                <c:pt idx="2405">
                  <c:v>60125</c:v>
                </c:pt>
                <c:pt idx="2406">
                  <c:v>60150</c:v>
                </c:pt>
                <c:pt idx="2407">
                  <c:v>60175</c:v>
                </c:pt>
                <c:pt idx="2408">
                  <c:v>60200</c:v>
                </c:pt>
                <c:pt idx="2409">
                  <c:v>60225</c:v>
                </c:pt>
                <c:pt idx="2410">
                  <c:v>60250</c:v>
                </c:pt>
                <c:pt idx="2411">
                  <c:v>60275</c:v>
                </c:pt>
                <c:pt idx="2412">
                  <c:v>60300</c:v>
                </c:pt>
                <c:pt idx="2413">
                  <c:v>60325</c:v>
                </c:pt>
                <c:pt idx="2414">
                  <c:v>60350</c:v>
                </c:pt>
                <c:pt idx="2415">
                  <c:v>60375</c:v>
                </c:pt>
                <c:pt idx="2416">
                  <c:v>60400</c:v>
                </c:pt>
                <c:pt idx="2417">
                  <c:v>60425</c:v>
                </c:pt>
                <c:pt idx="2418">
                  <c:v>60450</c:v>
                </c:pt>
                <c:pt idx="2419">
                  <c:v>60475</c:v>
                </c:pt>
                <c:pt idx="2420">
                  <c:v>60500</c:v>
                </c:pt>
                <c:pt idx="2421">
                  <c:v>60525</c:v>
                </c:pt>
                <c:pt idx="2422">
                  <c:v>60550</c:v>
                </c:pt>
                <c:pt idx="2423">
                  <c:v>60575</c:v>
                </c:pt>
                <c:pt idx="2424">
                  <c:v>60600</c:v>
                </c:pt>
                <c:pt idx="2425">
                  <c:v>60625</c:v>
                </c:pt>
                <c:pt idx="2426">
                  <c:v>60650</c:v>
                </c:pt>
                <c:pt idx="2427">
                  <c:v>60675</c:v>
                </c:pt>
                <c:pt idx="2428">
                  <c:v>60700</c:v>
                </c:pt>
                <c:pt idx="2429">
                  <c:v>60725</c:v>
                </c:pt>
                <c:pt idx="2430">
                  <c:v>60750</c:v>
                </c:pt>
                <c:pt idx="2431">
                  <c:v>60775</c:v>
                </c:pt>
                <c:pt idx="2432">
                  <c:v>60800</c:v>
                </c:pt>
                <c:pt idx="2433">
                  <c:v>60825</c:v>
                </c:pt>
                <c:pt idx="2434">
                  <c:v>60850</c:v>
                </c:pt>
                <c:pt idx="2435">
                  <c:v>60875</c:v>
                </c:pt>
                <c:pt idx="2436">
                  <c:v>60900</c:v>
                </c:pt>
                <c:pt idx="2437">
                  <c:v>60925</c:v>
                </c:pt>
                <c:pt idx="2438">
                  <c:v>60950</c:v>
                </c:pt>
                <c:pt idx="2439">
                  <c:v>60975</c:v>
                </c:pt>
                <c:pt idx="2440">
                  <c:v>61000</c:v>
                </c:pt>
                <c:pt idx="2441">
                  <c:v>61025</c:v>
                </c:pt>
                <c:pt idx="2442">
                  <c:v>61050</c:v>
                </c:pt>
                <c:pt idx="2443">
                  <c:v>61075</c:v>
                </c:pt>
                <c:pt idx="2444">
                  <c:v>61100</c:v>
                </c:pt>
                <c:pt idx="2445">
                  <c:v>61125</c:v>
                </c:pt>
                <c:pt idx="2446">
                  <c:v>61150</c:v>
                </c:pt>
                <c:pt idx="2447">
                  <c:v>61175</c:v>
                </c:pt>
                <c:pt idx="2448">
                  <c:v>61200</c:v>
                </c:pt>
                <c:pt idx="2449">
                  <c:v>61225</c:v>
                </c:pt>
                <c:pt idx="2450">
                  <c:v>61250</c:v>
                </c:pt>
                <c:pt idx="2451">
                  <c:v>61275</c:v>
                </c:pt>
                <c:pt idx="2452">
                  <c:v>61300</c:v>
                </c:pt>
                <c:pt idx="2453">
                  <c:v>61325</c:v>
                </c:pt>
                <c:pt idx="2454">
                  <c:v>61350</c:v>
                </c:pt>
                <c:pt idx="2455">
                  <c:v>61375</c:v>
                </c:pt>
                <c:pt idx="2456">
                  <c:v>61400</c:v>
                </c:pt>
                <c:pt idx="2457">
                  <c:v>61425</c:v>
                </c:pt>
                <c:pt idx="2458">
                  <c:v>61450</c:v>
                </c:pt>
                <c:pt idx="2459">
                  <c:v>61475</c:v>
                </c:pt>
                <c:pt idx="2460">
                  <c:v>61500</c:v>
                </c:pt>
                <c:pt idx="2461">
                  <c:v>61525</c:v>
                </c:pt>
                <c:pt idx="2462">
                  <c:v>61550</c:v>
                </c:pt>
                <c:pt idx="2463">
                  <c:v>61575</c:v>
                </c:pt>
                <c:pt idx="2464">
                  <c:v>61600</c:v>
                </c:pt>
                <c:pt idx="2465">
                  <c:v>61625</c:v>
                </c:pt>
                <c:pt idx="2466">
                  <c:v>61650</c:v>
                </c:pt>
                <c:pt idx="2467">
                  <c:v>61675</c:v>
                </c:pt>
                <c:pt idx="2468">
                  <c:v>61700</c:v>
                </c:pt>
                <c:pt idx="2469">
                  <c:v>61725</c:v>
                </c:pt>
                <c:pt idx="2470">
                  <c:v>61750</c:v>
                </c:pt>
                <c:pt idx="2471">
                  <c:v>61775</c:v>
                </c:pt>
                <c:pt idx="2472">
                  <c:v>61800</c:v>
                </c:pt>
                <c:pt idx="2473">
                  <c:v>61825</c:v>
                </c:pt>
                <c:pt idx="2474">
                  <c:v>61850</c:v>
                </c:pt>
                <c:pt idx="2475">
                  <c:v>61875</c:v>
                </c:pt>
                <c:pt idx="2476">
                  <c:v>61900</c:v>
                </c:pt>
                <c:pt idx="2477">
                  <c:v>61925</c:v>
                </c:pt>
                <c:pt idx="2478">
                  <c:v>61950</c:v>
                </c:pt>
                <c:pt idx="2479">
                  <c:v>61975</c:v>
                </c:pt>
                <c:pt idx="2480">
                  <c:v>62000</c:v>
                </c:pt>
                <c:pt idx="2481">
                  <c:v>62025</c:v>
                </c:pt>
                <c:pt idx="2482">
                  <c:v>62050</c:v>
                </c:pt>
                <c:pt idx="2483">
                  <c:v>62075</c:v>
                </c:pt>
                <c:pt idx="2484">
                  <c:v>62100</c:v>
                </c:pt>
                <c:pt idx="2485">
                  <c:v>62125</c:v>
                </c:pt>
                <c:pt idx="2486">
                  <c:v>62150</c:v>
                </c:pt>
                <c:pt idx="2487">
                  <c:v>62175</c:v>
                </c:pt>
                <c:pt idx="2488">
                  <c:v>62200</c:v>
                </c:pt>
                <c:pt idx="2489">
                  <c:v>62225</c:v>
                </c:pt>
                <c:pt idx="2490">
                  <c:v>62250</c:v>
                </c:pt>
                <c:pt idx="2491">
                  <c:v>62275</c:v>
                </c:pt>
                <c:pt idx="2492">
                  <c:v>62300</c:v>
                </c:pt>
                <c:pt idx="2493">
                  <c:v>62325</c:v>
                </c:pt>
                <c:pt idx="2494">
                  <c:v>62350</c:v>
                </c:pt>
                <c:pt idx="2495">
                  <c:v>62375</c:v>
                </c:pt>
                <c:pt idx="2496">
                  <c:v>62400</c:v>
                </c:pt>
                <c:pt idx="2497">
                  <c:v>62425</c:v>
                </c:pt>
                <c:pt idx="2498">
                  <c:v>62450</c:v>
                </c:pt>
                <c:pt idx="2499">
                  <c:v>62475</c:v>
                </c:pt>
                <c:pt idx="2500">
                  <c:v>62500</c:v>
                </c:pt>
                <c:pt idx="2501">
                  <c:v>62525</c:v>
                </c:pt>
                <c:pt idx="2502">
                  <c:v>62550</c:v>
                </c:pt>
                <c:pt idx="2503">
                  <c:v>62575</c:v>
                </c:pt>
                <c:pt idx="2504">
                  <c:v>62600</c:v>
                </c:pt>
                <c:pt idx="2505">
                  <c:v>62625</c:v>
                </c:pt>
                <c:pt idx="2506">
                  <c:v>62650</c:v>
                </c:pt>
                <c:pt idx="2507">
                  <c:v>62675</c:v>
                </c:pt>
                <c:pt idx="2508">
                  <c:v>62700</c:v>
                </c:pt>
                <c:pt idx="2509">
                  <c:v>62725</c:v>
                </c:pt>
                <c:pt idx="2510">
                  <c:v>62750</c:v>
                </c:pt>
                <c:pt idx="2511">
                  <c:v>62775</c:v>
                </c:pt>
                <c:pt idx="2512">
                  <c:v>62800</c:v>
                </c:pt>
                <c:pt idx="2513">
                  <c:v>62825</c:v>
                </c:pt>
                <c:pt idx="2514">
                  <c:v>62850</c:v>
                </c:pt>
                <c:pt idx="2515">
                  <c:v>62875</c:v>
                </c:pt>
                <c:pt idx="2516">
                  <c:v>62900</c:v>
                </c:pt>
                <c:pt idx="2517">
                  <c:v>62925</c:v>
                </c:pt>
                <c:pt idx="2518">
                  <c:v>62950</c:v>
                </c:pt>
                <c:pt idx="2519">
                  <c:v>62975</c:v>
                </c:pt>
                <c:pt idx="2520">
                  <c:v>63000</c:v>
                </c:pt>
                <c:pt idx="2521">
                  <c:v>63025</c:v>
                </c:pt>
                <c:pt idx="2522">
                  <c:v>63050</c:v>
                </c:pt>
                <c:pt idx="2523">
                  <c:v>63075</c:v>
                </c:pt>
                <c:pt idx="2524">
                  <c:v>63100</c:v>
                </c:pt>
                <c:pt idx="2525">
                  <c:v>63125</c:v>
                </c:pt>
                <c:pt idx="2526">
                  <c:v>63150</c:v>
                </c:pt>
                <c:pt idx="2527">
                  <c:v>63175</c:v>
                </c:pt>
                <c:pt idx="2528">
                  <c:v>63200</c:v>
                </c:pt>
                <c:pt idx="2529">
                  <c:v>63225</c:v>
                </c:pt>
                <c:pt idx="2530">
                  <c:v>63250</c:v>
                </c:pt>
                <c:pt idx="2531">
                  <c:v>63275</c:v>
                </c:pt>
                <c:pt idx="2532">
                  <c:v>63300</c:v>
                </c:pt>
                <c:pt idx="2533">
                  <c:v>63325</c:v>
                </c:pt>
                <c:pt idx="2534">
                  <c:v>63350</c:v>
                </c:pt>
                <c:pt idx="2535">
                  <c:v>63375</c:v>
                </c:pt>
                <c:pt idx="2536">
                  <c:v>63400</c:v>
                </c:pt>
                <c:pt idx="2537">
                  <c:v>63425</c:v>
                </c:pt>
                <c:pt idx="2538">
                  <c:v>63450</c:v>
                </c:pt>
                <c:pt idx="2539">
                  <c:v>63475</c:v>
                </c:pt>
                <c:pt idx="2540">
                  <c:v>63500</c:v>
                </c:pt>
                <c:pt idx="2541">
                  <c:v>63525</c:v>
                </c:pt>
                <c:pt idx="2542">
                  <c:v>63550</c:v>
                </c:pt>
                <c:pt idx="2543">
                  <c:v>63575</c:v>
                </c:pt>
                <c:pt idx="2544">
                  <c:v>63600</c:v>
                </c:pt>
                <c:pt idx="2545">
                  <c:v>63625</c:v>
                </c:pt>
                <c:pt idx="2546">
                  <c:v>63650</c:v>
                </c:pt>
                <c:pt idx="2547">
                  <c:v>63675</c:v>
                </c:pt>
                <c:pt idx="2548">
                  <c:v>63700</c:v>
                </c:pt>
                <c:pt idx="2549">
                  <c:v>63725</c:v>
                </c:pt>
                <c:pt idx="2550">
                  <c:v>63750</c:v>
                </c:pt>
                <c:pt idx="2551">
                  <c:v>63775</c:v>
                </c:pt>
                <c:pt idx="2552">
                  <c:v>63800</c:v>
                </c:pt>
                <c:pt idx="2553">
                  <c:v>63825</c:v>
                </c:pt>
                <c:pt idx="2554">
                  <c:v>63850</c:v>
                </c:pt>
                <c:pt idx="2555">
                  <c:v>63875</c:v>
                </c:pt>
                <c:pt idx="2556">
                  <c:v>63900</c:v>
                </c:pt>
                <c:pt idx="2557">
                  <c:v>63925</c:v>
                </c:pt>
                <c:pt idx="2558">
                  <c:v>63950</c:v>
                </c:pt>
                <c:pt idx="2559">
                  <c:v>63975</c:v>
                </c:pt>
                <c:pt idx="2560">
                  <c:v>64000</c:v>
                </c:pt>
                <c:pt idx="2561">
                  <c:v>64025</c:v>
                </c:pt>
                <c:pt idx="2562">
                  <c:v>64050</c:v>
                </c:pt>
                <c:pt idx="2563">
                  <c:v>64075</c:v>
                </c:pt>
                <c:pt idx="2564">
                  <c:v>64100</c:v>
                </c:pt>
                <c:pt idx="2565">
                  <c:v>64125</c:v>
                </c:pt>
                <c:pt idx="2566">
                  <c:v>64150</c:v>
                </c:pt>
                <c:pt idx="2567">
                  <c:v>64175</c:v>
                </c:pt>
                <c:pt idx="2568">
                  <c:v>64200</c:v>
                </c:pt>
                <c:pt idx="2569">
                  <c:v>64225</c:v>
                </c:pt>
                <c:pt idx="2570">
                  <c:v>64250</c:v>
                </c:pt>
                <c:pt idx="2571">
                  <c:v>64275</c:v>
                </c:pt>
                <c:pt idx="2572">
                  <c:v>64300</c:v>
                </c:pt>
                <c:pt idx="2573">
                  <c:v>64325</c:v>
                </c:pt>
                <c:pt idx="2574">
                  <c:v>64350</c:v>
                </c:pt>
                <c:pt idx="2575">
                  <c:v>64375</c:v>
                </c:pt>
                <c:pt idx="2576">
                  <c:v>64400</c:v>
                </c:pt>
                <c:pt idx="2577">
                  <c:v>64425</c:v>
                </c:pt>
                <c:pt idx="2578">
                  <c:v>64450</c:v>
                </c:pt>
                <c:pt idx="2579">
                  <c:v>64475</c:v>
                </c:pt>
                <c:pt idx="2580">
                  <c:v>64500</c:v>
                </c:pt>
                <c:pt idx="2581">
                  <c:v>64525</c:v>
                </c:pt>
                <c:pt idx="2582">
                  <c:v>64550</c:v>
                </c:pt>
                <c:pt idx="2583">
                  <c:v>64575</c:v>
                </c:pt>
                <c:pt idx="2584">
                  <c:v>64600</c:v>
                </c:pt>
                <c:pt idx="2585">
                  <c:v>64625</c:v>
                </c:pt>
                <c:pt idx="2586">
                  <c:v>64650</c:v>
                </c:pt>
                <c:pt idx="2587">
                  <c:v>64675</c:v>
                </c:pt>
                <c:pt idx="2588">
                  <c:v>64700</c:v>
                </c:pt>
                <c:pt idx="2589">
                  <c:v>64725</c:v>
                </c:pt>
                <c:pt idx="2590">
                  <c:v>64750</c:v>
                </c:pt>
                <c:pt idx="2591">
                  <c:v>64775</c:v>
                </c:pt>
                <c:pt idx="2592">
                  <c:v>64800</c:v>
                </c:pt>
                <c:pt idx="2593">
                  <c:v>64825</c:v>
                </c:pt>
                <c:pt idx="2594">
                  <c:v>64850</c:v>
                </c:pt>
                <c:pt idx="2595">
                  <c:v>64875</c:v>
                </c:pt>
                <c:pt idx="2596">
                  <c:v>64900</c:v>
                </c:pt>
                <c:pt idx="2597">
                  <c:v>64925</c:v>
                </c:pt>
                <c:pt idx="2598">
                  <c:v>64950</c:v>
                </c:pt>
                <c:pt idx="2599">
                  <c:v>64975</c:v>
                </c:pt>
                <c:pt idx="2600">
                  <c:v>65000</c:v>
                </c:pt>
                <c:pt idx="2601">
                  <c:v>65025</c:v>
                </c:pt>
                <c:pt idx="2602">
                  <c:v>65050</c:v>
                </c:pt>
                <c:pt idx="2603">
                  <c:v>65075</c:v>
                </c:pt>
                <c:pt idx="2604">
                  <c:v>65100</c:v>
                </c:pt>
                <c:pt idx="2605">
                  <c:v>65125</c:v>
                </c:pt>
                <c:pt idx="2606">
                  <c:v>65150</c:v>
                </c:pt>
                <c:pt idx="2607">
                  <c:v>65175</c:v>
                </c:pt>
                <c:pt idx="2608">
                  <c:v>65200</c:v>
                </c:pt>
                <c:pt idx="2609">
                  <c:v>65225</c:v>
                </c:pt>
                <c:pt idx="2610">
                  <c:v>65250</c:v>
                </c:pt>
                <c:pt idx="2611">
                  <c:v>65275</c:v>
                </c:pt>
                <c:pt idx="2612">
                  <c:v>65300</c:v>
                </c:pt>
                <c:pt idx="2613">
                  <c:v>65325</c:v>
                </c:pt>
                <c:pt idx="2614">
                  <c:v>65350</c:v>
                </c:pt>
                <c:pt idx="2615">
                  <c:v>65375</c:v>
                </c:pt>
                <c:pt idx="2616">
                  <c:v>65400</c:v>
                </c:pt>
                <c:pt idx="2617">
                  <c:v>65425</c:v>
                </c:pt>
                <c:pt idx="2618">
                  <c:v>65450</c:v>
                </c:pt>
                <c:pt idx="2619">
                  <c:v>65475</c:v>
                </c:pt>
                <c:pt idx="2620">
                  <c:v>65500</c:v>
                </c:pt>
                <c:pt idx="2621">
                  <c:v>65525</c:v>
                </c:pt>
                <c:pt idx="2622">
                  <c:v>65550</c:v>
                </c:pt>
                <c:pt idx="2623">
                  <c:v>65575</c:v>
                </c:pt>
                <c:pt idx="2624">
                  <c:v>65600</c:v>
                </c:pt>
                <c:pt idx="2625">
                  <c:v>65625</c:v>
                </c:pt>
                <c:pt idx="2626">
                  <c:v>65650</c:v>
                </c:pt>
                <c:pt idx="2627">
                  <c:v>65675</c:v>
                </c:pt>
                <c:pt idx="2628">
                  <c:v>65700</c:v>
                </c:pt>
                <c:pt idx="2629">
                  <c:v>65725</c:v>
                </c:pt>
                <c:pt idx="2630">
                  <c:v>65750</c:v>
                </c:pt>
                <c:pt idx="2631">
                  <c:v>65775</c:v>
                </c:pt>
                <c:pt idx="2632">
                  <c:v>65800</c:v>
                </c:pt>
                <c:pt idx="2633">
                  <c:v>65825</c:v>
                </c:pt>
                <c:pt idx="2634">
                  <c:v>65850</c:v>
                </c:pt>
                <c:pt idx="2635">
                  <c:v>65875</c:v>
                </c:pt>
                <c:pt idx="2636">
                  <c:v>65900</c:v>
                </c:pt>
                <c:pt idx="2637">
                  <c:v>65925</c:v>
                </c:pt>
                <c:pt idx="2638">
                  <c:v>65950</c:v>
                </c:pt>
                <c:pt idx="2639">
                  <c:v>65975</c:v>
                </c:pt>
                <c:pt idx="2640">
                  <c:v>66000</c:v>
                </c:pt>
                <c:pt idx="2641">
                  <c:v>66025</c:v>
                </c:pt>
                <c:pt idx="2642">
                  <c:v>66050</c:v>
                </c:pt>
                <c:pt idx="2643">
                  <c:v>66075</c:v>
                </c:pt>
                <c:pt idx="2644">
                  <c:v>66100</c:v>
                </c:pt>
                <c:pt idx="2645">
                  <c:v>66125</c:v>
                </c:pt>
                <c:pt idx="2646">
                  <c:v>66150</c:v>
                </c:pt>
                <c:pt idx="2647">
                  <c:v>66175</c:v>
                </c:pt>
                <c:pt idx="2648">
                  <c:v>66200</c:v>
                </c:pt>
                <c:pt idx="2649">
                  <c:v>66225</c:v>
                </c:pt>
                <c:pt idx="2650">
                  <c:v>66250</c:v>
                </c:pt>
                <c:pt idx="2651">
                  <c:v>66275</c:v>
                </c:pt>
                <c:pt idx="2652">
                  <c:v>66300</c:v>
                </c:pt>
                <c:pt idx="2653">
                  <c:v>66325</c:v>
                </c:pt>
                <c:pt idx="2654">
                  <c:v>66350</c:v>
                </c:pt>
                <c:pt idx="2655">
                  <c:v>66375</c:v>
                </c:pt>
                <c:pt idx="2656">
                  <c:v>66400</c:v>
                </c:pt>
                <c:pt idx="2657">
                  <c:v>66425</c:v>
                </c:pt>
                <c:pt idx="2658">
                  <c:v>66450</c:v>
                </c:pt>
                <c:pt idx="2659">
                  <c:v>66475</c:v>
                </c:pt>
                <c:pt idx="2660">
                  <c:v>66500</c:v>
                </c:pt>
                <c:pt idx="2661">
                  <c:v>66525</c:v>
                </c:pt>
                <c:pt idx="2662">
                  <c:v>66550</c:v>
                </c:pt>
                <c:pt idx="2663">
                  <c:v>66575</c:v>
                </c:pt>
                <c:pt idx="2664">
                  <c:v>66600</c:v>
                </c:pt>
                <c:pt idx="2665">
                  <c:v>66625</c:v>
                </c:pt>
                <c:pt idx="2666">
                  <c:v>66650</c:v>
                </c:pt>
                <c:pt idx="2667">
                  <c:v>66675</c:v>
                </c:pt>
                <c:pt idx="2668">
                  <c:v>66700</c:v>
                </c:pt>
                <c:pt idx="2669">
                  <c:v>66725</c:v>
                </c:pt>
                <c:pt idx="2670">
                  <c:v>66750</c:v>
                </c:pt>
                <c:pt idx="2671">
                  <c:v>66775</c:v>
                </c:pt>
                <c:pt idx="2672">
                  <c:v>66800</c:v>
                </c:pt>
                <c:pt idx="2673">
                  <c:v>66825</c:v>
                </c:pt>
                <c:pt idx="2674">
                  <c:v>66850</c:v>
                </c:pt>
                <c:pt idx="2675">
                  <c:v>66875</c:v>
                </c:pt>
                <c:pt idx="2676">
                  <c:v>66900</c:v>
                </c:pt>
                <c:pt idx="2677">
                  <c:v>66925</c:v>
                </c:pt>
                <c:pt idx="2678">
                  <c:v>66950</c:v>
                </c:pt>
                <c:pt idx="2679">
                  <c:v>66975</c:v>
                </c:pt>
                <c:pt idx="2680">
                  <c:v>67000</c:v>
                </c:pt>
                <c:pt idx="2681">
                  <c:v>67025</c:v>
                </c:pt>
                <c:pt idx="2682">
                  <c:v>67050</c:v>
                </c:pt>
                <c:pt idx="2683">
                  <c:v>67075</c:v>
                </c:pt>
                <c:pt idx="2684">
                  <c:v>67100</c:v>
                </c:pt>
                <c:pt idx="2685">
                  <c:v>67125</c:v>
                </c:pt>
                <c:pt idx="2686">
                  <c:v>67150</c:v>
                </c:pt>
                <c:pt idx="2687">
                  <c:v>67175</c:v>
                </c:pt>
                <c:pt idx="2688">
                  <c:v>67200</c:v>
                </c:pt>
                <c:pt idx="2689">
                  <c:v>67225</c:v>
                </c:pt>
                <c:pt idx="2690">
                  <c:v>67250</c:v>
                </c:pt>
                <c:pt idx="2691">
                  <c:v>67275</c:v>
                </c:pt>
                <c:pt idx="2692">
                  <c:v>67300</c:v>
                </c:pt>
                <c:pt idx="2693">
                  <c:v>67325</c:v>
                </c:pt>
                <c:pt idx="2694">
                  <c:v>67350</c:v>
                </c:pt>
                <c:pt idx="2695">
                  <c:v>67375</c:v>
                </c:pt>
                <c:pt idx="2696">
                  <c:v>67400</c:v>
                </c:pt>
                <c:pt idx="2697">
                  <c:v>67425</c:v>
                </c:pt>
                <c:pt idx="2698">
                  <c:v>67450</c:v>
                </c:pt>
                <c:pt idx="2699">
                  <c:v>67475</c:v>
                </c:pt>
                <c:pt idx="2700">
                  <c:v>67500</c:v>
                </c:pt>
                <c:pt idx="2701">
                  <c:v>67525</c:v>
                </c:pt>
                <c:pt idx="2702">
                  <c:v>67550</c:v>
                </c:pt>
                <c:pt idx="2703">
                  <c:v>67575</c:v>
                </c:pt>
                <c:pt idx="2704">
                  <c:v>67600</c:v>
                </c:pt>
                <c:pt idx="2705">
                  <c:v>67625</c:v>
                </c:pt>
                <c:pt idx="2706">
                  <c:v>67650</c:v>
                </c:pt>
                <c:pt idx="2707">
                  <c:v>67675</c:v>
                </c:pt>
                <c:pt idx="2708">
                  <c:v>67700</c:v>
                </c:pt>
                <c:pt idx="2709">
                  <c:v>67725</c:v>
                </c:pt>
                <c:pt idx="2710">
                  <c:v>67750</c:v>
                </c:pt>
                <c:pt idx="2711">
                  <c:v>67775</c:v>
                </c:pt>
                <c:pt idx="2712">
                  <c:v>67800</c:v>
                </c:pt>
                <c:pt idx="2713">
                  <c:v>67825</c:v>
                </c:pt>
                <c:pt idx="2714">
                  <c:v>67850</c:v>
                </c:pt>
                <c:pt idx="2715">
                  <c:v>67875</c:v>
                </c:pt>
                <c:pt idx="2716">
                  <c:v>67900</c:v>
                </c:pt>
                <c:pt idx="2717">
                  <c:v>67925</c:v>
                </c:pt>
                <c:pt idx="2718">
                  <c:v>67950</c:v>
                </c:pt>
                <c:pt idx="2719">
                  <c:v>67975</c:v>
                </c:pt>
                <c:pt idx="2720">
                  <c:v>68000</c:v>
                </c:pt>
                <c:pt idx="2721">
                  <c:v>68025</c:v>
                </c:pt>
                <c:pt idx="2722">
                  <c:v>68050</c:v>
                </c:pt>
                <c:pt idx="2723">
                  <c:v>68075</c:v>
                </c:pt>
                <c:pt idx="2724">
                  <c:v>68100</c:v>
                </c:pt>
                <c:pt idx="2725">
                  <c:v>68125</c:v>
                </c:pt>
                <c:pt idx="2726">
                  <c:v>68150</c:v>
                </c:pt>
                <c:pt idx="2727">
                  <c:v>68175</c:v>
                </c:pt>
                <c:pt idx="2728">
                  <c:v>68200</c:v>
                </c:pt>
                <c:pt idx="2729">
                  <c:v>68225</c:v>
                </c:pt>
                <c:pt idx="2730">
                  <c:v>68250</c:v>
                </c:pt>
                <c:pt idx="2731">
                  <c:v>68275</c:v>
                </c:pt>
                <c:pt idx="2732">
                  <c:v>68300</c:v>
                </c:pt>
                <c:pt idx="2733">
                  <c:v>68325</c:v>
                </c:pt>
                <c:pt idx="2734">
                  <c:v>68350</c:v>
                </c:pt>
                <c:pt idx="2735">
                  <c:v>68375</c:v>
                </c:pt>
                <c:pt idx="2736">
                  <c:v>68400</c:v>
                </c:pt>
                <c:pt idx="2737">
                  <c:v>68425</c:v>
                </c:pt>
                <c:pt idx="2738">
                  <c:v>68450</c:v>
                </c:pt>
                <c:pt idx="2739">
                  <c:v>68475</c:v>
                </c:pt>
                <c:pt idx="2740">
                  <c:v>68500</c:v>
                </c:pt>
                <c:pt idx="2741">
                  <c:v>68525</c:v>
                </c:pt>
                <c:pt idx="2742">
                  <c:v>68550</c:v>
                </c:pt>
                <c:pt idx="2743">
                  <c:v>68575</c:v>
                </c:pt>
                <c:pt idx="2744">
                  <c:v>68600</c:v>
                </c:pt>
                <c:pt idx="2745">
                  <c:v>68625</c:v>
                </c:pt>
                <c:pt idx="2746">
                  <c:v>68650</c:v>
                </c:pt>
                <c:pt idx="2747">
                  <c:v>68675</c:v>
                </c:pt>
                <c:pt idx="2748">
                  <c:v>68700</c:v>
                </c:pt>
                <c:pt idx="2749">
                  <c:v>68725</c:v>
                </c:pt>
                <c:pt idx="2750">
                  <c:v>68750</c:v>
                </c:pt>
                <c:pt idx="2751">
                  <c:v>68775</c:v>
                </c:pt>
                <c:pt idx="2752">
                  <c:v>68800</c:v>
                </c:pt>
                <c:pt idx="2753">
                  <c:v>68825</c:v>
                </c:pt>
                <c:pt idx="2754">
                  <c:v>68850</c:v>
                </c:pt>
                <c:pt idx="2755">
                  <c:v>68875</c:v>
                </c:pt>
                <c:pt idx="2756">
                  <c:v>68900</c:v>
                </c:pt>
                <c:pt idx="2757">
                  <c:v>68925</c:v>
                </c:pt>
                <c:pt idx="2758">
                  <c:v>68950</c:v>
                </c:pt>
                <c:pt idx="2759">
                  <c:v>68975</c:v>
                </c:pt>
                <c:pt idx="2760">
                  <c:v>69000</c:v>
                </c:pt>
                <c:pt idx="2761">
                  <c:v>69025</c:v>
                </c:pt>
                <c:pt idx="2762">
                  <c:v>69050</c:v>
                </c:pt>
                <c:pt idx="2763">
                  <c:v>69075</c:v>
                </c:pt>
                <c:pt idx="2764">
                  <c:v>69100</c:v>
                </c:pt>
                <c:pt idx="2765">
                  <c:v>69125</c:v>
                </c:pt>
                <c:pt idx="2766">
                  <c:v>69150</c:v>
                </c:pt>
                <c:pt idx="2767">
                  <c:v>69175</c:v>
                </c:pt>
                <c:pt idx="2768">
                  <c:v>69200</c:v>
                </c:pt>
                <c:pt idx="2769">
                  <c:v>69225</c:v>
                </c:pt>
                <c:pt idx="2770">
                  <c:v>69250</c:v>
                </c:pt>
                <c:pt idx="2771">
                  <c:v>69275</c:v>
                </c:pt>
                <c:pt idx="2772">
                  <c:v>69300</c:v>
                </c:pt>
                <c:pt idx="2773">
                  <c:v>69325</c:v>
                </c:pt>
                <c:pt idx="2774">
                  <c:v>69350</c:v>
                </c:pt>
                <c:pt idx="2775">
                  <c:v>69375</c:v>
                </c:pt>
                <c:pt idx="2776">
                  <c:v>69400</c:v>
                </c:pt>
                <c:pt idx="2777">
                  <c:v>69425</c:v>
                </c:pt>
                <c:pt idx="2778">
                  <c:v>69450</c:v>
                </c:pt>
                <c:pt idx="2779">
                  <c:v>69475</c:v>
                </c:pt>
                <c:pt idx="2780">
                  <c:v>69500</c:v>
                </c:pt>
                <c:pt idx="2781">
                  <c:v>69525</c:v>
                </c:pt>
                <c:pt idx="2782">
                  <c:v>69550</c:v>
                </c:pt>
                <c:pt idx="2783">
                  <c:v>69575</c:v>
                </c:pt>
                <c:pt idx="2784">
                  <c:v>69600</c:v>
                </c:pt>
                <c:pt idx="2785">
                  <c:v>69625</c:v>
                </c:pt>
                <c:pt idx="2786">
                  <c:v>69650</c:v>
                </c:pt>
                <c:pt idx="2787">
                  <c:v>69675</c:v>
                </c:pt>
                <c:pt idx="2788">
                  <c:v>69700</c:v>
                </c:pt>
                <c:pt idx="2789">
                  <c:v>69725</c:v>
                </c:pt>
                <c:pt idx="2790">
                  <c:v>69750</c:v>
                </c:pt>
                <c:pt idx="2791">
                  <c:v>69775</c:v>
                </c:pt>
                <c:pt idx="2792">
                  <c:v>69800</c:v>
                </c:pt>
                <c:pt idx="2793">
                  <c:v>69825</c:v>
                </c:pt>
                <c:pt idx="2794">
                  <c:v>69850</c:v>
                </c:pt>
                <c:pt idx="2795">
                  <c:v>69875</c:v>
                </c:pt>
                <c:pt idx="2796">
                  <c:v>69900</c:v>
                </c:pt>
                <c:pt idx="2797">
                  <c:v>69925</c:v>
                </c:pt>
                <c:pt idx="2798">
                  <c:v>69950</c:v>
                </c:pt>
                <c:pt idx="2799">
                  <c:v>69975</c:v>
                </c:pt>
                <c:pt idx="2800">
                  <c:v>70000</c:v>
                </c:pt>
                <c:pt idx="2801">
                  <c:v>70025</c:v>
                </c:pt>
                <c:pt idx="2802">
                  <c:v>70050</c:v>
                </c:pt>
                <c:pt idx="2803">
                  <c:v>70075</c:v>
                </c:pt>
                <c:pt idx="2804">
                  <c:v>70100</c:v>
                </c:pt>
                <c:pt idx="2805">
                  <c:v>70125</c:v>
                </c:pt>
                <c:pt idx="2806">
                  <c:v>70150</c:v>
                </c:pt>
                <c:pt idx="2807">
                  <c:v>70175</c:v>
                </c:pt>
                <c:pt idx="2808">
                  <c:v>70200</c:v>
                </c:pt>
                <c:pt idx="2809">
                  <c:v>70225</c:v>
                </c:pt>
                <c:pt idx="2810">
                  <c:v>70250</c:v>
                </c:pt>
                <c:pt idx="2811">
                  <c:v>70275</c:v>
                </c:pt>
                <c:pt idx="2812">
                  <c:v>70300</c:v>
                </c:pt>
                <c:pt idx="2813">
                  <c:v>70325</c:v>
                </c:pt>
                <c:pt idx="2814">
                  <c:v>70350</c:v>
                </c:pt>
                <c:pt idx="2815">
                  <c:v>70375</c:v>
                </c:pt>
                <c:pt idx="2816">
                  <c:v>70400</c:v>
                </c:pt>
                <c:pt idx="2817">
                  <c:v>70425</c:v>
                </c:pt>
                <c:pt idx="2818">
                  <c:v>70450</c:v>
                </c:pt>
                <c:pt idx="2819">
                  <c:v>70475</c:v>
                </c:pt>
                <c:pt idx="2820">
                  <c:v>70500</c:v>
                </c:pt>
                <c:pt idx="2821">
                  <c:v>70525</c:v>
                </c:pt>
                <c:pt idx="2822">
                  <c:v>70550</c:v>
                </c:pt>
                <c:pt idx="2823">
                  <c:v>70575</c:v>
                </c:pt>
                <c:pt idx="2824">
                  <c:v>70600</c:v>
                </c:pt>
                <c:pt idx="2825">
                  <c:v>70625</c:v>
                </c:pt>
                <c:pt idx="2826">
                  <c:v>70650</c:v>
                </c:pt>
                <c:pt idx="2827">
                  <c:v>70675</c:v>
                </c:pt>
                <c:pt idx="2828">
                  <c:v>70700</c:v>
                </c:pt>
                <c:pt idx="2829">
                  <c:v>70725</c:v>
                </c:pt>
                <c:pt idx="2830">
                  <c:v>70750</c:v>
                </c:pt>
                <c:pt idx="2831">
                  <c:v>70775</c:v>
                </c:pt>
                <c:pt idx="2832">
                  <c:v>70800</c:v>
                </c:pt>
                <c:pt idx="2833">
                  <c:v>70825</c:v>
                </c:pt>
                <c:pt idx="2834">
                  <c:v>70850</c:v>
                </c:pt>
                <c:pt idx="2835">
                  <c:v>70875</c:v>
                </c:pt>
                <c:pt idx="2836">
                  <c:v>70900</c:v>
                </c:pt>
                <c:pt idx="2837">
                  <c:v>70925</c:v>
                </c:pt>
                <c:pt idx="2838">
                  <c:v>70950</c:v>
                </c:pt>
                <c:pt idx="2839">
                  <c:v>70975</c:v>
                </c:pt>
                <c:pt idx="2840">
                  <c:v>71000</c:v>
                </c:pt>
                <c:pt idx="2841">
                  <c:v>71025</c:v>
                </c:pt>
                <c:pt idx="2842">
                  <c:v>71050</c:v>
                </c:pt>
                <c:pt idx="2843">
                  <c:v>71075</c:v>
                </c:pt>
                <c:pt idx="2844">
                  <c:v>71100</c:v>
                </c:pt>
                <c:pt idx="2845">
                  <c:v>71125</c:v>
                </c:pt>
                <c:pt idx="2846">
                  <c:v>71150</c:v>
                </c:pt>
                <c:pt idx="2847">
                  <c:v>71175</c:v>
                </c:pt>
                <c:pt idx="2848">
                  <c:v>71200</c:v>
                </c:pt>
                <c:pt idx="2849">
                  <c:v>71225</c:v>
                </c:pt>
                <c:pt idx="2850">
                  <c:v>71250</c:v>
                </c:pt>
                <c:pt idx="2851">
                  <c:v>71275</c:v>
                </c:pt>
                <c:pt idx="2852">
                  <c:v>71300</c:v>
                </c:pt>
                <c:pt idx="2853">
                  <c:v>71325</c:v>
                </c:pt>
                <c:pt idx="2854">
                  <c:v>71350</c:v>
                </c:pt>
                <c:pt idx="2855">
                  <c:v>71375</c:v>
                </c:pt>
                <c:pt idx="2856">
                  <c:v>71400</c:v>
                </c:pt>
                <c:pt idx="2857">
                  <c:v>71425</c:v>
                </c:pt>
                <c:pt idx="2858">
                  <c:v>71450</c:v>
                </c:pt>
                <c:pt idx="2859">
                  <c:v>71475</c:v>
                </c:pt>
                <c:pt idx="2860">
                  <c:v>71500</c:v>
                </c:pt>
                <c:pt idx="2861">
                  <c:v>71525</c:v>
                </c:pt>
                <c:pt idx="2862">
                  <c:v>71550</c:v>
                </c:pt>
                <c:pt idx="2863">
                  <c:v>71575</c:v>
                </c:pt>
                <c:pt idx="2864">
                  <c:v>71600</c:v>
                </c:pt>
                <c:pt idx="2865">
                  <c:v>71625</c:v>
                </c:pt>
                <c:pt idx="2866">
                  <c:v>71650</c:v>
                </c:pt>
                <c:pt idx="2867">
                  <c:v>71675</c:v>
                </c:pt>
                <c:pt idx="2868">
                  <c:v>71700</c:v>
                </c:pt>
                <c:pt idx="2869">
                  <c:v>71725</c:v>
                </c:pt>
                <c:pt idx="2870">
                  <c:v>71750</c:v>
                </c:pt>
                <c:pt idx="2871">
                  <c:v>71775</c:v>
                </c:pt>
                <c:pt idx="2872">
                  <c:v>71800</c:v>
                </c:pt>
                <c:pt idx="2873">
                  <c:v>71825</c:v>
                </c:pt>
                <c:pt idx="2874">
                  <c:v>71850</c:v>
                </c:pt>
                <c:pt idx="2875">
                  <c:v>71875</c:v>
                </c:pt>
                <c:pt idx="2876">
                  <c:v>71900</c:v>
                </c:pt>
                <c:pt idx="2877">
                  <c:v>71925</c:v>
                </c:pt>
                <c:pt idx="2878">
                  <c:v>71950</c:v>
                </c:pt>
                <c:pt idx="2879">
                  <c:v>71975</c:v>
                </c:pt>
                <c:pt idx="2880">
                  <c:v>72000</c:v>
                </c:pt>
                <c:pt idx="2881">
                  <c:v>72025</c:v>
                </c:pt>
                <c:pt idx="2882">
                  <c:v>72050</c:v>
                </c:pt>
                <c:pt idx="2883">
                  <c:v>72075</c:v>
                </c:pt>
                <c:pt idx="2884">
                  <c:v>72100</c:v>
                </c:pt>
                <c:pt idx="2885">
                  <c:v>72125</c:v>
                </c:pt>
                <c:pt idx="2886">
                  <c:v>72150</c:v>
                </c:pt>
                <c:pt idx="2887">
                  <c:v>72175</c:v>
                </c:pt>
                <c:pt idx="2888">
                  <c:v>72200</c:v>
                </c:pt>
                <c:pt idx="2889">
                  <c:v>72225</c:v>
                </c:pt>
                <c:pt idx="2890">
                  <c:v>72250</c:v>
                </c:pt>
                <c:pt idx="2891">
                  <c:v>72275</c:v>
                </c:pt>
                <c:pt idx="2892">
                  <c:v>72300</c:v>
                </c:pt>
                <c:pt idx="2893">
                  <c:v>72325</c:v>
                </c:pt>
                <c:pt idx="2894">
                  <c:v>72350</c:v>
                </c:pt>
                <c:pt idx="2895">
                  <c:v>72375</c:v>
                </c:pt>
                <c:pt idx="2896">
                  <c:v>72400</c:v>
                </c:pt>
                <c:pt idx="2897">
                  <c:v>72425</c:v>
                </c:pt>
                <c:pt idx="2898">
                  <c:v>72450</c:v>
                </c:pt>
                <c:pt idx="2899">
                  <c:v>72475</c:v>
                </c:pt>
                <c:pt idx="2900">
                  <c:v>72500</c:v>
                </c:pt>
                <c:pt idx="2901">
                  <c:v>72525</c:v>
                </c:pt>
                <c:pt idx="2902">
                  <c:v>72550</c:v>
                </c:pt>
                <c:pt idx="2903">
                  <c:v>72575</c:v>
                </c:pt>
                <c:pt idx="2904">
                  <c:v>72600</c:v>
                </c:pt>
                <c:pt idx="2905">
                  <c:v>72625</c:v>
                </c:pt>
                <c:pt idx="2906">
                  <c:v>72650</c:v>
                </c:pt>
                <c:pt idx="2907">
                  <c:v>72675</c:v>
                </c:pt>
                <c:pt idx="2908">
                  <c:v>72700</c:v>
                </c:pt>
                <c:pt idx="2909">
                  <c:v>72725</c:v>
                </c:pt>
                <c:pt idx="2910">
                  <c:v>72750</c:v>
                </c:pt>
                <c:pt idx="2911">
                  <c:v>72775</c:v>
                </c:pt>
                <c:pt idx="2912">
                  <c:v>72800</c:v>
                </c:pt>
                <c:pt idx="2913">
                  <c:v>72825</c:v>
                </c:pt>
                <c:pt idx="2914">
                  <c:v>72850</c:v>
                </c:pt>
                <c:pt idx="2915">
                  <c:v>72875</c:v>
                </c:pt>
                <c:pt idx="2916">
                  <c:v>72900</c:v>
                </c:pt>
                <c:pt idx="2917">
                  <c:v>72925</c:v>
                </c:pt>
                <c:pt idx="2918">
                  <c:v>72950</c:v>
                </c:pt>
                <c:pt idx="2919">
                  <c:v>72975</c:v>
                </c:pt>
                <c:pt idx="2920">
                  <c:v>73000</c:v>
                </c:pt>
                <c:pt idx="2921">
                  <c:v>73025</c:v>
                </c:pt>
                <c:pt idx="2922">
                  <c:v>73050</c:v>
                </c:pt>
                <c:pt idx="2923">
                  <c:v>73075</c:v>
                </c:pt>
                <c:pt idx="2924">
                  <c:v>73100</c:v>
                </c:pt>
                <c:pt idx="2925">
                  <c:v>73125</c:v>
                </c:pt>
                <c:pt idx="2926">
                  <c:v>73150</c:v>
                </c:pt>
                <c:pt idx="2927">
                  <c:v>73175</c:v>
                </c:pt>
                <c:pt idx="2928">
                  <c:v>73200</c:v>
                </c:pt>
                <c:pt idx="2929">
                  <c:v>73225</c:v>
                </c:pt>
                <c:pt idx="2930">
                  <c:v>73250</c:v>
                </c:pt>
                <c:pt idx="2931">
                  <c:v>73275</c:v>
                </c:pt>
                <c:pt idx="2932">
                  <c:v>73300</c:v>
                </c:pt>
                <c:pt idx="2933">
                  <c:v>73325</c:v>
                </c:pt>
                <c:pt idx="2934">
                  <c:v>73350</c:v>
                </c:pt>
                <c:pt idx="2935">
                  <c:v>73375</c:v>
                </c:pt>
                <c:pt idx="2936">
                  <c:v>73400</c:v>
                </c:pt>
                <c:pt idx="2937">
                  <c:v>73425</c:v>
                </c:pt>
                <c:pt idx="2938">
                  <c:v>73450</c:v>
                </c:pt>
                <c:pt idx="2939">
                  <c:v>73475</c:v>
                </c:pt>
                <c:pt idx="2940">
                  <c:v>73500</c:v>
                </c:pt>
                <c:pt idx="2941">
                  <c:v>73525</c:v>
                </c:pt>
                <c:pt idx="2942">
                  <c:v>73550</c:v>
                </c:pt>
                <c:pt idx="2943">
                  <c:v>73575</c:v>
                </c:pt>
                <c:pt idx="2944">
                  <c:v>73600</c:v>
                </c:pt>
                <c:pt idx="2945">
                  <c:v>73625</c:v>
                </c:pt>
                <c:pt idx="2946">
                  <c:v>73650</c:v>
                </c:pt>
                <c:pt idx="2947">
                  <c:v>73675</c:v>
                </c:pt>
                <c:pt idx="2948">
                  <c:v>73700</c:v>
                </c:pt>
                <c:pt idx="2949">
                  <c:v>73725</c:v>
                </c:pt>
                <c:pt idx="2950">
                  <c:v>73750</c:v>
                </c:pt>
                <c:pt idx="2951">
                  <c:v>73775</c:v>
                </c:pt>
                <c:pt idx="2952">
                  <c:v>73800</c:v>
                </c:pt>
                <c:pt idx="2953">
                  <c:v>73825</c:v>
                </c:pt>
                <c:pt idx="2954">
                  <c:v>73850</c:v>
                </c:pt>
                <c:pt idx="2955">
                  <c:v>73875</c:v>
                </c:pt>
                <c:pt idx="2956">
                  <c:v>73900</c:v>
                </c:pt>
                <c:pt idx="2957">
                  <c:v>73925</c:v>
                </c:pt>
                <c:pt idx="2958">
                  <c:v>73950</c:v>
                </c:pt>
                <c:pt idx="2959">
                  <c:v>73975</c:v>
                </c:pt>
                <c:pt idx="2960">
                  <c:v>74000</c:v>
                </c:pt>
                <c:pt idx="2961">
                  <c:v>74025</c:v>
                </c:pt>
                <c:pt idx="2962">
                  <c:v>74050</c:v>
                </c:pt>
                <c:pt idx="2963">
                  <c:v>74075</c:v>
                </c:pt>
                <c:pt idx="2964">
                  <c:v>74100</c:v>
                </c:pt>
                <c:pt idx="2965">
                  <c:v>74125</c:v>
                </c:pt>
                <c:pt idx="2966">
                  <c:v>74150</c:v>
                </c:pt>
                <c:pt idx="2967">
                  <c:v>74175</c:v>
                </c:pt>
                <c:pt idx="2968">
                  <c:v>74200</c:v>
                </c:pt>
                <c:pt idx="2969">
                  <c:v>74225</c:v>
                </c:pt>
                <c:pt idx="2970">
                  <c:v>74250</c:v>
                </c:pt>
                <c:pt idx="2971">
                  <c:v>74275</c:v>
                </c:pt>
                <c:pt idx="2972">
                  <c:v>74300</c:v>
                </c:pt>
                <c:pt idx="2973">
                  <c:v>74325</c:v>
                </c:pt>
                <c:pt idx="2974">
                  <c:v>74350</c:v>
                </c:pt>
                <c:pt idx="2975">
                  <c:v>74375</c:v>
                </c:pt>
                <c:pt idx="2976">
                  <c:v>74400</c:v>
                </c:pt>
                <c:pt idx="2977">
                  <c:v>74425</c:v>
                </c:pt>
                <c:pt idx="2978">
                  <c:v>74450</c:v>
                </c:pt>
                <c:pt idx="2979">
                  <c:v>74475</c:v>
                </c:pt>
                <c:pt idx="2980">
                  <c:v>74500</c:v>
                </c:pt>
                <c:pt idx="2981">
                  <c:v>74525</c:v>
                </c:pt>
                <c:pt idx="2982">
                  <c:v>74550</c:v>
                </c:pt>
                <c:pt idx="2983">
                  <c:v>74575</c:v>
                </c:pt>
                <c:pt idx="2984">
                  <c:v>74600</c:v>
                </c:pt>
                <c:pt idx="2985">
                  <c:v>74625</c:v>
                </c:pt>
                <c:pt idx="2986">
                  <c:v>74650</c:v>
                </c:pt>
                <c:pt idx="2987">
                  <c:v>74675</c:v>
                </c:pt>
                <c:pt idx="2988">
                  <c:v>74700</c:v>
                </c:pt>
                <c:pt idx="2989">
                  <c:v>74725</c:v>
                </c:pt>
                <c:pt idx="2990">
                  <c:v>74750</c:v>
                </c:pt>
                <c:pt idx="2991">
                  <c:v>74775</c:v>
                </c:pt>
                <c:pt idx="2992">
                  <c:v>74800</c:v>
                </c:pt>
                <c:pt idx="2993">
                  <c:v>74825</c:v>
                </c:pt>
                <c:pt idx="2994">
                  <c:v>74850</c:v>
                </c:pt>
                <c:pt idx="2995">
                  <c:v>74875</c:v>
                </c:pt>
                <c:pt idx="2996">
                  <c:v>74900</c:v>
                </c:pt>
                <c:pt idx="2997">
                  <c:v>74925</c:v>
                </c:pt>
                <c:pt idx="2998">
                  <c:v>74950</c:v>
                </c:pt>
                <c:pt idx="2999">
                  <c:v>74975</c:v>
                </c:pt>
                <c:pt idx="3000">
                  <c:v>75000</c:v>
                </c:pt>
                <c:pt idx="3001">
                  <c:v>75025</c:v>
                </c:pt>
                <c:pt idx="3002">
                  <c:v>75050</c:v>
                </c:pt>
                <c:pt idx="3003">
                  <c:v>75075</c:v>
                </c:pt>
                <c:pt idx="3004">
                  <c:v>75100</c:v>
                </c:pt>
                <c:pt idx="3005">
                  <c:v>75125</c:v>
                </c:pt>
                <c:pt idx="3006">
                  <c:v>75150</c:v>
                </c:pt>
                <c:pt idx="3007">
                  <c:v>75175</c:v>
                </c:pt>
                <c:pt idx="3008">
                  <c:v>75200</c:v>
                </c:pt>
                <c:pt idx="3009">
                  <c:v>75225</c:v>
                </c:pt>
                <c:pt idx="3010">
                  <c:v>75250</c:v>
                </c:pt>
                <c:pt idx="3011">
                  <c:v>75275</c:v>
                </c:pt>
                <c:pt idx="3012">
                  <c:v>75300</c:v>
                </c:pt>
                <c:pt idx="3013">
                  <c:v>75325</c:v>
                </c:pt>
                <c:pt idx="3014">
                  <c:v>75350</c:v>
                </c:pt>
                <c:pt idx="3015">
                  <c:v>75375</c:v>
                </c:pt>
                <c:pt idx="3016">
                  <c:v>75400</c:v>
                </c:pt>
                <c:pt idx="3017">
                  <c:v>75425</c:v>
                </c:pt>
                <c:pt idx="3018">
                  <c:v>75450</c:v>
                </c:pt>
                <c:pt idx="3019">
                  <c:v>75475</c:v>
                </c:pt>
                <c:pt idx="3020">
                  <c:v>75500</c:v>
                </c:pt>
                <c:pt idx="3021">
                  <c:v>75525</c:v>
                </c:pt>
                <c:pt idx="3022">
                  <c:v>75550</c:v>
                </c:pt>
                <c:pt idx="3023">
                  <c:v>75575</c:v>
                </c:pt>
                <c:pt idx="3024">
                  <c:v>75600</c:v>
                </c:pt>
                <c:pt idx="3025">
                  <c:v>75625</c:v>
                </c:pt>
                <c:pt idx="3026">
                  <c:v>75650</c:v>
                </c:pt>
                <c:pt idx="3027">
                  <c:v>75675</c:v>
                </c:pt>
                <c:pt idx="3028">
                  <c:v>75700</c:v>
                </c:pt>
                <c:pt idx="3029">
                  <c:v>75725</c:v>
                </c:pt>
                <c:pt idx="3030">
                  <c:v>75750</c:v>
                </c:pt>
                <c:pt idx="3031">
                  <c:v>75775</c:v>
                </c:pt>
                <c:pt idx="3032">
                  <c:v>75800</c:v>
                </c:pt>
                <c:pt idx="3033">
                  <c:v>75825</c:v>
                </c:pt>
                <c:pt idx="3034">
                  <c:v>75850</c:v>
                </c:pt>
                <c:pt idx="3035">
                  <c:v>75875</c:v>
                </c:pt>
                <c:pt idx="3036">
                  <c:v>75900</c:v>
                </c:pt>
                <c:pt idx="3037">
                  <c:v>75925</c:v>
                </c:pt>
                <c:pt idx="3038">
                  <c:v>75950</c:v>
                </c:pt>
                <c:pt idx="3039">
                  <c:v>75975</c:v>
                </c:pt>
                <c:pt idx="3040">
                  <c:v>76000</c:v>
                </c:pt>
                <c:pt idx="3041">
                  <c:v>76025</c:v>
                </c:pt>
                <c:pt idx="3042">
                  <c:v>76050</c:v>
                </c:pt>
                <c:pt idx="3043">
                  <c:v>76075</c:v>
                </c:pt>
                <c:pt idx="3044">
                  <c:v>76100</c:v>
                </c:pt>
                <c:pt idx="3045">
                  <c:v>76125</c:v>
                </c:pt>
                <c:pt idx="3046">
                  <c:v>76150</c:v>
                </c:pt>
                <c:pt idx="3047">
                  <c:v>76175</c:v>
                </c:pt>
                <c:pt idx="3048">
                  <c:v>76200</c:v>
                </c:pt>
                <c:pt idx="3049">
                  <c:v>76225</c:v>
                </c:pt>
                <c:pt idx="3050">
                  <c:v>76250</c:v>
                </c:pt>
                <c:pt idx="3051">
                  <c:v>76275</c:v>
                </c:pt>
                <c:pt idx="3052">
                  <c:v>76300</c:v>
                </c:pt>
                <c:pt idx="3053">
                  <c:v>76325</c:v>
                </c:pt>
                <c:pt idx="3054">
                  <c:v>76350</c:v>
                </c:pt>
                <c:pt idx="3055">
                  <c:v>76375</c:v>
                </c:pt>
                <c:pt idx="3056">
                  <c:v>76400</c:v>
                </c:pt>
                <c:pt idx="3057">
                  <c:v>76425</c:v>
                </c:pt>
                <c:pt idx="3058">
                  <c:v>76450</c:v>
                </c:pt>
                <c:pt idx="3059">
                  <c:v>76475</c:v>
                </c:pt>
                <c:pt idx="3060">
                  <c:v>76500</c:v>
                </c:pt>
                <c:pt idx="3061">
                  <c:v>76525</c:v>
                </c:pt>
                <c:pt idx="3062">
                  <c:v>76550</c:v>
                </c:pt>
                <c:pt idx="3063">
                  <c:v>76575</c:v>
                </c:pt>
                <c:pt idx="3064">
                  <c:v>76600</c:v>
                </c:pt>
                <c:pt idx="3065">
                  <c:v>76625</c:v>
                </c:pt>
                <c:pt idx="3066">
                  <c:v>76650</c:v>
                </c:pt>
                <c:pt idx="3067">
                  <c:v>76675</c:v>
                </c:pt>
                <c:pt idx="3068">
                  <c:v>76700</c:v>
                </c:pt>
                <c:pt idx="3069">
                  <c:v>76725</c:v>
                </c:pt>
                <c:pt idx="3070">
                  <c:v>76750</c:v>
                </c:pt>
                <c:pt idx="3071">
                  <c:v>76775</c:v>
                </c:pt>
                <c:pt idx="3072">
                  <c:v>76800</c:v>
                </c:pt>
                <c:pt idx="3073">
                  <c:v>76825</c:v>
                </c:pt>
                <c:pt idx="3074">
                  <c:v>76850</c:v>
                </c:pt>
                <c:pt idx="3075">
                  <c:v>76875</c:v>
                </c:pt>
                <c:pt idx="3076">
                  <c:v>76900</c:v>
                </c:pt>
                <c:pt idx="3077">
                  <c:v>76925</c:v>
                </c:pt>
                <c:pt idx="3078">
                  <c:v>76950</c:v>
                </c:pt>
                <c:pt idx="3079">
                  <c:v>76975</c:v>
                </c:pt>
                <c:pt idx="3080">
                  <c:v>77000</c:v>
                </c:pt>
                <c:pt idx="3081">
                  <c:v>77025</c:v>
                </c:pt>
                <c:pt idx="3082">
                  <c:v>77050</c:v>
                </c:pt>
                <c:pt idx="3083">
                  <c:v>77075</c:v>
                </c:pt>
                <c:pt idx="3084">
                  <c:v>77100</c:v>
                </c:pt>
                <c:pt idx="3085">
                  <c:v>77125</c:v>
                </c:pt>
                <c:pt idx="3086">
                  <c:v>77150</c:v>
                </c:pt>
                <c:pt idx="3087">
                  <c:v>77175</c:v>
                </c:pt>
                <c:pt idx="3088">
                  <c:v>77200</c:v>
                </c:pt>
                <c:pt idx="3089">
                  <c:v>77225</c:v>
                </c:pt>
                <c:pt idx="3090">
                  <c:v>77250</c:v>
                </c:pt>
                <c:pt idx="3091">
                  <c:v>77275</c:v>
                </c:pt>
                <c:pt idx="3092">
                  <c:v>77300</c:v>
                </c:pt>
                <c:pt idx="3093">
                  <c:v>77325</c:v>
                </c:pt>
                <c:pt idx="3094">
                  <c:v>77350</c:v>
                </c:pt>
                <c:pt idx="3095">
                  <c:v>77375</c:v>
                </c:pt>
                <c:pt idx="3096">
                  <c:v>77400</c:v>
                </c:pt>
                <c:pt idx="3097">
                  <c:v>77425</c:v>
                </c:pt>
                <c:pt idx="3098">
                  <c:v>77450</c:v>
                </c:pt>
                <c:pt idx="3099">
                  <c:v>77475</c:v>
                </c:pt>
                <c:pt idx="3100">
                  <c:v>77500</c:v>
                </c:pt>
                <c:pt idx="3101">
                  <c:v>77525</c:v>
                </c:pt>
                <c:pt idx="3102">
                  <c:v>77550</c:v>
                </c:pt>
                <c:pt idx="3103">
                  <c:v>77575</c:v>
                </c:pt>
                <c:pt idx="3104">
                  <c:v>77600</c:v>
                </c:pt>
                <c:pt idx="3105">
                  <c:v>77625</c:v>
                </c:pt>
                <c:pt idx="3106">
                  <c:v>77650</c:v>
                </c:pt>
                <c:pt idx="3107">
                  <c:v>77675</c:v>
                </c:pt>
                <c:pt idx="3108">
                  <c:v>77700</c:v>
                </c:pt>
                <c:pt idx="3109">
                  <c:v>77725</c:v>
                </c:pt>
                <c:pt idx="3110">
                  <c:v>77750</c:v>
                </c:pt>
                <c:pt idx="3111">
                  <c:v>77775</c:v>
                </c:pt>
                <c:pt idx="3112">
                  <c:v>77800</c:v>
                </c:pt>
                <c:pt idx="3113">
                  <c:v>77825</c:v>
                </c:pt>
                <c:pt idx="3114">
                  <c:v>77850</c:v>
                </c:pt>
                <c:pt idx="3115">
                  <c:v>77875</c:v>
                </c:pt>
                <c:pt idx="3116">
                  <c:v>77900</c:v>
                </c:pt>
                <c:pt idx="3117">
                  <c:v>77925</c:v>
                </c:pt>
                <c:pt idx="3118">
                  <c:v>77950</c:v>
                </c:pt>
                <c:pt idx="3119">
                  <c:v>77975</c:v>
                </c:pt>
                <c:pt idx="3120">
                  <c:v>78000</c:v>
                </c:pt>
                <c:pt idx="3121">
                  <c:v>78025</c:v>
                </c:pt>
                <c:pt idx="3122">
                  <c:v>78050</c:v>
                </c:pt>
                <c:pt idx="3123">
                  <c:v>78075</c:v>
                </c:pt>
                <c:pt idx="3124">
                  <c:v>78100</c:v>
                </c:pt>
                <c:pt idx="3125">
                  <c:v>78125</c:v>
                </c:pt>
                <c:pt idx="3126">
                  <c:v>78150</c:v>
                </c:pt>
                <c:pt idx="3127">
                  <c:v>78175</c:v>
                </c:pt>
                <c:pt idx="3128">
                  <c:v>78200</c:v>
                </c:pt>
                <c:pt idx="3129">
                  <c:v>78225</c:v>
                </c:pt>
                <c:pt idx="3130">
                  <c:v>78250</c:v>
                </c:pt>
                <c:pt idx="3131">
                  <c:v>78275</c:v>
                </c:pt>
                <c:pt idx="3132">
                  <c:v>78300</c:v>
                </c:pt>
                <c:pt idx="3133">
                  <c:v>78325</c:v>
                </c:pt>
                <c:pt idx="3134">
                  <c:v>78350</c:v>
                </c:pt>
                <c:pt idx="3135">
                  <c:v>78375</c:v>
                </c:pt>
                <c:pt idx="3136">
                  <c:v>78400</c:v>
                </c:pt>
                <c:pt idx="3137">
                  <c:v>78425</c:v>
                </c:pt>
                <c:pt idx="3138">
                  <c:v>78450</c:v>
                </c:pt>
                <c:pt idx="3139">
                  <c:v>78475</c:v>
                </c:pt>
                <c:pt idx="3140">
                  <c:v>78500</c:v>
                </c:pt>
                <c:pt idx="3141">
                  <c:v>78525</c:v>
                </c:pt>
                <c:pt idx="3142">
                  <c:v>78550</c:v>
                </c:pt>
                <c:pt idx="3143">
                  <c:v>78575</c:v>
                </c:pt>
                <c:pt idx="3144">
                  <c:v>78600</c:v>
                </c:pt>
                <c:pt idx="3145">
                  <c:v>78625</c:v>
                </c:pt>
                <c:pt idx="3146">
                  <c:v>78650</c:v>
                </c:pt>
                <c:pt idx="3147">
                  <c:v>78675</c:v>
                </c:pt>
                <c:pt idx="3148">
                  <c:v>78700</c:v>
                </c:pt>
                <c:pt idx="3149">
                  <c:v>78725</c:v>
                </c:pt>
                <c:pt idx="3150">
                  <c:v>78750</c:v>
                </c:pt>
                <c:pt idx="3151">
                  <c:v>78775</c:v>
                </c:pt>
                <c:pt idx="3152">
                  <c:v>78800</c:v>
                </c:pt>
                <c:pt idx="3153">
                  <c:v>78825</c:v>
                </c:pt>
                <c:pt idx="3154">
                  <c:v>78850</c:v>
                </c:pt>
                <c:pt idx="3155">
                  <c:v>78875</c:v>
                </c:pt>
                <c:pt idx="3156">
                  <c:v>78900</c:v>
                </c:pt>
                <c:pt idx="3157">
                  <c:v>78925</c:v>
                </c:pt>
                <c:pt idx="3158">
                  <c:v>78950</c:v>
                </c:pt>
                <c:pt idx="3159">
                  <c:v>78975</c:v>
                </c:pt>
                <c:pt idx="3160">
                  <c:v>79000</c:v>
                </c:pt>
                <c:pt idx="3161">
                  <c:v>79025</c:v>
                </c:pt>
                <c:pt idx="3162">
                  <c:v>79050</c:v>
                </c:pt>
                <c:pt idx="3163">
                  <c:v>79075</c:v>
                </c:pt>
                <c:pt idx="3164">
                  <c:v>79100</c:v>
                </c:pt>
                <c:pt idx="3165">
                  <c:v>79125</c:v>
                </c:pt>
                <c:pt idx="3166">
                  <c:v>79150</c:v>
                </c:pt>
                <c:pt idx="3167">
                  <c:v>79175</c:v>
                </c:pt>
                <c:pt idx="3168">
                  <c:v>79200</c:v>
                </c:pt>
                <c:pt idx="3169">
                  <c:v>79225</c:v>
                </c:pt>
                <c:pt idx="3170">
                  <c:v>79250</c:v>
                </c:pt>
                <c:pt idx="3171">
                  <c:v>79275</c:v>
                </c:pt>
                <c:pt idx="3172">
                  <c:v>79300</c:v>
                </c:pt>
                <c:pt idx="3173">
                  <c:v>79325</c:v>
                </c:pt>
                <c:pt idx="3174">
                  <c:v>79350</c:v>
                </c:pt>
                <c:pt idx="3175">
                  <c:v>79375</c:v>
                </c:pt>
                <c:pt idx="3176">
                  <c:v>79400</c:v>
                </c:pt>
                <c:pt idx="3177">
                  <c:v>79425</c:v>
                </c:pt>
                <c:pt idx="3178">
                  <c:v>79450</c:v>
                </c:pt>
                <c:pt idx="3179">
                  <c:v>79475</c:v>
                </c:pt>
                <c:pt idx="3180">
                  <c:v>79500</c:v>
                </c:pt>
                <c:pt idx="3181">
                  <c:v>79525</c:v>
                </c:pt>
                <c:pt idx="3182">
                  <c:v>79550</c:v>
                </c:pt>
                <c:pt idx="3183">
                  <c:v>79575</c:v>
                </c:pt>
                <c:pt idx="3184">
                  <c:v>79600</c:v>
                </c:pt>
                <c:pt idx="3185">
                  <c:v>79625</c:v>
                </c:pt>
                <c:pt idx="3186">
                  <c:v>79650</c:v>
                </c:pt>
                <c:pt idx="3187">
                  <c:v>79675</c:v>
                </c:pt>
                <c:pt idx="3188">
                  <c:v>79700</c:v>
                </c:pt>
                <c:pt idx="3189">
                  <c:v>79725</c:v>
                </c:pt>
                <c:pt idx="3190">
                  <c:v>79750</c:v>
                </c:pt>
                <c:pt idx="3191">
                  <c:v>79775</c:v>
                </c:pt>
                <c:pt idx="3192">
                  <c:v>79800</c:v>
                </c:pt>
                <c:pt idx="3193">
                  <c:v>79825</c:v>
                </c:pt>
                <c:pt idx="3194">
                  <c:v>79850</c:v>
                </c:pt>
                <c:pt idx="3195">
                  <c:v>79875</c:v>
                </c:pt>
                <c:pt idx="3196">
                  <c:v>79900</c:v>
                </c:pt>
                <c:pt idx="3197">
                  <c:v>79925</c:v>
                </c:pt>
                <c:pt idx="3198">
                  <c:v>79950</c:v>
                </c:pt>
                <c:pt idx="3199">
                  <c:v>79975</c:v>
                </c:pt>
                <c:pt idx="3200">
                  <c:v>80000</c:v>
                </c:pt>
                <c:pt idx="3201">
                  <c:v>80025</c:v>
                </c:pt>
                <c:pt idx="3202">
                  <c:v>80050</c:v>
                </c:pt>
                <c:pt idx="3203">
                  <c:v>80075</c:v>
                </c:pt>
                <c:pt idx="3204">
                  <c:v>80100</c:v>
                </c:pt>
                <c:pt idx="3205">
                  <c:v>80125</c:v>
                </c:pt>
                <c:pt idx="3206">
                  <c:v>80150</c:v>
                </c:pt>
                <c:pt idx="3207">
                  <c:v>80175</c:v>
                </c:pt>
                <c:pt idx="3208">
                  <c:v>80200</c:v>
                </c:pt>
                <c:pt idx="3209">
                  <c:v>80225</c:v>
                </c:pt>
                <c:pt idx="3210">
                  <c:v>80250</c:v>
                </c:pt>
                <c:pt idx="3211">
                  <c:v>80275</c:v>
                </c:pt>
                <c:pt idx="3212">
                  <c:v>80300</c:v>
                </c:pt>
                <c:pt idx="3213">
                  <c:v>80325</c:v>
                </c:pt>
                <c:pt idx="3214">
                  <c:v>80350</c:v>
                </c:pt>
                <c:pt idx="3215">
                  <c:v>80375</c:v>
                </c:pt>
                <c:pt idx="3216">
                  <c:v>80400</c:v>
                </c:pt>
                <c:pt idx="3217">
                  <c:v>80425</c:v>
                </c:pt>
                <c:pt idx="3218">
                  <c:v>80450</c:v>
                </c:pt>
                <c:pt idx="3219">
                  <c:v>80475</c:v>
                </c:pt>
                <c:pt idx="3220">
                  <c:v>80500</c:v>
                </c:pt>
                <c:pt idx="3221">
                  <c:v>80525</c:v>
                </c:pt>
                <c:pt idx="3222">
                  <c:v>80550</c:v>
                </c:pt>
                <c:pt idx="3223">
                  <c:v>80575</c:v>
                </c:pt>
                <c:pt idx="3224">
                  <c:v>80600</c:v>
                </c:pt>
                <c:pt idx="3225">
                  <c:v>80625</c:v>
                </c:pt>
                <c:pt idx="3226">
                  <c:v>80650</c:v>
                </c:pt>
                <c:pt idx="3227">
                  <c:v>80675</c:v>
                </c:pt>
                <c:pt idx="3228">
                  <c:v>80700</c:v>
                </c:pt>
                <c:pt idx="3229">
                  <c:v>80725</c:v>
                </c:pt>
                <c:pt idx="3230">
                  <c:v>80750</c:v>
                </c:pt>
                <c:pt idx="3231">
                  <c:v>80775</c:v>
                </c:pt>
                <c:pt idx="3232">
                  <c:v>80800</c:v>
                </c:pt>
                <c:pt idx="3233">
                  <c:v>80825</c:v>
                </c:pt>
                <c:pt idx="3234">
                  <c:v>80850</c:v>
                </c:pt>
                <c:pt idx="3235">
                  <c:v>80875</c:v>
                </c:pt>
                <c:pt idx="3236">
                  <c:v>80900</c:v>
                </c:pt>
                <c:pt idx="3237">
                  <c:v>80925</c:v>
                </c:pt>
                <c:pt idx="3238">
                  <c:v>80950</c:v>
                </c:pt>
                <c:pt idx="3239">
                  <c:v>80975</c:v>
                </c:pt>
                <c:pt idx="3240">
                  <c:v>81000</c:v>
                </c:pt>
                <c:pt idx="3241">
                  <c:v>81025</c:v>
                </c:pt>
                <c:pt idx="3242">
                  <c:v>81050</c:v>
                </c:pt>
                <c:pt idx="3243">
                  <c:v>81075</c:v>
                </c:pt>
                <c:pt idx="3244">
                  <c:v>81100</c:v>
                </c:pt>
                <c:pt idx="3245">
                  <c:v>81125</c:v>
                </c:pt>
                <c:pt idx="3246">
                  <c:v>81150</c:v>
                </c:pt>
                <c:pt idx="3247">
                  <c:v>81175</c:v>
                </c:pt>
                <c:pt idx="3248">
                  <c:v>81200</c:v>
                </c:pt>
                <c:pt idx="3249">
                  <c:v>81225</c:v>
                </c:pt>
                <c:pt idx="3250">
                  <c:v>81250</c:v>
                </c:pt>
                <c:pt idx="3251">
                  <c:v>81275</c:v>
                </c:pt>
                <c:pt idx="3252">
                  <c:v>81300</c:v>
                </c:pt>
                <c:pt idx="3253">
                  <c:v>81325</c:v>
                </c:pt>
                <c:pt idx="3254">
                  <c:v>81350</c:v>
                </c:pt>
                <c:pt idx="3255">
                  <c:v>81375</c:v>
                </c:pt>
                <c:pt idx="3256">
                  <c:v>81400</c:v>
                </c:pt>
                <c:pt idx="3257">
                  <c:v>81425</c:v>
                </c:pt>
                <c:pt idx="3258">
                  <c:v>81450</c:v>
                </c:pt>
                <c:pt idx="3259">
                  <c:v>81475</c:v>
                </c:pt>
                <c:pt idx="3260">
                  <c:v>81500</c:v>
                </c:pt>
                <c:pt idx="3261">
                  <c:v>81525</c:v>
                </c:pt>
                <c:pt idx="3262">
                  <c:v>81550</c:v>
                </c:pt>
                <c:pt idx="3263">
                  <c:v>81575</c:v>
                </c:pt>
                <c:pt idx="3264">
                  <c:v>81600</c:v>
                </c:pt>
                <c:pt idx="3265">
                  <c:v>81625</c:v>
                </c:pt>
                <c:pt idx="3266">
                  <c:v>81650</c:v>
                </c:pt>
                <c:pt idx="3267">
                  <c:v>81675</c:v>
                </c:pt>
                <c:pt idx="3268">
                  <c:v>81700</c:v>
                </c:pt>
                <c:pt idx="3269">
                  <c:v>81725</c:v>
                </c:pt>
                <c:pt idx="3270">
                  <c:v>81750</c:v>
                </c:pt>
                <c:pt idx="3271">
                  <c:v>81775</c:v>
                </c:pt>
                <c:pt idx="3272">
                  <c:v>81800</c:v>
                </c:pt>
                <c:pt idx="3273">
                  <c:v>81825</c:v>
                </c:pt>
                <c:pt idx="3274">
                  <c:v>81850</c:v>
                </c:pt>
                <c:pt idx="3275">
                  <c:v>81875</c:v>
                </c:pt>
                <c:pt idx="3276">
                  <c:v>81900</c:v>
                </c:pt>
                <c:pt idx="3277">
                  <c:v>81925</c:v>
                </c:pt>
                <c:pt idx="3278">
                  <c:v>81950</c:v>
                </c:pt>
                <c:pt idx="3279">
                  <c:v>81975</c:v>
                </c:pt>
                <c:pt idx="3280">
                  <c:v>82000</c:v>
                </c:pt>
                <c:pt idx="3281">
                  <c:v>82025</c:v>
                </c:pt>
                <c:pt idx="3282">
                  <c:v>82050</c:v>
                </c:pt>
                <c:pt idx="3283">
                  <c:v>82075</c:v>
                </c:pt>
                <c:pt idx="3284">
                  <c:v>82100</c:v>
                </c:pt>
                <c:pt idx="3285">
                  <c:v>82125</c:v>
                </c:pt>
                <c:pt idx="3286">
                  <c:v>82150</c:v>
                </c:pt>
                <c:pt idx="3287">
                  <c:v>82175</c:v>
                </c:pt>
                <c:pt idx="3288">
                  <c:v>82200</c:v>
                </c:pt>
                <c:pt idx="3289">
                  <c:v>82225</c:v>
                </c:pt>
                <c:pt idx="3290">
                  <c:v>82250</c:v>
                </c:pt>
                <c:pt idx="3291">
                  <c:v>82275</c:v>
                </c:pt>
                <c:pt idx="3292">
                  <c:v>82300</c:v>
                </c:pt>
                <c:pt idx="3293">
                  <c:v>82325</c:v>
                </c:pt>
                <c:pt idx="3294">
                  <c:v>82350</c:v>
                </c:pt>
                <c:pt idx="3295">
                  <c:v>82375</c:v>
                </c:pt>
                <c:pt idx="3296">
                  <c:v>82400</c:v>
                </c:pt>
                <c:pt idx="3297">
                  <c:v>82425</c:v>
                </c:pt>
                <c:pt idx="3298">
                  <c:v>82450</c:v>
                </c:pt>
                <c:pt idx="3299">
                  <c:v>82475</c:v>
                </c:pt>
                <c:pt idx="3300">
                  <c:v>82500</c:v>
                </c:pt>
                <c:pt idx="3301">
                  <c:v>82525</c:v>
                </c:pt>
                <c:pt idx="3302">
                  <c:v>82550</c:v>
                </c:pt>
                <c:pt idx="3303">
                  <c:v>82575</c:v>
                </c:pt>
                <c:pt idx="3304">
                  <c:v>82600</c:v>
                </c:pt>
                <c:pt idx="3305">
                  <c:v>82625</c:v>
                </c:pt>
                <c:pt idx="3306">
                  <c:v>82650</c:v>
                </c:pt>
                <c:pt idx="3307">
                  <c:v>82675</c:v>
                </c:pt>
                <c:pt idx="3308">
                  <c:v>82700</c:v>
                </c:pt>
                <c:pt idx="3309">
                  <c:v>82725</c:v>
                </c:pt>
                <c:pt idx="3310">
                  <c:v>82750</c:v>
                </c:pt>
                <c:pt idx="3311">
                  <c:v>82775</c:v>
                </c:pt>
                <c:pt idx="3312">
                  <c:v>82800</c:v>
                </c:pt>
                <c:pt idx="3313">
                  <c:v>82825</c:v>
                </c:pt>
                <c:pt idx="3314">
                  <c:v>82850</c:v>
                </c:pt>
                <c:pt idx="3315">
                  <c:v>82875</c:v>
                </c:pt>
                <c:pt idx="3316">
                  <c:v>82900</c:v>
                </c:pt>
                <c:pt idx="3317">
                  <c:v>82925</c:v>
                </c:pt>
                <c:pt idx="3318">
                  <c:v>82950</c:v>
                </c:pt>
                <c:pt idx="3319">
                  <c:v>82975</c:v>
                </c:pt>
                <c:pt idx="3320">
                  <c:v>83000</c:v>
                </c:pt>
                <c:pt idx="3321">
                  <c:v>83025</c:v>
                </c:pt>
                <c:pt idx="3322">
                  <c:v>83050</c:v>
                </c:pt>
                <c:pt idx="3323">
                  <c:v>83075</c:v>
                </c:pt>
                <c:pt idx="3324">
                  <c:v>83100</c:v>
                </c:pt>
                <c:pt idx="3325">
                  <c:v>83125</c:v>
                </c:pt>
                <c:pt idx="3326">
                  <c:v>83150</c:v>
                </c:pt>
                <c:pt idx="3327">
                  <c:v>83175</c:v>
                </c:pt>
                <c:pt idx="3328">
                  <c:v>83200</c:v>
                </c:pt>
                <c:pt idx="3329">
                  <c:v>83225</c:v>
                </c:pt>
                <c:pt idx="3330">
                  <c:v>83250</c:v>
                </c:pt>
                <c:pt idx="3331">
                  <c:v>83275</c:v>
                </c:pt>
                <c:pt idx="3332">
                  <c:v>83300</c:v>
                </c:pt>
                <c:pt idx="3333">
                  <c:v>83325</c:v>
                </c:pt>
                <c:pt idx="3334">
                  <c:v>83350</c:v>
                </c:pt>
                <c:pt idx="3335">
                  <c:v>83375</c:v>
                </c:pt>
                <c:pt idx="3336">
                  <c:v>83400</c:v>
                </c:pt>
                <c:pt idx="3337">
                  <c:v>83425</c:v>
                </c:pt>
                <c:pt idx="3338">
                  <c:v>83450</c:v>
                </c:pt>
                <c:pt idx="3339">
                  <c:v>83475</c:v>
                </c:pt>
                <c:pt idx="3340">
                  <c:v>83500</c:v>
                </c:pt>
                <c:pt idx="3341">
                  <c:v>83525</c:v>
                </c:pt>
                <c:pt idx="3342">
                  <c:v>83550</c:v>
                </c:pt>
                <c:pt idx="3343">
                  <c:v>83575</c:v>
                </c:pt>
                <c:pt idx="3344">
                  <c:v>83600</c:v>
                </c:pt>
                <c:pt idx="3345">
                  <c:v>83625</c:v>
                </c:pt>
                <c:pt idx="3346">
                  <c:v>83650</c:v>
                </c:pt>
                <c:pt idx="3347">
                  <c:v>83675</c:v>
                </c:pt>
                <c:pt idx="3348">
                  <c:v>83700</c:v>
                </c:pt>
                <c:pt idx="3349">
                  <c:v>83725</c:v>
                </c:pt>
                <c:pt idx="3350">
                  <c:v>83750</c:v>
                </c:pt>
                <c:pt idx="3351">
                  <c:v>83775</c:v>
                </c:pt>
                <c:pt idx="3352">
                  <c:v>83800</c:v>
                </c:pt>
                <c:pt idx="3353">
                  <c:v>83825</c:v>
                </c:pt>
                <c:pt idx="3354">
                  <c:v>83850</c:v>
                </c:pt>
                <c:pt idx="3355">
                  <c:v>83875</c:v>
                </c:pt>
                <c:pt idx="3356">
                  <c:v>83900</c:v>
                </c:pt>
                <c:pt idx="3357">
                  <c:v>83925</c:v>
                </c:pt>
                <c:pt idx="3358">
                  <c:v>83950</c:v>
                </c:pt>
                <c:pt idx="3359">
                  <c:v>83975</c:v>
                </c:pt>
                <c:pt idx="3360">
                  <c:v>84000</c:v>
                </c:pt>
                <c:pt idx="3361">
                  <c:v>84025</c:v>
                </c:pt>
                <c:pt idx="3362">
                  <c:v>84050</c:v>
                </c:pt>
                <c:pt idx="3363">
                  <c:v>84075</c:v>
                </c:pt>
                <c:pt idx="3364">
                  <c:v>84100</c:v>
                </c:pt>
                <c:pt idx="3365">
                  <c:v>84125</c:v>
                </c:pt>
                <c:pt idx="3366">
                  <c:v>84150</c:v>
                </c:pt>
                <c:pt idx="3367">
                  <c:v>84175</c:v>
                </c:pt>
                <c:pt idx="3368">
                  <c:v>84200</c:v>
                </c:pt>
                <c:pt idx="3369">
                  <c:v>84225</c:v>
                </c:pt>
                <c:pt idx="3370">
                  <c:v>84250</c:v>
                </c:pt>
                <c:pt idx="3371">
                  <c:v>84275</c:v>
                </c:pt>
                <c:pt idx="3372">
                  <c:v>84300</c:v>
                </c:pt>
                <c:pt idx="3373">
                  <c:v>84325</c:v>
                </c:pt>
                <c:pt idx="3374">
                  <c:v>84350</c:v>
                </c:pt>
                <c:pt idx="3375">
                  <c:v>84375</c:v>
                </c:pt>
                <c:pt idx="3376">
                  <c:v>84400</c:v>
                </c:pt>
                <c:pt idx="3377">
                  <c:v>84425</c:v>
                </c:pt>
                <c:pt idx="3378">
                  <c:v>84450</c:v>
                </c:pt>
                <c:pt idx="3379">
                  <c:v>84475</c:v>
                </c:pt>
                <c:pt idx="3380">
                  <c:v>84500</c:v>
                </c:pt>
                <c:pt idx="3381">
                  <c:v>84525</c:v>
                </c:pt>
                <c:pt idx="3382">
                  <c:v>84550</c:v>
                </c:pt>
                <c:pt idx="3383">
                  <c:v>84575</c:v>
                </c:pt>
                <c:pt idx="3384">
                  <c:v>84600</c:v>
                </c:pt>
                <c:pt idx="3385">
                  <c:v>84625</c:v>
                </c:pt>
                <c:pt idx="3386">
                  <c:v>84650</c:v>
                </c:pt>
                <c:pt idx="3387">
                  <c:v>84675</c:v>
                </c:pt>
                <c:pt idx="3388">
                  <c:v>84700</c:v>
                </c:pt>
                <c:pt idx="3389">
                  <c:v>84725</c:v>
                </c:pt>
                <c:pt idx="3390">
                  <c:v>84750</c:v>
                </c:pt>
                <c:pt idx="3391">
                  <c:v>84775</c:v>
                </c:pt>
                <c:pt idx="3392">
                  <c:v>84800</c:v>
                </c:pt>
                <c:pt idx="3393">
                  <c:v>84825</c:v>
                </c:pt>
                <c:pt idx="3394">
                  <c:v>84850</c:v>
                </c:pt>
                <c:pt idx="3395">
                  <c:v>84875</c:v>
                </c:pt>
                <c:pt idx="3396">
                  <c:v>84900</c:v>
                </c:pt>
                <c:pt idx="3397">
                  <c:v>84925</c:v>
                </c:pt>
                <c:pt idx="3398">
                  <c:v>84950</c:v>
                </c:pt>
                <c:pt idx="3399">
                  <c:v>84975</c:v>
                </c:pt>
                <c:pt idx="3400">
                  <c:v>85000</c:v>
                </c:pt>
                <c:pt idx="3401">
                  <c:v>85025</c:v>
                </c:pt>
                <c:pt idx="3402">
                  <c:v>85050</c:v>
                </c:pt>
                <c:pt idx="3403">
                  <c:v>85075</c:v>
                </c:pt>
                <c:pt idx="3404">
                  <c:v>85100</c:v>
                </c:pt>
                <c:pt idx="3405">
                  <c:v>85125</c:v>
                </c:pt>
                <c:pt idx="3406">
                  <c:v>85150</c:v>
                </c:pt>
                <c:pt idx="3407">
                  <c:v>85175</c:v>
                </c:pt>
                <c:pt idx="3408">
                  <c:v>85200</c:v>
                </c:pt>
                <c:pt idx="3409">
                  <c:v>85225</c:v>
                </c:pt>
                <c:pt idx="3410">
                  <c:v>85250</c:v>
                </c:pt>
                <c:pt idx="3411">
                  <c:v>85275</c:v>
                </c:pt>
                <c:pt idx="3412">
                  <c:v>85300</c:v>
                </c:pt>
                <c:pt idx="3413">
                  <c:v>85325</c:v>
                </c:pt>
                <c:pt idx="3414">
                  <c:v>85350</c:v>
                </c:pt>
                <c:pt idx="3415">
                  <c:v>85375</c:v>
                </c:pt>
                <c:pt idx="3416">
                  <c:v>85400</c:v>
                </c:pt>
                <c:pt idx="3417">
                  <c:v>85425</c:v>
                </c:pt>
                <c:pt idx="3418">
                  <c:v>85450</c:v>
                </c:pt>
                <c:pt idx="3419">
                  <c:v>85475</c:v>
                </c:pt>
                <c:pt idx="3420">
                  <c:v>85500</c:v>
                </c:pt>
                <c:pt idx="3421">
                  <c:v>85525</c:v>
                </c:pt>
                <c:pt idx="3422">
                  <c:v>85550</c:v>
                </c:pt>
                <c:pt idx="3423">
                  <c:v>85575</c:v>
                </c:pt>
                <c:pt idx="3424">
                  <c:v>85600</c:v>
                </c:pt>
                <c:pt idx="3425">
                  <c:v>85625</c:v>
                </c:pt>
                <c:pt idx="3426">
                  <c:v>85650</c:v>
                </c:pt>
                <c:pt idx="3427">
                  <c:v>85675</c:v>
                </c:pt>
                <c:pt idx="3428">
                  <c:v>85700</c:v>
                </c:pt>
                <c:pt idx="3429">
                  <c:v>85725</c:v>
                </c:pt>
                <c:pt idx="3430">
                  <c:v>85750</c:v>
                </c:pt>
                <c:pt idx="3431">
                  <c:v>85775</c:v>
                </c:pt>
                <c:pt idx="3432">
                  <c:v>85800</c:v>
                </c:pt>
                <c:pt idx="3433">
                  <c:v>85825</c:v>
                </c:pt>
                <c:pt idx="3434">
                  <c:v>85850</c:v>
                </c:pt>
                <c:pt idx="3435">
                  <c:v>85875</c:v>
                </c:pt>
                <c:pt idx="3436">
                  <c:v>85900</c:v>
                </c:pt>
                <c:pt idx="3437">
                  <c:v>85925</c:v>
                </c:pt>
                <c:pt idx="3438">
                  <c:v>85950</c:v>
                </c:pt>
                <c:pt idx="3439">
                  <c:v>85975</c:v>
                </c:pt>
                <c:pt idx="3440">
                  <c:v>86000</c:v>
                </c:pt>
                <c:pt idx="3441">
                  <c:v>86025</c:v>
                </c:pt>
                <c:pt idx="3442">
                  <c:v>86050</c:v>
                </c:pt>
                <c:pt idx="3443">
                  <c:v>86075</c:v>
                </c:pt>
                <c:pt idx="3444">
                  <c:v>86100</c:v>
                </c:pt>
                <c:pt idx="3445">
                  <c:v>86125</c:v>
                </c:pt>
                <c:pt idx="3446">
                  <c:v>86150</c:v>
                </c:pt>
                <c:pt idx="3447">
                  <c:v>86175</c:v>
                </c:pt>
                <c:pt idx="3448">
                  <c:v>86200</c:v>
                </c:pt>
                <c:pt idx="3449">
                  <c:v>86225</c:v>
                </c:pt>
                <c:pt idx="3450">
                  <c:v>86250</c:v>
                </c:pt>
                <c:pt idx="3451">
                  <c:v>86275</c:v>
                </c:pt>
                <c:pt idx="3452">
                  <c:v>86300</c:v>
                </c:pt>
                <c:pt idx="3453">
                  <c:v>86325</c:v>
                </c:pt>
                <c:pt idx="3454">
                  <c:v>86350</c:v>
                </c:pt>
                <c:pt idx="3455">
                  <c:v>86375</c:v>
                </c:pt>
                <c:pt idx="3456">
                  <c:v>86400</c:v>
                </c:pt>
                <c:pt idx="3457">
                  <c:v>86425</c:v>
                </c:pt>
                <c:pt idx="3458">
                  <c:v>86450</c:v>
                </c:pt>
                <c:pt idx="3459">
                  <c:v>86475</c:v>
                </c:pt>
                <c:pt idx="3460">
                  <c:v>86500</c:v>
                </c:pt>
                <c:pt idx="3461">
                  <c:v>86525</c:v>
                </c:pt>
                <c:pt idx="3462">
                  <c:v>86550</c:v>
                </c:pt>
                <c:pt idx="3463">
                  <c:v>86575</c:v>
                </c:pt>
                <c:pt idx="3464">
                  <c:v>86600</c:v>
                </c:pt>
                <c:pt idx="3465">
                  <c:v>86625</c:v>
                </c:pt>
                <c:pt idx="3466">
                  <c:v>86650</c:v>
                </c:pt>
                <c:pt idx="3467">
                  <c:v>86675</c:v>
                </c:pt>
                <c:pt idx="3468">
                  <c:v>86700</c:v>
                </c:pt>
                <c:pt idx="3469">
                  <c:v>86725</c:v>
                </c:pt>
                <c:pt idx="3470">
                  <c:v>86750</c:v>
                </c:pt>
                <c:pt idx="3471">
                  <c:v>86775</c:v>
                </c:pt>
                <c:pt idx="3472">
                  <c:v>86800</c:v>
                </c:pt>
                <c:pt idx="3473">
                  <c:v>86825</c:v>
                </c:pt>
                <c:pt idx="3474">
                  <c:v>86850</c:v>
                </c:pt>
                <c:pt idx="3475">
                  <c:v>86875</c:v>
                </c:pt>
                <c:pt idx="3476">
                  <c:v>86900</c:v>
                </c:pt>
                <c:pt idx="3477">
                  <c:v>86925</c:v>
                </c:pt>
                <c:pt idx="3478">
                  <c:v>86950</c:v>
                </c:pt>
                <c:pt idx="3479">
                  <c:v>86975</c:v>
                </c:pt>
                <c:pt idx="3480">
                  <c:v>87000</c:v>
                </c:pt>
                <c:pt idx="3481">
                  <c:v>87025</c:v>
                </c:pt>
                <c:pt idx="3482">
                  <c:v>87050</c:v>
                </c:pt>
                <c:pt idx="3483">
                  <c:v>87075</c:v>
                </c:pt>
                <c:pt idx="3484">
                  <c:v>87100</c:v>
                </c:pt>
                <c:pt idx="3485">
                  <c:v>87125</c:v>
                </c:pt>
                <c:pt idx="3486">
                  <c:v>87150</c:v>
                </c:pt>
                <c:pt idx="3487">
                  <c:v>87175</c:v>
                </c:pt>
                <c:pt idx="3488">
                  <c:v>87200</c:v>
                </c:pt>
                <c:pt idx="3489">
                  <c:v>87225</c:v>
                </c:pt>
                <c:pt idx="3490">
                  <c:v>87250</c:v>
                </c:pt>
                <c:pt idx="3491">
                  <c:v>87275</c:v>
                </c:pt>
                <c:pt idx="3492">
                  <c:v>87300</c:v>
                </c:pt>
                <c:pt idx="3493">
                  <c:v>87325</c:v>
                </c:pt>
                <c:pt idx="3494">
                  <c:v>87350</c:v>
                </c:pt>
                <c:pt idx="3495">
                  <c:v>87375</c:v>
                </c:pt>
                <c:pt idx="3496">
                  <c:v>87400</c:v>
                </c:pt>
                <c:pt idx="3497">
                  <c:v>87425</c:v>
                </c:pt>
                <c:pt idx="3498">
                  <c:v>87450</c:v>
                </c:pt>
                <c:pt idx="3499">
                  <c:v>87475</c:v>
                </c:pt>
                <c:pt idx="3500">
                  <c:v>87500</c:v>
                </c:pt>
                <c:pt idx="3501">
                  <c:v>87525</c:v>
                </c:pt>
                <c:pt idx="3502">
                  <c:v>87550</c:v>
                </c:pt>
                <c:pt idx="3503">
                  <c:v>87575</c:v>
                </c:pt>
                <c:pt idx="3504">
                  <c:v>87600</c:v>
                </c:pt>
                <c:pt idx="3505">
                  <c:v>87625</c:v>
                </c:pt>
                <c:pt idx="3506">
                  <c:v>87650</c:v>
                </c:pt>
                <c:pt idx="3507">
                  <c:v>87675</c:v>
                </c:pt>
                <c:pt idx="3508">
                  <c:v>87700</c:v>
                </c:pt>
                <c:pt idx="3509">
                  <c:v>87725</c:v>
                </c:pt>
                <c:pt idx="3510">
                  <c:v>87750</c:v>
                </c:pt>
                <c:pt idx="3511">
                  <c:v>87775</c:v>
                </c:pt>
                <c:pt idx="3512">
                  <c:v>87800</c:v>
                </c:pt>
                <c:pt idx="3513">
                  <c:v>87825</c:v>
                </c:pt>
                <c:pt idx="3514">
                  <c:v>87850</c:v>
                </c:pt>
                <c:pt idx="3515">
                  <c:v>87875</c:v>
                </c:pt>
                <c:pt idx="3516">
                  <c:v>87900</c:v>
                </c:pt>
                <c:pt idx="3517">
                  <c:v>87925</c:v>
                </c:pt>
                <c:pt idx="3518">
                  <c:v>87950</c:v>
                </c:pt>
                <c:pt idx="3519">
                  <c:v>87975</c:v>
                </c:pt>
                <c:pt idx="3520">
                  <c:v>88000</c:v>
                </c:pt>
                <c:pt idx="3521">
                  <c:v>88025</c:v>
                </c:pt>
                <c:pt idx="3522">
                  <c:v>88050</c:v>
                </c:pt>
                <c:pt idx="3523">
                  <c:v>88075</c:v>
                </c:pt>
                <c:pt idx="3524">
                  <c:v>88100</c:v>
                </c:pt>
                <c:pt idx="3525">
                  <c:v>88125</c:v>
                </c:pt>
                <c:pt idx="3526">
                  <c:v>88150</c:v>
                </c:pt>
                <c:pt idx="3527">
                  <c:v>88175</c:v>
                </c:pt>
                <c:pt idx="3528">
                  <c:v>88200</c:v>
                </c:pt>
                <c:pt idx="3529">
                  <c:v>88225</c:v>
                </c:pt>
                <c:pt idx="3530">
                  <c:v>88250</c:v>
                </c:pt>
                <c:pt idx="3531">
                  <c:v>88275</c:v>
                </c:pt>
                <c:pt idx="3532">
                  <c:v>88300</c:v>
                </c:pt>
                <c:pt idx="3533">
                  <c:v>88325</c:v>
                </c:pt>
                <c:pt idx="3534">
                  <c:v>88350</c:v>
                </c:pt>
                <c:pt idx="3535">
                  <c:v>88375</c:v>
                </c:pt>
                <c:pt idx="3536">
                  <c:v>88400</c:v>
                </c:pt>
                <c:pt idx="3537">
                  <c:v>88425</c:v>
                </c:pt>
                <c:pt idx="3538">
                  <c:v>88450</c:v>
                </c:pt>
                <c:pt idx="3539">
                  <c:v>88475</c:v>
                </c:pt>
                <c:pt idx="3540">
                  <c:v>88500</c:v>
                </c:pt>
                <c:pt idx="3541">
                  <c:v>88525</c:v>
                </c:pt>
                <c:pt idx="3542">
                  <c:v>88550</c:v>
                </c:pt>
                <c:pt idx="3543">
                  <c:v>88575</c:v>
                </c:pt>
                <c:pt idx="3544">
                  <c:v>88600</c:v>
                </c:pt>
                <c:pt idx="3545">
                  <c:v>88625</c:v>
                </c:pt>
                <c:pt idx="3546">
                  <c:v>88650</c:v>
                </c:pt>
                <c:pt idx="3547">
                  <c:v>88675</c:v>
                </c:pt>
                <c:pt idx="3548">
                  <c:v>88700</c:v>
                </c:pt>
                <c:pt idx="3549">
                  <c:v>88725</c:v>
                </c:pt>
                <c:pt idx="3550">
                  <c:v>88750</c:v>
                </c:pt>
                <c:pt idx="3551">
                  <c:v>88775</c:v>
                </c:pt>
                <c:pt idx="3552">
                  <c:v>88800</c:v>
                </c:pt>
                <c:pt idx="3553">
                  <c:v>88825</c:v>
                </c:pt>
                <c:pt idx="3554">
                  <c:v>88850</c:v>
                </c:pt>
                <c:pt idx="3555">
                  <c:v>88875</c:v>
                </c:pt>
                <c:pt idx="3556">
                  <c:v>88900</c:v>
                </c:pt>
                <c:pt idx="3557">
                  <c:v>88925</c:v>
                </c:pt>
                <c:pt idx="3558">
                  <c:v>88950</c:v>
                </c:pt>
                <c:pt idx="3559">
                  <c:v>88975</c:v>
                </c:pt>
                <c:pt idx="3560">
                  <c:v>89000</c:v>
                </c:pt>
                <c:pt idx="3561">
                  <c:v>89025</c:v>
                </c:pt>
                <c:pt idx="3562">
                  <c:v>89050</c:v>
                </c:pt>
                <c:pt idx="3563">
                  <c:v>89075</c:v>
                </c:pt>
                <c:pt idx="3564">
                  <c:v>89100</c:v>
                </c:pt>
                <c:pt idx="3565">
                  <c:v>89125</c:v>
                </c:pt>
                <c:pt idx="3566">
                  <c:v>89150</c:v>
                </c:pt>
                <c:pt idx="3567">
                  <c:v>89175</c:v>
                </c:pt>
                <c:pt idx="3568">
                  <c:v>89200</c:v>
                </c:pt>
                <c:pt idx="3569">
                  <c:v>89225</c:v>
                </c:pt>
                <c:pt idx="3570">
                  <c:v>89250</c:v>
                </c:pt>
                <c:pt idx="3571">
                  <c:v>89275</c:v>
                </c:pt>
                <c:pt idx="3572">
                  <c:v>89300</c:v>
                </c:pt>
                <c:pt idx="3573">
                  <c:v>89325</c:v>
                </c:pt>
                <c:pt idx="3574">
                  <c:v>89350</c:v>
                </c:pt>
                <c:pt idx="3575">
                  <c:v>89375</c:v>
                </c:pt>
                <c:pt idx="3576">
                  <c:v>89400</c:v>
                </c:pt>
                <c:pt idx="3577">
                  <c:v>89425</c:v>
                </c:pt>
                <c:pt idx="3578">
                  <c:v>89450</c:v>
                </c:pt>
                <c:pt idx="3579">
                  <c:v>89475</c:v>
                </c:pt>
                <c:pt idx="3580">
                  <c:v>89500</c:v>
                </c:pt>
                <c:pt idx="3581">
                  <c:v>89525</c:v>
                </c:pt>
                <c:pt idx="3582">
                  <c:v>89550</c:v>
                </c:pt>
                <c:pt idx="3583">
                  <c:v>89575</c:v>
                </c:pt>
                <c:pt idx="3584">
                  <c:v>89600</c:v>
                </c:pt>
                <c:pt idx="3585">
                  <c:v>89625</c:v>
                </c:pt>
                <c:pt idx="3586">
                  <c:v>89650</c:v>
                </c:pt>
                <c:pt idx="3587">
                  <c:v>89675</c:v>
                </c:pt>
                <c:pt idx="3588">
                  <c:v>89700</c:v>
                </c:pt>
                <c:pt idx="3589">
                  <c:v>89725</c:v>
                </c:pt>
                <c:pt idx="3590">
                  <c:v>89750</c:v>
                </c:pt>
                <c:pt idx="3591">
                  <c:v>89775</c:v>
                </c:pt>
                <c:pt idx="3592">
                  <c:v>89800</c:v>
                </c:pt>
                <c:pt idx="3593">
                  <c:v>89825</c:v>
                </c:pt>
                <c:pt idx="3594">
                  <c:v>89850</c:v>
                </c:pt>
                <c:pt idx="3595">
                  <c:v>89875</c:v>
                </c:pt>
                <c:pt idx="3596">
                  <c:v>89900</c:v>
                </c:pt>
                <c:pt idx="3597">
                  <c:v>89925</c:v>
                </c:pt>
                <c:pt idx="3598">
                  <c:v>89950</c:v>
                </c:pt>
                <c:pt idx="3599">
                  <c:v>89975</c:v>
                </c:pt>
                <c:pt idx="3600">
                  <c:v>90000</c:v>
                </c:pt>
                <c:pt idx="3601">
                  <c:v>90025</c:v>
                </c:pt>
                <c:pt idx="3602">
                  <c:v>90050</c:v>
                </c:pt>
                <c:pt idx="3603">
                  <c:v>90075</c:v>
                </c:pt>
                <c:pt idx="3604">
                  <c:v>90100</c:v>
                </c:pt>
                <c:pt idx="3605">
                  <c:v>90125</c:v>
                </c:pt>
                <c:pt idx="3606">
                  <c:v>90150</c:v>
                </c:pt>
                <c:pt idx="3607">
                  <c:v>90175</c:v>
                </c:pt>
                <c:pt idx="3608">
                  <c:v>90200</c:v>
                </c:pt>
                <c:pt idx="3609">
                  <c:v>90225</c:v>
                </c:pt>
                <c:pt idx="3610">
                  <c:v>90250</c:v>
                </c:pt>
                <c:pt idx="3611">
                  <c:v>90275</c:v>
                </c:pt>
                <c:pt idx="3612">
                  <c:v>90300</c:v>
                </c:pt>
                <c:pt idx="3613">
                  <c:v>90325</c:v>
                </c:pt>
                <c:pt idx="3614">
                  <c:v>90350</c:v>
                </c:pt>
                <c:pt idx="3615">
                  <c:v>90375</c:v>
                </c:pt>
                <c:pt idx="3616">
                  <c:v>90400</c:v>
                </c:pt>
                <c:pt idx="3617">
                  <c:v>90425</c:v>
                </c:pt>
                <c:pt idx="3618">
                  <c:v>90450</c:v>
                </c:pt>
                <c:pt idx="3619">
                  <c:v>90475</c:v>
                </c:pt>
                <c:pt idx="3620">
                  <c:v>90500</c:v>
                </c:pt>
                <c:pt idx="3621">
                  <c:v>90525</c:v>
                </c:pt>
                <c:pt idx="3622">
                  <c:v>90550</c:v>
                </c:pt>
                <c:pt idx="3623">
                  <c:v>90575</c:v>
                </c:pt>
                <c:pt idx="3624">
                  <c:v>90600</c:v>
                </c:pt>
                <c:pt idx="3625">
                  <c:v>90625</c:v>
                </c:pt>
                <c:pt idx="3626">
                  <c:v>90650</c:v>
                </c:pt>
                <c:pt idx="3627">
                  <c:v>90675</c:v>
                </c:pt>
                <c:pt idx="3628">
                  <c:v>90700</c:v>
                </c:pt>
                <c:pt idx="3629">
                  <c:v>90725</c:v>
                </c:pt>
                <c:pt idx="3630">
                  <c:v>90750</c:v>
                </c:pt>
                <c:pt idx="3631">
                  <c:v>90775</c:v>
                </c:pt>
                <c:pt idx="3632">
                  <c:v>90800</c:v>
                </c:pt>
                <c:pt idx="3633">
                  <c:v>90825</c:v>
                </c:pt>
                <c:pt idx="3634">
                  <c:v>90850</c:v>
                </c:pt>
                <c:pt idx="3635">
                  <c:v>90875</c:v>
                </c:pt>
                <c:pt idx="3636">
                  <c:v>90900</c:v>
                </c:pt>
                <c:pt idx="3637">
                  <c:v>90925</c:v>
                </c:pt>
                <c:pt idx="3638">
                  <c:v>90950</c:v>
                </c:pt>
                <c:pt idx="3639">
                  <c:v>90975</c:v>
                </c:pt>
                <c:pt idx="3640">
                  <c:v>91000</c:v>
                </c:pt>
                <c:pt idx="3641">
                  <c:v>91025</c:v>
                </c:pt>
                <c:pt idx="3642">
                  <c:v>91050</c:v>
                </c:pt>
                <c:pt idx="3643">
                  <c:v>91075</c:v>
                </c:pt>
                <c:pt idx="3644">
                  <c:v>91100</c:v>
                </c:pt>
                <c:pt idx="3645">
                  <c:v>91125</c:v>
                </c:pt>
                <c:pt idx="3646">
                  <c:v>91150</c:v>
                </c:pt>
                <c:pt idx="3647">
                  <c:v>91175</c:v>
                </c:pt>
                <c:pt idx="3648">
                  <c:v>91200</c:v>
                </c:pt>
                <c:pt idx="3649">
                  <c:v>91225</c:v>
                </c:pt>
                <c:pt idx="3650">
                  <c:v>91250</c:v>
                </c:pt>
                <c:pt idx="3651">
                  <c:v>91275</c:v>
                </c:pt>
                <c:pt idx="3652">
                  <c:v>91300</c:v>
                </c:pt>
                <c:pt idx="3653">
                  <c:v>91325</c:v>
                </c:pt>
                <c:pt idx="3654">
                  <c:v>91350</c:v>
                </c:pt>
                <c:pt idx="3655">
                  <c:v>91375</c:v>
                </c:pt>
                <c:pt idx="3656">
                  <c:v>91400</c:v>
                </c:pt>
                <c:pt idx="3657">
                  <c:v>91425</c:v>
                </c:pt>
                <c:pt idx="3658">
                  <c:v>91450</c:v>
                </c:pt>
                <c:pt idx="3659">
                  <c:v>91475</c:v>
                </c:pt>
                <c:pt idx="3660">
                  <c:v>91500</c:v>
                </c:pt>
                <c:pt idx="3661">
                  <c:v>91525</c:v>
                </c:pt>
                <c:pt idx="3662">
                  <c:v>91550</c:v>
                </c:pt>
                <c:pt idx="3663">
                  <c:v>91575</c:v>
                </c:pt>
                <c:pt idx="3664">
                  <c:v>91600</c:v>
                </c:pt>
                <c:pt idx="3665">
                  <c:v>91625</c:v>
                </c:pt>
                <c:pt idx="3666">
                  <c:v>91650</c:v>
                </c:pt>
                <c:pt idx="3667">
                  <c:v>91675</c:v>
                </c:pt>
                <c:pt idx="3668">
                  <c:v>91700</c:v>
                </c:pt>
                <c:pt idx="3669">
                  <c:v>91725</c:v>
                </c:pt>
                <c:pt idx="3670">
                  <c:v>91750</c:v>
                </c:pt>
                <c:pt idx="3671">
                  <c:v>91775</c:v>
                </c:pt>
                <c:pt idx="3672">
                  <c:v>91800</c:v>
                </c:pt>
                <c:pt idx="3673">
                  <c:v>91825</c:v>
                </c:pt>
                <c:pt idx="3674">
                  <c:v>91850</c:v>
                </c:pt>
                <c:pt idx="3675">
                  <c:v>91875</c:v>
                </c:pt>
                <c:pt idx="3676">
                  <c:v>91900</c:v>
                </c:pt>
                <c:pt idx="3677">
                  <c:v>91925</c:v>
                </c:pt>
                <c:pt idx="3678">
                  <c:v>91950</c:v>
                </c:pt>
                <c:pt idx="3679">
                  <c:v>91975</c:v>
                </c:pt>
                <c:pt idx="3680">
                  <c:v>92000</c:v>
                </c:pt>
                <c:pt idx="3681">
                  <c:v>92025</c:v>
                </c:pt>
                <c:pt idx="3682">
                  <c:v>92050</c:v>
                </c:pt>
                <c:pt idx="3683">
                  <c:v>92075</c:v>
                </c:pt>
                <c:pt idx="3684">
                  <c:v>92100</c:v>
                </c:pt>
                <c:pt idx="3685">
                  <c:v>92125</c:v>
                </c:pt>
                <c:pt idx="3686">
                  <c:v>92150</c:v>
                </c:pt>
                <c:pt idx="3687">
                  <c:v>92175</c:v>
                </c:pt>
                <c:pt idx="3688">
                  <c:v>92200</c:v>
                </c:pt>
                <c:pt idx="3689">
                  <c:v>92225</c:v>
                </c:pt>
                <c:pt idx="3690">
                  <c:v>92250</c:v>
                </c:pt>
                <c:pt idx="3691">
                  <c:v>92275</c:v>
                </c:pt>
                <c:pt idx="3692">
                  <c:v>92300</c:v>
                </c:pt>
                <c:pt idx="3693">
                  <c:v>92325</c:v>
                </c:pt>
                <c:pt idx="3694">
                  <c:v>92350</c:v>
                </c:pt>
                <c:pt idx="3695">
                  <c:v>92375</c:v>
                </c:pt>
                <c:pt idx="3696">
                  <c:v>92400</c:v>
                </c:pt>
                <c:pt idx="3697">
                  <c:v>92425</c:v>
                </c:pt>
                <c:pt idx="3698">
                  <c:v>92450</c:v>
                </c:pt>
                <c:pt idx="3699">
                  <c:v>92475</c:v>
                </c:pt>
                <c:pt idx="3700">
                  <c:v>92500</c:v>
                </c:pt>
                <c:pt idx="3701">
                  <c:v>92525</c:v>
                </c:pt>
                <c:pt idx="3702">
                  <c:v>92550</c:v>
                </c:pt>
                <c:pt idx="3703">
                  <c:v>92575</c:v>
                </c:pt>
                <c:pt idx="3704">
                  <c:v>92600</c:v>
                </c:pt>
                <c:pt idx="3705">
                  <c:v>92625</c:v>
                </c:pt>
                <c:pt idx="3706">
                  <c:v>92650</c:v>
                </c:pt>
                <c:pt idx="3707">
                  <c:v>92675</c:v>
                </c:pt>
                <c:pt idx="3708">
                  <c:v>92700</c:v>
                </c:pt>
                <c:pt idx="3709">
                  <c:v>92725</c:v>
                </c:pt>
                <c:pt idx="3710">
                  <c:v>92750</c:v>
                </c:pt>
                <c:pt idx="3711">
                  <c:v>92775</c:v>
                </c:pt>
                <c:pt idx="3712">
                  <c:v>92800</c:v>
                </c:pt>
                <c:pt idx="3713">
                  <c:v>92825</c:v>
                </c:pt>
                <c:pt idx="3714">
                  <c:v>92850</c:v>
                </c:pt>
                <c:pt idx="3715">
                  <c:v>92875</c:v>
                </c:pt>
                <c:pt idx="3716">
                  <c:v>92900</c:v>
                </c:pt>
                <c:pt idx="3717">
                  <c:v>92925</c:v>
                </c:pt>
                <c:pt idx="3718">
                  <c:v>92950</c:v>
                </c:pt>
                <c:pt idx="3719">
                  <c:v>92975</c:v>
                </c:pt>
                <c:pt idx="3720">
                  <c:v>93000</c:v>
                </c:pt>
                <c:pt idx="3721">
                  <c:v>93025</c:v>
                </c:pt>
                <c:pt idx="3722">
                  <c:v>93050</c:v>
                </c:pt>
                <c:pt idx="3723">
                  <c:v>93075</c:v>
                </c:pt>
                <c:pt idx="3724">
                  <c:v>93100</c:v>
                </c:pt>
                <c:pt idx="3725">
                  <c:v>93125</c:v>
                </c:pt>
                <c:pt idx="3726">
                  <c:v>93150</c:v>
                </c:pt>
                <c:pt idx="3727">
                  <c:v>93175</c:v>
                </c:pt>
                <c:pt idx="3728">
                  <c:v>93200</c:v>
                </c:pt>
                <c:pt idx="3729">
                  <c:v>93225</c:v>
                </c:pt>
                <c:pt idx="3730">
                  <c:v>93250</c:v>
                </c:pt>
                <c:pt idx="3731">
                  <c:v>93275</c:v>
                </c:pt>
                <c:pt idx="3732">
                  <c:v>93300</c:v>
                </c:pt>
                <c:pt idx="3733">
                  <c:v>93325</c:v>
                </c:pt>
                <c:pt idx="3734">
                  <c:v>93350</c:v>
                </c:pt>
                <c:pt idx="3735">
                  <c:v>93375</c:v>
                </c:pt>
                <c:pt idx="3736">
                  <c:v>93400</c:v>
                </c:pt>
                <c:pt idx="3737">
                  <c:v>93425</c:v>
                </c:pt>
                <c:pt idx="3738">
                  <c:v>93450</c:v>
                </c:pt>
                <c:pt idx="3739">
                  <c:v>93475</c:v>
                </c:pt>
                <c:pt idx="3740">
                  <c:v>93500</c:v>
                </c:pt>
                <c:pt idx="3741">
                  <c:v>93525</c:v>
                </c:pt>
                <c:pt idx="3742">
                  <c:v>93550</c:v>
                </c:pt>
                <c:pt idx="3743">
                  <c:v>93575</c:v>
                </c:pt>
                <c:pt idx="3744">
                  <c:v>93600</c:v>
                </c:pt>
                <c:pt idx="3745">
                  <c:v>93625</c:v>
                </c:pt>
                <c:pt idx="3746">
                  <c:v>93650</c:v>
                </c:pt>
                <c:pt idx="3747">
                  <c:v>93675</c:v>
                </c:pt>
                <c:pt idx="3748">
                  <c:v>93700</c:v>
                </c:pt>
                <c:pt idx="3749">
                  <c:v>93725</c:v>
                </c:pt>
                <c:pt idx="3750">
                  <c:v>93750</c:v>
                </c:pt>
                <c:pt idx="3751">
                  <c:v>93775</c:v>
                </c:pt>
                <c:pt idx="3752">
                  <c:v>93800</c:v>
                </c:pt>
                <c:pt idx="3753">
                  <c:v>93825</c:v>
                </c:pt>
                <c:pt idx="3754">
                  <c:v>93850</c:v>
                </c:pt>
                <c:pt idx="3755">
                  <c:v>93875</c:v>
                </c:pt>
                <c:pt idx="3756">
                  <c:v>93900</c:v>
                </c:pt>
                <c:pt idx="3757">
                  <c:v>93925</c:v>
                </c:pt>
                <c:pt idx="3758">
                  <c:v>93950</c:v>
                </c:pt>
                <c:pt idx="3759">
                  <c:v>93975</c:v>
                </c:pt>
                <c:pt idx="3760">
                  <c:v>94000</c:v>
                </c:pt>
                <c:pt idx="3761">
                  <c:v>94025</c:v>
                </c:pt>
                <c:pt idx="3762">
                  <c:v>94050</c:v>
                </c:pt>
                <c:pt idx="3763">
                  <c:v>94075</c:v>
                </c:pt>
                <c:pt idx="3764">
                  <c:v>94100</c:v>
                </c:pt>
                <c:pt idx="3765">
                  <c:v>94125</c:v>
                </c:pt>
                <c:pt idx="3766">
                  <c:v>94150</c:v>
                </c:pt>
                <c:pt idx="3767">
                  <c:v>94175</c:v>
                </c:pt>
                <c:pt idx="3768">
                  <c:v>94200</c:v>
                </c:pt>
                <c:pt idx="3769">
                  <c:v>94225</c:v>
                </c:pt>
                <c:pt idx="3770">
                  <c:v>94250</c:v>
                </c:pt>
                <c:pt idx="3771">
                  <c:v>94275</c:v>
                </c:pt>
                <c:pt idx="3772">
                  <c:v>94300</c:v>
                </c:pt>
                <c:pt idx="3773">
                  <c:v>94325</c:v>
                </c:pt>
                <c:pt idx="3774">
                  <c:v>94350</c:v>
                </c:pt>
                <c:pt idx="3775">
                  <c:v>94375</c:v>
                </c:pt>
                <c:pt idx="3776">
                  <c:v>94400</c:v>
                </c:pt>
                <c:pt idx="3777">
                  <c:v>94425</c:v>
                </c:pt>
                <c:pt idx="3778">
                  <c:v>94450</c:v>
                </c:pt>
                <c:pt idx="3779">
                  <c:v>94475</c:v>
                </c:pt>
                <c:pt idx="3780">
                  <c:v>94500</c:v>
                </c:pt>
                <c:pt idx="3781">
                  <c:v>94525</c:v>
                </c:pt>
                <c:pt idx="3782">
                  <c:v>94550</c:v>
                </c:pt>
                <c:pt idx="3783">
                  <c:v>94575</c:v>
                </c:pt>
                <c:pt idx="3784">
                  <c:v>94600</c:v>
                </c:pt>
                <c:pt idx="3785">
                  <c:v>94625</c:v>
                </c:pt>
                <c:pt idx="3786">
                  <c:v>94650</c:v>
                </c:pt>
                <c:pt idx="3787">
                  <c:v>94675</c:v>
                </c:pt>
                <c:pt idx="3788">
                  <c:v>94700</c:v>
                </c:pt>
                <c:pt idx="3789">
                  <c:v>94725</c:v>
                </c:pt>
                <c:pt idx="3790">
                  <c:v>94750</c:v>
                </c:pt>
                <c:pt idx="3791">
                  <c:v>94775</c:v>
                </c:pt>
                <c:pt idx="3792">
                  <c:v>94800</c:v>
                </c:pt>
                <c:pt idx="3793">
                  <c:v>94825</c:v>
                </c:pt>
                <c:pt idx="3794">
                  <c:v>94850</c:v>
                </c:pt>
                <c:pt idx="3795">
                  <c:v>94875</c:v>
                </c:pt>
                <c:pt idx="3796">
                  <c:v>94900</c:v>
                </c:pt>
                <c:pt idx="3797">
                  <c:v>94925</c:v>
                </c:pt>
                <c:pt idx="3798">
                  <c:v>94950</c:v>
                </c:pt>
                <c:pt idx="3799">
                  <c:v>94975</c:v>
                </c:pt>
                <c:pt idx="3800">
                  <c:v>95000</c:v>
                </c:pt>
                <c:pt idx="3801">
                  <c:v>95025</c:v>
                </c:pt>
                <c:pt idx="3802">
                  <c:v>95050</c:v>
                </c:pt>
                <c:pt idx="3803">
                  <c:v>95075</c:v>
                </c:pt>
                <c:pt idx="3804">
                  <c:v>95100</c:v>
                </c:pt>
                <c:pt idx="3805">
                  <c:v>95125</c:v>
                </c:pt>
                <c:pt idx="3806">
                  <c:v>95150</c:v>
                </c:pt>
                <c:pt idx="3807">
                  <c:v>95175</c:v>
                </c:pt>
                <c:pt idx="3808">
                  <c:v>95200</c:v>
                </c:pt>
                <c:pt idx="3809">
                  <c:v>95225</c:v>
                </c:pt>
                <c:pt idx="3810">
                  <c:v>95250</c:v>
                </c:pt>
                <c:pt idx="3811">
                  <c:v>95275</c:v>
                </c:pt>
                <c:pt idx="3812">
                  <c:v>95300</c:v>
                </c:pt>
                <c:pt idx="3813">
                  <c:v>95325</c:v>
                </c:pt>
                <c:pt idx="3814">
                  <c:v>95350</c:v>
                </c:pt>
                <c:pt idx="3815">
                  <c:v>95375</c:v>
                </c:pt>
                <c:pt idx="3816">
                  <c:v>95400</c:v>
                </c:pt>
                <c:pt idx="3817">
                  <c:v>95425</c:v>
                </c:pt>
                <c:pt idx="3818">
                  <c:v>95450</c:v>
                </c:pt>
                <c:pt idx="3819">
                  <c:v>95475</c:v>
                </c:pt>
                <c:pt idx="3820">
                  <c:v>95500</c:v>
                </c:pt>
                <c:pt idx="3821">
                  <c:v>95525</c:v>
                </c:pt>
                <c:pt idx="3822">
                  <c:v>95550</c:v>
                </c:pt>
                <c:pt idx="3823">
                  <c:v>95575</c:v>
                </c:pt>
                <c:pt idx="3824">
                  <c:v>95600</c:v>
                </c:pt>
                <c:pt idx="3825">
                  <c:v>95625</c:v>
                </c:pt>
                <c:pt idx="3826">
                  <c:v>95650</c:v>
                </c:pt>
                <c:pt idx="3827">
                  <c:v>95675</c:v>
                </c:pt>
                <c:pt idx="3828">
                  <c:v>95700</c:v>
                </c:pt>
                <c:pt idx="3829">
                  <c:v>95725</c:v>
                </c:pt>
                <c:pt idx="3830">
                  <c:v>95750</c:v>
                </c:pt>
                <c:pt idx="3831">
                  <c:v>95775</c:v>
                </c:pt>
                <c:pt idx="3832">
                  <c:v>95800</c:v>
                </c:pt>
                <c:pt idx="3833">
                  <c:v>95825</c:v>
                </c:pt>
                <c:pt idx="3834">
                  <c:v>95850</c:v>
                </c:pt>
                <c:pt idx="3835">
                  <c:v>95875</c:v>
                </c:pt>
                <c:pt idx="3836">
                  <c:v>95900</c:v>
                </c:pt>
                <c:pt idx="3837">
                  <c:v>95925</c:v>
                </c:pt>
                <c:pt idx="3838">
                  <c:v>95950</c:v>
                </c:pt>
                <c:pt idx="3839">
                  <c:v>95975</c:v>
                </c:pt>
                <c:pt idx="3840">
                  <c:v>96000</c:v>
                </c:pt>
                <c:pt idx="3841">
                  <c:v>96025</c:v>
                </c:pt>
                <c:pt idx="3842">
                  <c:v>96050</c:v>
                </c:pt>
                <c:pt idx="3843">
                  <c:v>96075</c:v>
                </c:pt>
                <c:pt idx="3844">
                  <c:v>96100</c:v>
                </c:pt>
                <c:pt idx="3845">
                  <c:v>96125</c:v>
                </c:pt>
                <c:pt idx="3846">
                  <c:v>96150</c:v>
                </c:pt>
                <c:pt idx="3847">
                  <c:v>96175</c:v>
                </c:pt>
                <c:pt idx="3848">
                  <c:v>96200</c:v>
                </c:pt>
                <c:pt idx="3849">
                  <c:v>96225</c:v>
                </c:pt>
                <c:pt idx="3850">
                  <c:v>96250</c:v>
                </c:pt>
                <c:pt idx="3851">
                  <c:v>96275</c:v>
                </c:pt>
                <c:pt idx="3852">
                  <c:v>96300</c:v>
                </c:pt>
                <c:pt idx="3853">
                  <c:v>96325</c:v>
                </c:pt>
                <c:pt idx="3854">
                  <c:v>96350</c:v>
                </c:pt>
                <c:pt idx="3855">
                  <c:v>96375</c:v>
                </c:pt>
                <c:pt idx="3856">
                  <c:v>96400</c:v>
                </c:pt>
                <c:pt idx="3857">
                  <c:v>96425</c:v>
                </c:pt>
                <c:pt idx="3858">
                  <c:v>96450</c:v>
                </c:pt>
                <c:pt idx="3859">
                  <c:v>96475</c:v>
                </c:pt>
                <c:pt idx="3860">
                  <c:v>96500</c:v>
                </c:pt>
                <c:pt idx="3861">
                  <c:v>96525</c:v>
                </c:pt>
                <c:pt idx="3862">
                  <c:v>96550</c:v>
                </c:pt>
                <c:pt idx="3863">
                  <c:v>96575</c:v>
                </c:pt>
                <c:pt idx="3864">
                  <c:v>96600</c:v>
                </c:pt>
                <c:pt idx="3865">
                  <c:v>96625</c:v>
                </c:pt>
                <c:pt idx="3866">
                  <c:v>96650</c:v>
                </c:pt>
                <c:pt idx="3867">
                  <c:v>96675</c:v>
                </c:pt>
                <c:pt idx="3868">
                  <c:v>96700</c:v>
                </c:pt>
                <c:pt idx="3869">
                  <c:v>96725</c:v>
                </c:pt>
                <c:pt idx="3870">
                  <c:v>96750</c:v>
                </c:pt>
                <c:pt idx="3871">
                  <c:v>96775</c:v>
                </c:pt>
                <c:pt idx="3872">
                  <c:v>96800</c:v>
                </c:pt>
                <c:pt idx="3873">
                  <c:v>96825</c:v>
                </c:pt>
                <c:pt idx="3874">
                  <c:v>96850</c:v>
                </c:pt>
                <c:pt idx="3875">
                  <c:v>96875</c:v>
                </c:pt>
                <c:pt idx="3876">
                  <c:v>96900</c:v>
                </c:pt>
                <c:pt idx="3877">
                  <c:v>96925</c:v>
                </c:pt>
                <c:pt idx="3878">
                  <c:v>96950</c:v>
                </c:pt>
                <c:pt idx="3879">
                  <c:v>96975</c:v>
                </c:pt>
                <c:pt idx="3880">
                  <c:v>97000</c:v>
                </c:pt>
                <c:pt idx="3881">
                  <c:v>97025</c:v>
                </c:pt>
                <c:pt idx="3882">
                  <c:v>97050</c:v>
                </c:pt>
                <c:pt idx="3883">
                  <c:v>97075</c:v>
                </c:pt>
                <c:pt idx="3884">
                  <c:v>97100</c:v>
                </c:pt>
                <c:pt idx="3885">
                  <c:v>97125</c:v>
                </c:pt>
                <c:pt idx="3886">
                  <c:v>97150</c:v>
                </c:pt>
                <c:pt idx="3887">
                  <c:v>97175</c:v>
                </c:pt>
                <c:pt idx="3888">
                  <c:v>97200</c:v>
                </c:pt>
                <c:pt idx="3889">
                  <c:v>97225</c:v>
                </c:pt>
                <c:pt idx="3890">
                  <c:v>97250</c:v>
                </c:pt>
                <c:pt idx="3891">
                  <c:v>97275</c:v>
                </c:pt>
                <c:pt idx="3892">
                  <c:v>97300</c:v>
                </c:pt>
                <c:pt idx="3893">
                  <c:v>97325</c:v>
                </c:pt>
                <c:pt idx="3894">
                  <c:v>97350</c:v>
                </c:pt>
                <c:pt idx="3895">
                  <c:v>97375</c:v>
                </c:pt>
                <c:pt idx="3896">
                  <c:v>97400</c:v>
                </c:pt>
                <c:pt idx="3897">
                  <c:v>97425</c:v>
                </c:pt>
                <c:pt idx="3898">
                  <c:v>97450</c:v>
                </c:pt>
                <c:pt idx="3899">
                  <c:v>97475</c:v>
                </c:pt>
                <c:pt idx="3900">
                  <c:v>97500</c:v>
                </c:pt>
                <c:pt idx="3901">
                  <c:v>97525</c:v>
                </c:pt>
                <c:pt idx="3902">
                  <c:v>97550</c:v>
                </c:pt>
                <c:pt idx="3903">
                  <c:v>97575</c:v>
                </c:pt>
                <c:pt idx="3904">
                  <c:v>97600</c:v>
                </c:pt>
                <c:pt idx="3905">
                  <c:v>97625</c:v>
                </c:pt>
                <c:pt idx="3906">
                  <c:v>97650</c:v>
                </c:pt>
                <c:pt idx="3907">
                  <c:v>97675</c:v>
                </c:pt>
                <c:pt idx="3908">
                  <c:v>97700</c:v>
                </c:pt>
                <c:pt idx="3909">
                  <c:v>97725</c:v>
                </c:pt>
                <c:pt idx="3910">
                  <c:v>97750</c:v>
                </c:pt>
                <c:pt idx="3911">
                  <c:v>97775</c:v>
                </c:pt>
                <c:pt idx="3912">
                  <c:v>97800</c:v>
                </c:pt>
                <c:pt idx="3913">
                  <c:v>97825</c:v>
                </c:pt>
                <c:pt idx="3914">
                  <c:v>97850</c:v>
                </c:pt>
                <c:pt idx="3915">
                  <c:v>97875</c:v>
                </c:pt>
                <c:pt idx="3916">
                  <c:v>97900</c:v>
                </c:pt>
                <c:pt idx="3917">
                  <c:v>97925</c:v>
                </c:pt>
                <c:pt idx="3918">
                  <c:v>97950</c:v>
                </c:pt>
                <c:pt idx="3919">
                  <c:v>97975</c:v>
                </c:pt>
                <c:pt idx="3920">
                  <c:v>98000</c:v>
                </c:pt>
                <c:pt idx="3921">
                  <c:v>98025</c:v>
                </c:pt>
                <c:pt idx="3922">
                  <c:v>98050</c:v>
                </c:pt>
                <c:pt idx="3923">
                  <c:v>98075</c:v>
                </c:pt>
                <c:pt idx="3924">
                  <c:v>98100</c:v>
                </c:pt>
                <c:pt idx="3925">
                  <c:v>98125</c:v>
                </c:pt>
                <c:pt idx="3926">
                  <c:v>98150</c:v>
                </c:pt>
                <c:pt idx="3927">
                  <c:v>98175</c:v>
                </c:pt>
                <c:pt idx="3928">
                  <c:v>98200</c:v>
                </c:pt>
                <c:pt idx="3929">
                  <c:v>98225</c:v>
                </c:pt>
                <c:pt idx="3930">
                  <c:v>98250</c:v>
                </c:pt>
                <c:pt idx="3931">
                  <c:v>98275</c:v>
                </c:pt>
                <c:pt idx="3932">
                  <c:v>98300</c:v>
                </c:pt>
                <c:pt idx="3933">
                  <c:v>98325</c:v>
                </c:pt>
                <c:pt idx="3934">
                  <c:v>98350</c:v>
                </c:pt>
                <c:pt idx="3935">
                  <c:v>98375</c:v>
                </c:pt>
                <c:pt idx="3936">
                  <c:v>98400</c:v>
                </c:pt>
                <c:pt idx="3937">
                  <c:v>98425</c:v>
                </c:pt>
                <c:pt idx="3938">
                  <c:v>98450</c:v>
                </c:pt>
                <c:pt idx="3939">
                  <c:v>98475</c:v>
                </c:pt>
                <c:pt idx="3940">
                  <c:v>98500</c:v>
                </c:pt>
                <c:pt idx="3941">
                  <c:v>98525</c:v>
                </c:pt>
                <c:pt idx="3942">
                  <c:v>98550</c:v>
                </c:pt>
                <c:pt idx="3943">
                  <c:v>98575</c:v>
                </c:pt>
                <c:pt idx="3944">
                  <c:v>98600</c:v>
                </c:pt>
                <c:pt idx="3945">
                  <c:v>98625</c:v>
                </c:pt>
                <c:pt idx="3946">
                  <c:v>98650</c:v>
                </c:pt>
                <c:pt idx="3947">
                  <c:v>98675</c:v>
                </c:pt>
                <c:pt idx="3948">
                  <c:v>98700</c:v>
                </c:pt>
                <c:pt idx="3949">
                  <c:v>98725</c:v>
                </c:pt>
                <c:pt idx="3950">
                  <c:v>98750</c:v>
                </c:pt>
                <c:pt idx="3951">
                  <c:v>98775</c:v>
                </c:pt>
                <c:pt idx="3952">
                  <c:v>98800</c:v>
                </c:pt>
                <c:pt idx="3953">
                  <c:v>98825</c:v>
                </c:pt>
                <c:pt idx="3954">
                  <c:v>98850</c:v>
                </c:pt>
                <c:pt idx="3955">
                  <c:v>98875</c:v>
                </c:pt>
                <c:pt idx="3956">
                  <c:v>98900</c:v>
                </c:pt>
                <c:pt idx="3957">
                  <c:v>98925</c:v>
                </c:pt>
                <c:pt idx="3958">
                  <c:v>98950</c:v>
                </c:pt>
                <c:pt idx="3959">
                  <c:v>98975</c:v>
                </c:pt>
                <c:pt idx="3960">
                  <c:v>99000</c:v>
                </c:pt>
                <c:pt idx="3961">
                  <c:v>99025</c:v>
                </c:pt>
                <c:pt idx="3962">
                  <c:v>99050</c:v>
                </c:pt>
                <c:pt idx="3963">
                  <c:v>99075</c:v>
                </c:pt>
                <c:pt idx="3964">
                  <c:v>99100</c:v>
                </c:pt>
                <c:pt idx="3965">
                  <c:v>99125</c:v>
                </c:pt>
                <c:pt idx="3966">
                  <c:v>99150</c:v>
                </c:pt>
                <c:pt idx="3967">
                  <c:v>99175</c:v>
                </c:pt>
                <c:pt idx="3968">
                  <c:v>99200</c:v>
                </c:pt>
                <c:pt idx="3969">
                  <c:v>99225</c:v>
                </c:pt>
                <c:pt idx="3970">
                  <c:v>99250</c:v>
                </c:pt>
                <c:pt idx="3971">
                  <c:v>99275</c:v>
                </c:pt>
                <c:pt idx="3972">
                  <c:v>99300</c:v>
                </c:pt>
                <c:pt idx="3973">
                  <c:v>99325</c:v>
                </c:pt>
                <c:pt idx="3974">
                  <c:v>99350</c:v>
                </c:pt>
                <c:pt idx="3975">
                  <c:v>99375</c:v>
                </c:pt>
                <c:pt idx="3976">
                  <c:v>99400</c:v>
                </c:pt>
                <c:pt idx="3977">
                  <c:v>99425</c:v>
                </c:pt>
                <c:pt idx="3978">
                  <c:v>99450</c:v>
                </c:pt>
                <c:pt idx="3979">
                  <c:v>99475</c:v>
                </c:pt>
                <c:pt idx="3980">
                  <c:v>99500</c:v>
                </c:pt>
                <c:pt idx="3981">
                  <c:v>99525</c:v>
                </c:pt>
                <c:pt idx="3982">
                  <c:v>99550</c:v>
                </c:pt>
                <c:pt idx="3983">
                  <c:v>99575</c:v>
                </c:pt>
                <c:pt idx="3984">
                  <c:v>99600</c:v>
                </c:pt>
                <c:pt idx="3985">
                  <c:v>99625</c:v>
                </c:pt>
                <c:pt idx="3986">
                  <c:v>99650</c:v>
                </c:pt>
                <c:pt idx="3987">
                  <c:v>99675</c:v>
                </c:pt>
                <c:pt idx="3988">
                  <c:v>99700</c:v>
                </c:pt>
                <c:pt idx="3989">
                  <c:v>99725</c:v>
                </c:pt>
                <c:pt idx="3990">
                  <c:v>99750</c:v>
                </c:pt>
                <c:pt idx="3991">
                  <c:v>99775</c:v>
                </c:pt>
                <c:pt idx="3992">
                  <c:v>99800</c:v>
                </c:pt>
                <c:pt idx="3993">
                  <c:v>99825</c:v>
                </c:pt>
                <c:pt idx="3994">
                  <c:v>99850</c:v>
                </c:pt>
                <c:pt idx="3995">
                  <c:v>99875</c:v>
                </c:pt>
                <c:pt idx="3996">
                  <c:v>99900</c:v>
                </c:pt>
                <c:pt idx="3997">
                  <c:v>99925</c:v>
                </c:pt>
                <c:pt idx="3998">
                  <c:v>99950</c:v>
                </c:pt>
                <c:pt idx="3999">
                  <c:v>99975</c:v>
                </c:pt>
                <c:pt idx="4000">
                  <c:v>100000</c:v>
                </c:pt>
                <c:pt idx="4001">
                  <c:v>100025</c:v>
                </c:pt>
                <c:pt idx="4002">
                  <c:v>100050</c:v>
                </c:pt>
                <c:pt idx="4003">
                  <c:v>100075</c:v>
                </c:pt>
                <c:pt idx="4004">
                  <c:v>100100</c:v>
                </c:pt>
                <c:pt idx="4005">
                  <c:v>100125</c:v>
                </c:pt>
                <c:pt idx="4006">
                  <c:v>100150</c:v>
                </c:pt>
                <c:pt idx="4007">
                  <c:v>100175</c:v>
                </c:pt>
                <c:pt idx="4008">
                  <c:v>100200</c:v>
                </c:pt>
                <c:pt idx="4009">
                  <c:v>100225</c:v>
                </c:pt>
                <c:pt idx="4010">
                  <c:v>100250</c:v>
                </c:pt>
                <c:pt idx="4011">
                  <c:v>100275</c:v>
                </c:pt>
                <c:pt idx="4012">
                  <c:v>100300</c:v>
                </c:pt>
                <c:pt idx="4013">
                  <c:v>100325</c:v>
                </c:pt>
                <c:pt idx="4014">
                  <c:v>100350</c:v>
                </c:pt>
                <c:pt idx="4015">
                  <c:v>100375</c:v>
                </c:pt>
                <c:pt idx="4016">
                  <c:v>100400</c:v>
                </c:pt>
                <c:pt idx="4017">
                  <c:v>100425</c:v>
                </c:pt>
                <c:pt idx="4018">
                  <c:v>100450</c:v>
                </c:pt>
                <c:pt idx="4019">
                  <c:v>100475</c:v>
                </c:pt>
                <c:pt idx="4020">
                  <c:v>100500</c:v>
                </c:pt>
                <c:pt idx="4021">
                  <c:v>100525</c:v>
                </c:pt>
                <c:pt idx="4022">
                  <c:v>100550</c:v>
                </c:pt>
                <c:pt idx="4023">
                  <c:v>100575</c:v>
                </c:pt>
                <c:pt idx="4024">
                  <c:v>100600</c:v>
                </c:pt>
                <c:pt idx="4025">
                  <c:v>100625</c:v>
                </c:pt>
                <c:pt idx="4026">
                  <c:v>100650</c:v>
                </c:pt>
                <c:pt idx="4027">
                  <c:v>100675</c:v>
                </c:pt>
                <c:pt idx="4028">
                  <c:v>100700</c:v>
                </c:pt>
                <c:pt idx="4029">
                  <c:v>100725</c:v>
                </c:pt>
                <c:pt idx="4030">
                  <c:v>100750</c:v>
                </c:pt>
                <c:pt idx="4031">
                  <c:v>100775</c:v>
                </c:pt>
                <c:pt idx="4032">
                  <c:v>100800</c:v>
                </c:pt>
                <c:pt idx="4033">
                  <c:v>100825</c:v>
                </c:pt>
                <c:pt idx="4034">
                  <c:v>100850</c:v>
                </c:pt>
                <c:pt idx="4035">
                  <c:v>100875</c:v>
                </c:pt>
                <c:pt idx="4036">
                  <c:v>100900</c:v>
                </c:pt>
                <c:pt idx="4037">
                  <c:v>100925</c:v>
                </c:pt>
                <c:pt idx="4038">
                  <c:v>100950</c:v>
                </c:pt>
                <c:pt idx="4039">
                  <c:v>100975</c:v>
                </c:pt>
                <c:pt idx="4040">
                  <c:v>101000</c:v>
                </c:pt>
                <c:pt idx="4041">
                  <c:v>101025</c:v>
                </c:pt>
                <c:pt idx="4042">
                  <c:v>101050</c:v>
                </c:pt>
                <c:pt idx="4043">
                  <c:v>101075</c:v>
                </c:pt>
                <c:pt idx="4044">
                  <c:v>101100</c:v>
                </c:pt>
                <c:pt idx="4045">
                  <c:v>101125</c:v>
                </c:pt>
                <c:pt idx="4046">
                  <c:v>101150</c:v>
                </c:pt>
                <c:pt idx="4047">
                  <c:v>101175</c:v>
                </c:pt>
                <c:pt idx="4048">
                  <c:v>101200</c:v>
                </c:pt>
                <c:pt idx="4049">
                  <c:v>101225</c:v>
                </c:pt>
                <c:pt idx="4050">
                  <c:v>101250</c:v>
                </c:pt>
                <c:pt idx="4051">
                  <c:v>101275</c:v>
                </c:pt>
                <c:pt idx="4052">
                  <c:v>101300</c:v>
                </c:pt>
                <c:pt idx="4053">
                  <c:v>101325</c:v>
                </c:pt>
                <c:pt idx="4054">
                  <c:v>101350</c:v>
                </c:pt>
                <c:pt idx="4055">
                  <c:v>101375</c:v>
                </c:pt>
                <c:pt idx="4056">
                  <c:v>101400</c:v>
                </c:pt>
                <c:pt idx="4057">
                  <c:v>101425</c:v>
                </c:pt>
                <c:pt idx="4058">
                  <c:v>101450</c:v>
                </c:pt>
                <c:pt idx="4059">
                  <c:v>101475</c:v>
                </c:pt>
                <c:pt idx="4060">
                  <c:v>101500</c:v>
                </c:pt>
                <c:pt idx="4061">
                  <c:v>101525</c:v>
                </c:pt>
                <c:pt idx="4062">
                  <c:v>101550</c:v>
                </c:pt>
                <c:pt idx="4063">
                  <c:v>101575</c:v>
                </c:pt>
                <c:pt idx="4064">
                  <c:v>101600</c:v>
                </c:pt>
                <c:pt idx="4065">
                  <c:v>101625</c:v>
                </c:pt>
                <c:pt idx="4066">
                  <c:v>101650</c:v>
                </c:pt>
                <c:pt idx="4067">
                  <c:v>101675</c:v>
                </c:pt>
                <c:pt idx="4068">
                  <c:v>101700</c:v>
                </c:pt>
                <c:pt idx="4069">
                  <c:v>101725</c:v>
                </c:pt>
                <c:pt idx="4070">
                  <c:v>101750</c:v>
                </c:pt>
                <c:pt idx="4071">
                  <c:v>101775</c:v>
                </c:pt>
                <c:pt idx="4072">
                  <c:v>101800</c:v>
                </c:pt>
                <c:pt idx="4073">
                  <c:v>101825</c:v>
                </c:pt>
                <c:pt idx="4074">
                  <c:v>101850</c:v>
                </c:pt>
                <c:pt idx="4075">
                  <c:v>101875</c:v>
                </c:pt>
                <c:pt idx="4076">
                  <c:v>101900</c:v>
                </c:pt>
                <c:pt idx="4077">
                  <c:v>101925</c:v>
                </c:pt>
                <c:pt idx="4078">
                  <c:v>101950</c:v>
                </c:pt>
                <c:pt idx="4079">
                  <c:v>101975</c:v>
                </c:pt>
                <c:pt idx="4080">
                  <c:v>102000</c:v>
                </c:pt>
                <c:pt idx="4081">
                  <c:v>102025</c:v>
                </c:pt>
                <c:pt idx="4082">
                  <c:v>102050</c:v>
                </c:pt>
                <c:pt idx="4083">
                  <c:v>102075</c:v>
                </c:pt>
                <c:pt idx="4084">
                  <c:v>102100</c:v>
                </c:pt>
                <c:pt idx="4085">
                  <c:v>102125</c:v>
                </c:pt>
                <c:pt idx="4086">
                  <c:v>102150</c:v>
                </c:pt>
                <c:pt idx="4087">
                  <c:v>102175</c:v>
                </c:pt>
                <c:pt idx="4088">
                  <c:v>102200</c:v>
                </c:pt>
                <c:pt idx="4089">
                  <c:v>102225</c:v>
                </c:pt>
                <c:pt idx="4090">
                  <c:v>102250</c:v>
                </c:pt>
                <c:pt idx="4091">
                  <c:v>102275</c:v>
                </c:pt>
                <c:pt idx="4092">
                  <c:v>102300</c:v>
                </c:pt>
                <c:pt idx="4093">
                  <c:v>102325</c:v>
                </c:pt>
                <c:pt idx="4094">
                  <c:v>102350</c:v>
                </c:pt>
                <c:pt idx="4095">
                  <c:v>102375</c:v>
                </c:pt>
                <c:pt idx="4096">
                  <c:v>102400</c:v>
                </c:pt>
                <c:pt idx="4097">
                  <c:v>102425</c:v>
                </c:pt>
                <c:pt idx="4098">
                  <c:v>102450</c:v>
                </c:pt>
                <c:pt idx="4099">
                  <c:v>102475</c:v>
                </c:pt>
                <c:pt idx="4100">
                  <c:v>102500</c:v>
                </c:pt>
                <c:pt idx="4101">
                  <c:v>102525</c:v>
                </c:pt>
                <c:pt idx="4102">
                  <c:v>102550</c:v>
                </c:pt>
                <c:pt idx="4103">
                  <c:v>102575</c:v>
                </c:pt>
                <c:pt idx="4104">
                  <c:v>102600</c:v>
                </c:pt>
                <c:pt idx="4105">
                  <c:v>102625</c:v>
                </c:pt>
                <c:pt idx="4106">
                  <c:v>102650</c:v>
                </c:pt>
                <c:pt idx="4107">
                  <c:v>102675</c:v>
                </c:pt>
                <c:pt idx="4108">
                  <c:v>102700</c:v>
                </c:pt>
                <c:pt idx="4109">
                  <c:v>102725</c:v>
                </c:pt>
                <c:pt idx="4110">
                  <c:v>102750</c:v>
                </c:pt>
                <c:pt idx="4111">
                  <c:v>102775</c:v>
                </c:pt>
                <c:pt idx="4112">
                  <c:v>102800</c:v>
                </c:pt>
                <c:pt idx="4113">
                  <c:v>102825</c:v>
                </c:pt>
                <c:pt idx="4114">
                  <c:v>102850</c:v>
                </c:pt>
                <c:pt idx="4115">
                  <c:v>102875</c:v>
                </c:pt>
                <c:pt idx="4116">
                  <c:v>102900</c:v>
                </c:pt>
                <c:pt idx="4117">
                  <c:v>102925</c:v>
                </c:pt>
                <c:pt idx="4118">
                  <c:v>102950</c:v>
                </c:pt>
                <c:pt idx="4119">
                  <c:v>102975</c:v>
                </c:pt>
                <c:pt idx="4120">
                  <c:v>103000</c:v>
                </c:pt>
                <c:pt idx="4121">
                  <c:v>103025</c:v>
                </c:pt>
                <c:pt idx="4122">
                  <c:v>103050</c:v>
                </c:pt>
                <c:pt idx="4123">
                  <c:v>103075</c:v>
                </c:pt>
                <c:pt idx="4124">
                  <c:v>103100</c:v>
                </c:pt>
                <c:pt idx="4125">
                  <c:v>103125</c:v>
                </c:pt>
                <c:pt idx="4126">
                  <c:v>103150</c:v>
                </c:pt>
                <c:pt idx="4127">
                  <c:v>103175</c:v>
                </c:pt>
                <c:pt idx="4128">
                  <c:v>103200</c:v>
                </c:pt>
                <c:pt idx="4129">
                  <c:v>103225</c:v>
                </c:pt>
                <c:pt idx="4130">
                  <c:v>103250</c:v>
                </c:pt>
                <c:pt idx="4131">
                  <c:v>103275</c:v>
                </c:pt>
                <c:pt idx="4132">
                  <c:v>103300</c:v>
                </c:pt>
                <c:pt idx="4133">
                  <c:v>103325</c:v>
                </c:pt>
                <c:pt idx="4134">
                  <c:v>103350</c:v>
                </c:pt>
                <c:pt idx="4135">
                  <c:v>103375</c:v>
                </c:pt>
                <c:pt idx="4136">
                  <c:v>103400</c:v>
                </c:pt>
                <c:pt idx="4137">
                  <c:v>103425</c:v>
                </c:pt>
                <c:pt idx="4138">
                  <c:v>103450</c:v>
                </c:pt>
                <c:pt idx="4139">
                  <c:v>103475</c:v>
                </c:pt>
                <c:pt idx="4140">
                  <c:v>103500</c:v>
                </c:pt>
                <c:pt idx="4141">
                  <c:v>103525</c:v>
                </c:pt>
                <c:pt idx="4142">
                  <c:v>103550</c:v>
                </c:pt>
                <c:pt idx="4143">
                  <c:v>103575</c:v>
                </c:pt>
                <c:pt idx="4144">
                  <c:v>103600</c:v>
                </c:pt>
                <c:pt idx="4145">
                  <c:v>103625</c:v>
                </c:pt>
                <c:pt idx="4146">
                  <c:v>103650</c:v>
                </c:pt>
                <c:pt idx="4147">
                  <c:v>103675</c:v>
                </c:pt>
                <c:pt idx="4148">
                  <c:v>103700</c:v>
                </c:pt>
                <c:pt idx="4149">
                  <c:v>103725</c:v>
                </c:pt>
                <c:pt idx="4150">
                  <c:v>103750</c:v>
                </c:pt>
                <c:pt idx="4151">
                  <c:v>103775</c:v>
                </c:pt>
                <c:pt idx="4152">
                  <c:v>103800</c:v>
                </c:pt>
                <c:pt idx="4153">
                  <c:v>103825</c:v>
                </c:pt>
                <c:pt idx="4154">
                  <c:v>103850</c:v>
                </c:pt>
                <c:pt idx="4155">
                  <c:v>103875</c:v>
                </c:pt>
                <c:pt idx="4156">
                  <c:v>103900</c:v>
                </c:pt>
                <c:pt idx="4157">
                  <c:v>103925</c:v>
                </c:pt>
                <c:pt idx="4158">
                  <c:v>103950</c:v>
                </c:pt>
                <c:pt idx="4159">
                  <c:v>103975</c:v>
                </c:pt>
                <c:pt idx="4160">
                  <c:v>104000</c:v>
                </c:pt>
                <c:pt idx="4161">
                  <c:v>104025</c:v>
                </c:pt>
                <c:pt idx="4162">
                  <c:v>104050</c:v>
                </c:pt>
                <c:pt idx="4163">
                  <c:v>104075</c:v>
                </c:pt>
                <c:pt idx="4164">
                  <c:v>104100</c:v>
                </c:pt>
                <c:pt idx="4165">
                  <c:v>104125</c:v>
                </c:pt>
                <c:pt idx="4166">
                  <c:v>104150</c:v>
                </c:pt>
                <c:pt idx="4167">
                  <c:v>104175</c:v>
                </c:pt>
                <c:pt idx="4168">
                  <c:v>104200</c:v>
                </c:pt>
                <c:pt idx="4169">
                  <c:v>104225</c:v>
                </c:pt>
                <c:pt idx="4170">
                  <c:v>104250</c:v>
                </c:pt>
                <c:pt idx="4171">
                  <c:v>104275</c:v>
                </c:pt>
                <c:pt idx="4172">
                  <c:v>104300</c:v>
                </c:pt>
                <c:pt idx="4173">
                  <c:v>104325</c:v>
                </c:pt>
                <c:pt idx="4174">
                  <c:v>104350</c:v>
                </c:pt>
                <c:pt idx="4175">
                  <c:v>104375</c:v>
                </c:pt>
                <c:pt idx="4176">
                  <c:v>104400</c:v>
                </c:pt>
                <c:pt idx="4177">
                  <c:v>104425</c:v>
                </c:pt>
                <c:pt idx="4178">
                  <c:v>104450</c:v>
                </c:pt>
                <c:pt idx="4179">
                  <c:v>104475</c:v>
                </c:pt>
                <c:pt idx="4180">
                  <c:v>104500</c:v>
                </c:pt>
                <c:pt idx="4181">
                  <c:v>104525</c:v>
                </c:pt>
                <c:pt idx="4182">
                  <c:v>104550</c:v>
                </c:pt>
                <c:pt idx="4183">
                  <c:v>104575</c:v>
                </c:pt>
                <c:pt idx="4184">
                  <c:v>104600</c:v>
                </c:pt>
                <c:pt idx="4185">
                  <c:v>104625</c:v>
                </c:pt>
                <c:pt idx="4186">
                  <c:v>104650</c:v>
                </c:pt>
                <c:pt idx="4187">
                  <c:v>104675</c:v>
                </c:pt>
                <c:pt idx="4188">
                  <c:v>104700</c:v>
                </c:pt>
                <c:pt idx="4189">
                  <c:v>104725</c:v>
                </c:pt>
                <c:pt idx="4190">
                  <c:v>104750</c:v>
                </c:pt>
                <c:pt idx="4191">
                  <c:v>104775</c:v>
                </c:pt>
                <c:pt idx="4192">
                  <c:v>104800</c:v>
                </c:pt>
                <c:pt idx="4193">
                  <c:v>104825</c:v>
                </c:pt>
                <c:pt idx="4194">
                  <c:v>104850</c:v>
                </c:pt>
                <c:pt idx="4195">
                  <c:v>104875</c:v>
                </c:pt>
                <c:pt idx="4196">
                  <c:v>104900</c:v>
                </c:pt>
                <c:pt idx="4197">
                  <c:v>104925</c:v>
                </c:pt>
                <c:pt idx="4198">
                  <c:v>104950</c:v>
                </c:pt>
                <c:pt idx="4199">
                  <c:v>104975</c:v>
                </c:pt>
                <c:pt idx="4200">
                  <c:v>105000</c:v>
                </c:pt>
                <c:pt idx="4201">
                  <c:v>105025</c:v>
                </c:pt>
                <c:pt idx="4202">
                  <c:v>105050</c:v>
                </c:pt>
                <c:pt idx="4203">
                  <c:v>105075</c:v>
                </c:pt>
                <c:pt idx="4204">
                  <c:v>105100</c:v>
                </c:pt>
                <c:pt idx="4205">
                  <c:v>105125</c:v>
                </c:pt>
                <c:pt idx="4206">
                  <c:v>105150</c:v>
                </c:pt>
                <c:pt idx="4207">
                  <c:v>105175</c:v>
                </c:pt>
                <c:pt idx="4208">
                  <c:v>105200</c:v>
                </c:pt>
                <c:pt idx="4209">
                  <c:v>105225</c:v>
                </c:pt>
                <c:pt idx="4210">
                  <c:v>105250</c:v>
                </c:pt>
                <c:pt idx="4211">
                  <c:v>105275</c:v>
                </c:pt>
                <c:pt idx="4212">
                  <c:v>105300</c:v>
                </c:pt>
                <c:pt idx="4213">
                  <c:v>105325</c:v>
                </c:pt>
                <c:pt idx="4214">
                  <c:v>105350</c:v>
                </c:pt>
                <c:pt idx="4215">
                  <c:v>105375</c:v>
                </c:pt>
                <c:pt idx="4216">
                  <c:v>105400</c:v>
                </c:pt>
                <c:pt idx="4217">
                  <c:v>105425</c:v>
                </c:pt>
                <c:pt idx="4218">
                  <c:v>105450</c:v>
                </c:pt>
                <c:pt idx="4219">
                  <c:v>105475</c:v>
                </c:pt>
                <c:pt idx="4220">
                  <c:v>105500</c:v>
                </c:pt>
                <c:pt idx="4221">
                  <c:v>105525</c:v>
                </c:pt>
                <c:pt idx="4222">
                  <c:v>105550</c:v>
                </c:pt>
                <c:pt idx="4223">
                  <c:v>105575</c:v>
                </c:pt>
                <c:pt idx="4224">
                  <c:v>105600</c:v>
                </c:pt>
                <c:pt idx="4225">
                  <c:v>105625</c:v>
                </c:pt>
                <c:pt idx="4226">
                  <c:v>105650</c:v>
                </c:pt>
                <c:pt idx="4227">
                  <c:v>105675</c:v>
                </c:pt>
                <c:pt idx="4228">
                  <c:v>105700</c:v>
                </c:pt>
                <c:pt idx="4229">
                  <c:v>105725</c:v>
                </c:pt>
                <c:pt idx="4230">
                  <c:v>105750</c:v>
                </c:pt>
                <c:pt idx="4231">
                  <c:v>105775</c:v>
                </c:pt>
                <c:pt idx="4232">
                  <c:v>105800</c:v>
                </c:pt>
                <c:pt idx="4233">
                  <c:v>105825</c:v>
                </c:pt>
                <c:pt idx="4234">
                  <c:v>105850</c:v>
                </c:pt>
                <c:pt idx="4235">
                  <c:v>105875</c:v>
                </c:pt>
                <c:pt idx="4236">
                  <c:v>105900</c:v>
                </c:pt>
                <c:pt idx="4237">
                  <c:v>105925</c:v>
                </c:pt>
                <c:pt idx="4238">
                  <c:v>105950</c:v>
                </c:pt>
                <c:pt idx="4239">
                  <c:v>105975</c:v>
                </c:pt>
                <c:pt idx="4240">
                  <c:v>106000</c:v>
                </c:pt>
                <c:pt idx="4241">
                  <c:v>106025</c:v>
                </c:pt>
                <c:pt idx="4242">
                  <c:v>106050</c:v>
                </c:pt>
                <c:pt idx="4243">
                  <c:v>106075</c:v>
                </c:pt>
                <c:pt idx="4244">
                  <c:v>106100</c:v>
                </c:pt>
                <c:pt idx="4245">
                  <c:v>106125</c:v>
                </c:pt>
                <c:pt idx="4246">
                  <c:v>106150</c:v>
                </c:pt>
                <c:pt idx="4247">
                  <c:v>106175</c:v>
                </c:pt>
                <c:pt idx="4248">
                  <c:v>106200</c:v>
                </c:pt>
                <c:pt idx="4249">
                  <c:v>106225</c:v>
                </c:pt>
                <c:pt idx="4250">
                  <c:v>106250</c:v>
                </c:pt>
                <c:pt idx="4251">
                  <c:v>106275</c:v>
                </c:pt>
                <c:pt idx="4252">
                  <c:v>106300</c:v>
                </c:pt>
                <c:pt idx="4253">
                  <c:v>106325</c:v>
                </c:pt>
                <c:pt idx="4254">
                  <c:v>106350</c:v>
                </c:pt>
                <c:pt idx="4255">
                  <c:v>106375</c:v>
                </c:pt>
                <c:pt idx="4256">
                  <c:v>106400</c:v>
                </c:pt>
                <c:pt idx="4257">
                  <c:v>106425</c:v>
                </c:pt>
                <c:pt idx="4258">
                  <c:v>106450</c:v>
                </c:pt>
                <c:pt idx="4259">
                  <c:v>106475</c:v>
                </c:pt>
                <c:pt idx="4260">
                  <c:v>106500</c:v>
                </c:pt>
                <c:pt idx="4261">
                  <c:v>106525</c:v>
                </c:pt>
                <c:pt idx="4262">
                  <c:v>106550</c:v>
                </c:pt>
                <c:pt idx="4263">
                  <c:v>106575</c:v>
                </c:pt>
                <c:pt idx="4264">
                  <c:v>106600</c:v>
                </c:pt>
                <c:pt idx="4265">
                  <c:v>106625</c:v>
                </c:pt>
                <c:pt idx="4266">
                  <c:v>106650</c:v>
                </c:pt>
                <c:pt idx="4267">
                  <c:v>106675</c:v>
                </c:pt>
                <c:pt idx="4268">
                  <c:v>106700</c:v>
                </c:pt>
                <c:pt idx="4269">
                  <c:v>106725</c:v>
                </c:pt>
                <c:pt idx="4270">
                  <c:v>106750</c:v>
                </c:pt>
                <c:pt idx="4271">
                  <c:v>106775</c:v>
                </c:pt>
                <c:pt idx="4272">
                  <c:v>106800</c:v>
                </c:pt>
                <c:pt idx="4273">
                  <c:v>106825</c:v>
                </c:pt>
                <c:pt idx="4274">
                  <c:v>106850</c:v>
                </c:pt>
                <c:pt idx="4275">
                  <c:v>106875</c:v>
                </c:pt>
                <c:pt idx="4276">
                  <c:v>106900</c:v>
                </c:pt>
                <c:pt idx="4277">
                  <c:v>106925</c:v>
                </c:pt>
                <c:pt idx="4278">
                  <c:v>106950</c:v>
                </c:pt>
                <c:pt idx="4279">
                  <c:v>106975</c:v>
                </c:pt>
                <c:pt idx="4280">
                  <c:v>107000</c:v>
                </c:pt>
                <c:pt idx="4281">
                  <c:v>107025</c:v>
                </c:pt>
                <c:pt idx="4282">
                  <c:v>107050</c:v>
                </c:pt>
                <c:pt idx="4283">
                  <c:v>107075</c:v>
                </c:pt>
                <c:pt idx="4284">
                  <c:v>107100</c:v>
                </c:pt>
                <c:pt idx="4285">
                  <c:v>107125</c:v>
                </c:pt>
                <c:pt idx="4286">
                  <c:v>107150</c:v>
                </c:pt>
                <c:pt idx="4287">
                  <c:v>107175</c:v>
                </c:pt>
                <c:pt idx="4288">
                  <c:v>107200</c:v>
                </c:pt>
                <c:pt idx="4289">
                  <c:v>107225</c:v>
                </c:pt>
                <c:pt idx="4290">
                  <c:v>107250</c:v>
                </c:pt>
                <c:pt idx="4291">
                  <c:v>107275</c:v>
                </c:pt>
                <c:pt idx="4292">
                  <c:v>107300</c:v>
                </c:pt>
                <c:pt idx="4293">
                  <c:v>107325</c:v>
                </c:pt>
                <c:pt idx="4294">
                  <c:v>107350</c:v>
                </c:pt>
                <c:pt idx="4295">
                  <c:v>107375</c:v>
                </c:pt>
                <c:pt idx="4296">
                  <c:v>107400</c:v>
                </c:pt>
                <c:pt idx="4297">
                  <c:v>107425</c:v>
                </c:pt>
                <c:pt idx="4298">
                  <c:v>107450</c:v>
                </c:pt>
                <c:pt idx="4299">
                  <c:v>107475</c:v>
                </c:pt>
                <c:pt idx="4300">
                  <c:v>107500</c:v>
                </c:pt>
                <c:pt idx="4301">
                  <c:v>107525</c:v>
                </c:pt>
                <c:pt idx="4302">
                  <c:v>107550</c:v>
                </c:pt>
                <c:pt idx="4303">
                  <c:v>107575</c:v>
                </c:pt>
                <c:pt idx="4304">
                  <c:v>107600</c:v>
                </c:pt>
                <c:pt idx="4305">
                  <c:v>107625</c:v>
                </c:pt>
                <c:pt idx="4306">
                  <c:v>107650</c:v>
                </c:pt>
                <c:pt idx="4307">
                  <c:v>107675</c:v>
                </c:pt>
                <c:pt idx="4308">
                  <c:v>107700</c:v>
                </c:pt>
                <c:pt idx="4309">
                  <c:v>107725</c:v>
                </c:pt>
                <c:pt idx="4310">
                  <c:v>107750</c:v>
                </c:pt>
                <c:pt idx="4311">
                  <c:v>107775</c:v>
                </c:pt>
                <c:pt idx="4312">
                  <c:v>107800</c:v>
                </c:pt>
                <c:pt idx="4313">
                  <c:v>107825</c:v>
                </c:pt>
                <c:pt idx="4314">
                  <c:v>107850</c:v>
                </c:pt>
                <c:pt idx="4315">
                  <c:v>107875</c:v>
                </c:pt>
                <c:pt idx="4316">
                  <c:v>107900</c:v>
                </c:pt>
                <c:pt idx="4317">
                  <c:v>107925</c:v>
                </c:pt>
                <c:pt idx="4318">
                  <c:v>107950</c:v>
                </c:pt>
                <c:pt idx="4319">
                  <c:v>107975</c:v>
                </c:pt>
                <c:pt idx="4320">
                  <c:v>108000</c:v>
                </c:pt>
                <c:pt idx="4321">
                  <c:v>108025</c:v>
                </c:pt>
                <c:pt idx="4322">
                  <c:v>108050</c:v>
                </c:pt>
                <c:pt idx="4323">
                  <c:v>108075</c:v>
                </c:pt>
                <c:pt idx="4324">
                  <c:v>108100</c:v>
                </c:pt>
                <c:pt idx="4325">
                  <c:v>108125</c:v>
                </c:pt>
                <c:pt idx="4326">
                  <c:v>108150</c:v>
                </c:pt>
                <c:pt idx="4327">
                  <c:v>108175</c:v>
                </c:pt>
                <c:pt idx="4328">
                  <c:v>108200</c:v>
                </c:pt>
                <c:pt idx="4329">
                  <c:v>108225</c:v>
                </c:pt>
                <c:pt idx="4330">
                  <c:v>108250</c:v>
                </c:pt>
                <c:pt idx="4331">
                  <c:v>108275</c:v>
                </c:pt>
                <c:pt idx="4332">
                  <c:v>108300</c:v>
                </c:pt>
                <c:pt idx="4333">
                  <c:v>108325</c:v>
                </c:pt>
                <c:pt idx="4334">
                  <c:v>108350</c:v>
                </c:pt>
                <c:pt idx="4335">
                  <c:v>108375</c:v>
                </c:pt>
                <c:pt idx="4336">
                  <c:v>108400</c:v>
                </c:pt>
                <c:pt idx="4337">
                  <c:v>108425</c:v>
                </c:pt>
                <c:pt idx="4338">
                  <c:v>108450</c:v>
                </c:pt>
                <c:pt idx="4339">
                  <c:v>108475</c:v>
                </c:pt>
                <c:pt idx="4340">
                  <c:v>108500</c:v>
                </c:pt>
                <c:pt idx="4341">
                  <c:v>108525</c:v>
                </c:pt>
                <c:pt idx="4342">
                  <c:v>108550</c:v>
                </c:pt>
                <c:pt idx="4343">
                  <c:v>108575</c:v>
                </c:pt>
                <c:pt idx="4344">
                  <c:v>108600</c:v>
                </c:pt>
                <c:pt idx="4345">
                  <c:v>108625</c:v>
                </c:pt>
                <c:pt idx="4346">
                  <c:v>108650</c:v>
                </c:pt>
                <c:pt idx="4347">
                  <c:v>108675</c:v>
                </c:pt>
                <c:pt idx="4348">
                  <c:v>108700</c:v>
                </c:pt>
                <c:pt idx="4349">
                  <c:v>108725</c:v>
                </c:pt>
                <c:pt idx="4350">
                  <c:v>108750</c:v>
                </c:pt>
                <c:pt idx="4351">
                  <c:v>108775</c:v>
                </c:pt>
                <c:pt idx="4352">
                  <c:v>108800</c:v>
                </c:pt>
                <c:pt idx="4353">
                  <c:v>108825</c:v>
                </c:pt>
                <c:pt idx="4354">
                  <c:v>108850</c:v>
                </c:pt>
                <c:pt idx="4355">
                  <c:v>108875</c:v>
                </c:pt>
                <c:pt idx="4356">
                  <c:v>108900</c:v>
                </c:pt>
                <c:pt idx="4357">
                  <c:v>108925</c:v>
                </c:pt>
                <c:pt idx="4358">
                  <c:v>108950</c:v>
                </c:pt>
                <c:pt idx="4359">
                  <c:v>108975</c:v>
                </c:pt>
                <c:pt idx="4360">
                  <c:v>109000</c:v>
                </c:pt>
                <c:pt idx="4361">
                  <c:v>109025</c:v>
                </c:pt>
                <c:pt idx="4362">
                  <c:v>109050</c:v>
                </c:pt>
                <c:pt idx="4363">
                  <c:v>109075</c:v>
                </c:pt>
                <c:pt idx="4364">
                  <c:v>109100</c:v>
                </c:pt>
                <c:pt idx="4365">
                  <c:v>109125</c:v>
                </c:pt>
                <c:pt idx="4366">
                  <c:v>109150</c:v>
                </c:pt>
                <c:pt idx="4367">
                  <c:v>109175</c:v>
                </c:pt>
                <c:pt idx="4368">
                  <c:v>109200</c:v>
                </c:pt>
                <c:pt idx="4369">
                  <c:v>109225</c:v>
                </c:pt>
                <c:pt idx="4370">
                  <c:v>109250</c:v>
                </c:pt>
                <c:pt idx="4371">
                  <c:v>109275</c:v>
                </c:pt>
                <c:pt idx="4372">
                  <c:v>109300</c:v>
                </c:pt>
                <c:pt idx="4373">
                  <c:v>109325</c:v>
                </c:pt>
                <c:pt idx="4374">
                  <c:v>109350</c:v>
                </c:pt>
                <c:pt idx="4375">
                  <c:v>109375</c:v>
                </c:pt>
                <c:pt idx="4376">
                  <c:v>109400</c:v>
                </c:pt>
                <c:pt idx="4377">
                  <c:v>109425</c:v>
                </c:pt>
                <c:pt idx="4378">
                  <c:v>109450</c:v>
                </c:pt>
                <c:pt idx="4379">
                  <c:v>109475</c:v>
                </c:pt>
                <c:pt idx="4380">
                  <c:v>109500</c:v>
                </c:pt>
                <c:pt idx="4381">
                  <c:v>109525</c:v>
                </c:pt>
                <c:pt idx="4382">
                  <c:v>109550</c:v>
                </c:pt>
                <c:pt idx="4383">
                  <c:v>109575</c:v>
                </c:pt>
                <c:pt idx="4384">
                  <c:v>109600</c:v>
                </c:pt>
                <c:pt idx="4385">
                  <c:v>109625</c:v>
                </c:pt>
                <c:pt idx="4386">
                  <c:v>109650</c:v>
                </c:pt>
                <c:pt idx="4387">
                  <c:v>109675</c:v>
                </c:pt>
                <c:pt idx="4388">
                  <c:v>109700</c:v>
                </c:pt>
                <c:pt idx="4389">
                  <c:v>109725</c:v>
                </c:pt>
                <c:pt idx="4390">
                  <c:v>109750</c:v>
                </c:pt>
                <c:pt idx="4391">
                  <c:v>109775</c:v>
                </c:pt>
                <c:pt idx="4392">
                  <c:v>109800</c:v>
                </c:pt>
                <c:pt idx="4393">
                  <c:v>109825</c:v>
                </c:pt>
                <c:pt idx="4394">
                  <c:v>109850</c:v>
                </c:pt>
                <c:pt idx="4395">
                  <c:v>109875</c:v>
                </c:pt>
                <c:pt idx="4396">
                  <c:v>109900</c:v>
                </c:pt>
                <c:pt idx="4397">
                  <c:v>109925</c:v>
                </c:pt>
                <c:pt idx="4398">
                  <c:v>109950</c:v>
                </c:pt>
                <c:pt idx="4399">
                  <c:v>109975</c:v>
                </c:pt>
                <c:pt idx="4400">
                  <c:v>110000</c:v>
                </c:pt>
                <c:pt idx="4401">
                  <c:v>110025</c:v>
                </c:pt>
                <c:pt idx="4402">
                  <c:v>110050</c:v>
                </c:pt>
                <c:pt idx="4403">
                  <c:v>110075</c:v>
                </c:pt>
                <c:pt idx="4404">
                  <c:v>110100</c:v>
                </c:pt>
                <c:pt idx="4405">
                  <c:v>110125</c:v>
                </c:pt>
                <c:pt idx="4406">
                  <c:v>110150</c:v>
                </c:pt>
                <c:pt idx="4407">
                  <c:v>110175</c:v>
                </c:pt>
                <c:pt idx="4408">
                  <c:v>110200</c:v>
                </c:pt>
                <c:pt idx="4409">
                  <c:v>110225</c:v>
                </c:pt>
                <c:pt idx="4410">
                  <c:v>110250</c:v>
                </c:pt>
                <c:pt idx="4411">
                  <c:v>110275</c:v>
                </c:pt>
                <c:pt idx="4412">
                  <c:v>110300</c:v>
                </c:pt>
                <c:pt idx="4413">
                  <c:v>110325</c:v>
                </c:pt>
                <c:pt idx="4414">
                  <c:v>110350</c:v>
                </c:pt>
                <c:pt idx="4415">
                  <c:v>110375</c:v>
                </c:pt>
                <c:pt idx="4416">
                  <c:v>110400</c:v>
                </c:pt>
                <c:pt idx="4417">
                  <c:v>110425</c:v>
                </c:pt>
                <c:pt idx="4418">
                  <c:v>110450</c:v>
                </c:pt>
                <c:pt idx="4419">
                  <c:v>110475</c:v>
                </c:pt>
                <c:pt idx="4420">
                  <c:v>110500</c:v>
                </c:pt>
                <c:pt idx="4421">
                  <c:v>110525</c:v>
                </c:pt>
                <c:pt idx="4422">
                  <c:v>110550</c:v>
                </c:pt>
                <c:pt idx="4423">
                  <c:v>110575</c:v>
                </c:pt>
                <c:pt idx="4424">
                  <c:v>110600</c:v>
                </c:pt>
                <c:pt idx="4425">
                  <c:v>110625</c:v>
                </c:pt>
                <c:pt idx="4426">
                  <c:v>110650</c:v>
                </c:pt>
                <c:pt idx="4427">
                  <c:v>110675</c:v>
                </c:pt>
                <c:pt idx="4428">
                  <c:v>110700</c:v>
                </c:pt>
                <c:pt idx="4429">
                  <c:v>110725</c:v>
                </c:pt>
                <c:pt idx="4430">
                  <c:v>110750</c:v>
                </c:pt>
                <c:pt idx="4431">
                  <c:v>110775</c:v>
                </c:pt>
                <c:pt idx="4432">
                  <c:v>110800</c:v>
                </c:pt>
                <c:pt idx="4433">
                  <c:v>110825</c:v>
                </c:pt>
                <c:pt idx="4434">
                  <c:v>110850</c:v>
                </c:pt>
                <c:pt idx="4435">
                  <c:v>110875</c:v>
                </c:pt>
                <c:pt idx="4436">
                  <c:v>110900</c:v>
                </c:pt>
                <c:pt idx="4437">
                  <c:v>110925</c:v>
                </c:pt>
                <c:pt idx="4438">
                  <c:v>110950</c:v>
                </c:pt>
                <c:pt idx="4439">
                  <c:v>110975</c:v>
                </c:pt>
                <c:pt idx="4440">
                  <c:v>111000</c:v>
                </c:pt>
                <c:pt idx="4441">
                  <c:v>111025</c:v>
                </c:pt>
                <c:pt idx="4442">
                  <c:v>111050</c:v>
                </c:pt>
                <c:pt idx="4443">
                  <c:v>111075</c:v>
                </c:pt>
                <c:pt idx="4444">
                  <c:v>111100</c:v>
                </c:pt>
                <c:pt idx="4445">
                  <c:v>111125</c:v>
                </c:pt>
                <c:pt idx="4446">
                  <c:v>111150</c:v>
                </c:pt>
                <c:pt idx="4447">
                  <c:v>111175</c:v>
                </c:pt>
                <c:pt idx="4448">
                  <c:v>111200</c:v>
                </c:pt>
                <c:pt idx="4449">
                  <c:v>111225</c:v>
                </c:pt>
                <c:pt idx="4450">
                  <c:v>111250</c:v>
                </c:pt>
                <c:pt idx="4451">
                  <c:v>111275</c:v>
                </c:pt>
                <c:pt idx="4452">
                  <c:v>111300</c:v>
                </c:pt>
                <c:pt idx="4453">
                  <c:v>111325</c:v>
                </c:pt>
                <c:pt idx="4454">
                  <c:v>111350</c:v>
                </c:pt>
                <c:pt idx="4455">
                  <c:v>111375</c:v>
                </c:pt>
                <c:pt idx="4456">
                  <c:v>111400</c:v>
                </c:pt>
                <c:pt idx="4457">
                  <c:v>111425</c:v>
                </c:pt>
                <c:pt idx="4458">
                  <c:v>111450</c:v>
                </c:pt>
                <c:pt idx="4459">
                  <c:v>111475</c:v>
                </c:pt>
                <c:pt idx="4460">
                  <c:v>111500</c:v>
                </c:pt>
                <c:pt idx="4461">
                  <c:v>111525</c:v>
                </c:pt>
                <c:pt idx="4462">
                  <c:v>111550</c:v>
                </c:pt>
                <c:pt idx="4463">
                  <c:v>111575</c:v>
                </c:pt>
                <c:pt idx="4464">
                  <c:v>111600</c:v>
                </c:pt>
                <c:pt idx="4465">
                  <c:v>111625</c:v>
                </c:pt>
                <c:pt idx="4466">
                  <c:v>111650</c:v>
                </c:pt>
                <c:pt idx="4467">
                  <c:v>111675</c:v>
                </c:pt>
                <c:pt idx="4468">
                  <c:v>111700</c:v>
                </c:pt>
                <c:pt idx="4469">
                  <c:v>111725</c:v>
                </c:pt>
                <c:pt idx="4470">
                  <c:v>111750</c:v>
                </c:pt>
                <c:pt idx="4471">
                  <c:v>111775</c:v>
                </c:pt>
                <c:pt idx="4472">
                  <c:v>111800</c:v>
                </c:pt>
                <c:pt idx="4473">
                  <c:v>111825</c:v>
                </c:pt>
                <c:pt idx="4474">
                  <c:v>111850</c:v>
                </c:pt>
                <c:pt idx="4475">
                  <c:v>111875</c:v>
                </c:pt>
                <c:pt idx="4476">
                  <c:v>111900</c:v>
                </c:pt>
                <c:pt idx="4477">
                  <c:v>111925</c:v>
                </c:pt>
                <c:pt idx="4478">
                  <c:v>111950</c:v>
                </c:pt>
                <c:pt idx="4479">
                  <c:v>111975</c:v>
                </c:pt>
                <c:pt idx="4480">
                  <c:v>112000</c:v>
                </c:pt>
                <c:pt idx="4481">
                  <c:v>112025</c:v>
                </c:pt>
                <c:pt idx="4482">
                  <c:v>112050</c:v>
                </c:pt>
                <c:pt idx="4483">
                  <c:v>112075</c:v>
                </c:pt>
                <c:pt idx="4484">
                  <c:v>112100</c:v>
                </c:pt>
                <c:pt idx="4485">
                  <c:v>112125</c:v>
                </c:pt>
                <c:pt idx="4486">
                  <c:v>112150</c:v>
                </c:pt>
                <c:pt idx="4487">
                  <c:v>112175</c:v>
                </c:pt>
                <c:pt idx="4488">
                  <c:v>112200</c:v>
                </c:pt>
                <c:pt idx="4489">
                  <c:v>112225</c:v>
                </c:pt>
                <c:pt idx="4490">
                  <c:v>112250</c:v>
                </c:pt>
                <c:pt idx="4491">
                  <c:v>112275</c:v>
                </c:pt>
                <c:pt idx="4492">
                  <c:v>112300</c:v>
                </c:pt>
                <c:pt idx="4493">
                  <c:v>112325</c:v>
                </c:pt>
                <c:pt idx="4494">
                  <c:v>112350</c:v>
                </c:pt>
                <c:pt idx="4495">
                  <c:v>112375</c:v>
                </c:pt>
                <c:pt idx="4496">
                  <c:v>112400</c:v>
                </c:pt>
                <c:pt idx="4497">
                  <c:v>112425</c:v>
                </c:pt>
                <c:pt idx="4498">
                  <c:v>112450</c:v>
                </c:pt>
                <c:pt idx="4499">
                  <c:v>112475</c:v>
                </c:pt>
                <c:pt idx="4500">
                  <c:v>112500</c:v>
                </c:pt>
                <c:pt idx="4501">
                  <c:v>112525</c:v>
                </c:pt>
                <c:pt idx="4502">
                  <c:v>112550</c:v>
                </c:pt>
                <c:pt idx="4503">
                  <c:v>112575</c:v>
                </c:pt>
                <c:pt idx="4504">
                  <c:v>112600</c:v>
                </c:pt>
                <c:pt idx="4505">
                  <c:v>112625</c:v>
                </c:pt>
                <c:pt idx="4506">
                  <c:v>112650</c:v>
                </c:pt>
                <c:pt idx="4507">
                  <c:v>112675</c:v>
                </c:pt>
                <c:pt idx="4508">
                  <c:v>112700</c:v>
                </c:pt>
                <c:pt idx="4509">
                  <c:v>112725</c:v>
                </c:pt>
                <c:pt idx="4510">
                  <c:v>112750</c:v>
                </c:pt>
                <c:pt idx="4511">
                  <c:v>112775</c:v>
                </c:pt>
                <c:pt idx="4512">
                  <c:v>112800</c:v>
                </c:pt>
                <c:pt idx="4513">
                  <c:v>112825</c:v>
                </c:pt>
                <c:pt idx="4514">
                  <c:v>112850</c:v>
                </c:pt>
                <c:pt idx="4515">
                  <c:v>112875</c:v>
                </c:pt>
                <c:pt idx="4516">
                  <c:v>112900</c:v>
                </c:pt>
                <c:pt idx="4517">
                  <c:v>112925</c:v>
                </c:pt>
                <c:pt idx="4518">
                  <c:v>112950</c:v>
                </c:pt>
                <c:pt idx="4519">
                  <c:v>112975</c:v>
                </c:pt>
                <c:pt idx="4520">
                  <c:v>113000</c:v>
                </c:pt>
                <c:pt idx="4521">
                  <c:v>113025</c:v>
                </c:pt>
                <c:pt idx="4522">
                  <c:v>113050</c:v>
                </c:pt>
                <c:pt idx="4523">
                  <c:v>113075</c:v>
                </c:pt>
                <c:pt idx="4524">
                  <c:v>113100</c:v>
                </c:pt>
                <c:pt idx="4525">
                  <c:v>113125</c:v>
                </c:pt>
                <c:pt idx="4526">
                  <c:v>113150</c:v>
                </c:pt>
                <c:pt idx="4527">
                  <c:v>113175</c:v>
                </c:pt>
                <c:pt idx="4528">
                  <c:v>113200</c:v>
                </c:pt>
                <c:pt idx="4529">
                  <c:v>113225</c:v>
                </c:pt>
                <c:pt idx="4530">
                  <c:v>113250</c:v>
                </c:pt>
                <c:pt idx="4531">
                  <c:v>113275</c:v>
                </c:pt>
                <c:pt idx="4532">
                  <c:v>113300</c:v>
                </c:pt>
                <c:pt idx="4533">
                  <c:v>113325</c:v>
                </c:pt>
                <c:pt idx="4534">
                  <c:v>113350</c:v>
                </c:pt>
                <c:pt idx="4535">
                  <c:v>113375</c:v>
                </c:pt>
                <c:pt idx="4536">
                  <c:v>113400</c:v>
                </c:pt>
                <c:pt idx="4537">
                  <c:v>113425</c:v>
                </c:pt>
                <c:pt idx="4538">
                  <c:v>113450</c:v>
                </c:pt>
                <c:pt idx="4539">
                  <c:v>113475</c:v>
                </c:pt>
                <c:pt idx="4540">
                  <c:v>113500</c:v>
                </c:pt>
                <c:pt idx="4541">
                  <c:v>113525</c:v>
                </c:pt>
                <c:pt idx="4542">
                  <c:v>113550</c:v>
                </c:pt>
                <c:pt idx="4543">
                  <c:v>113575</c:v>
                </c:pt>
                <c:pt idx="4544">
                  <c:v>113600</c:v>
                </c:pt>
                <c:pt idx="4545">
                  <c:v>113625</c:v>
                </c:pt>
                <c:pt idx="4546">
                  <c:v>113650</c:v>
                </c:pt>
                <c:pt idx="4547">
                  <c:v>113675</c:v>
                </c:pt>
                <c:pt idx="4548">
                  <c:v>113700</c:v>
                </c:pt>
                <c:pt idx="4549">
                  <c:v>113725</c:v>
                </c:pt>
                <c:pt idx="4550">
                  <c:v>113750</c:v>
                </c:pt>
                <c:pt idx="4551">
                  <c:v>113775</c:v>
                </c:pt>
                <c:pt idx="4552">
                  <c:v>113800</c:v>
                </c:pt>
                <c:pt idx="4553">
                  <c:v>113825</c:v>
                </c:pt>
                <c:pt idx="4554">
                  <c:v>113850</c:v>
                </c:pt>
                <c:pt idx="4555">
                  <c:v>113875</c:v>
                </c:pt>
                <c:pt idx="4556">
                  <c:v>113900</c:v>
                </c:pt>
                <c:pt idx="4557">
                  <c:v>113925</c:v>
                </c:pt>
                <c:pt idx="4558">
                  <c:v>113950</c:v>
                </c:pt>
                <c:pt idx="4559">
                  <c:v>113975</c:v>
                </c:pt>
                <c:pt idx="4560">
                  <c:v>114000</c:v>
                </c:pt>
                <c:pt idx="4561">
                  <c:v>114025</c:v>
                </c:pt>
                <c:pt idx="4562">
                  <c:v>114050</c:v>
                </c:pt>
                <c:pt idx="4563">
                  <c:v>114075</c:v>
                </c:pt>
                <c:pt idx="4564">
                  <c:v>114100</c:v>
                </c:pt>
                <c:pt idx="4565">
                  <c:v>114125</c:v>
                </c:pt>
                <c:pt idx="4566">
                  <c:v>114150</c:v>
                </c:pt>
                <c:pt idx="4567">
                  <c:v>114175</c:v>
                </c:pt>
                <c:pt idx="4568">
                  <c:v>114200</c:v>
                </c:pt>
                <c:pt idx="4569">
                  <c:v>114225</c:v>
                </c:pt>
                <c:pt idx="4570">
                  <c:v>114250</c:v>
                </c:pt>
                <c:pt idx="4571">
                  <c:v>114275</c:v>
                </c:pt>
                <c:pt idx="4572">
                  <c:v>114300</c:v>
                </c:pt>
                <c:pt idx="4573">
                  <c:v>114325</c:v>
                </c:pt>
                <c:pt idx="4574">
                  <c:v>114350</c:v>
                </c:pt>
                <c:pt idx="4575">
                  <c:v>114375</c:v>
                </c:pt>
                <c:pt idx="4576">
                  <c:v>114400</c:v>
                </c:pt>
                <c:pt idx="4577">
                  <c:v>114425</c:v>
                </c:pt>
                <c:pt idx="4578">
                  <c:v>114450</c:v>
                </c:pt>
                <c:pt idx="4579">
                  <c:v>114475</c:v>
                </c:pt>
                <c:pt idx="4580">
                  <c:v>114500</c:v>
                </c:pt>
                <c:pt idx="4581">
                  <c:v>114525</c:v>
                </c:pt>
                <c:pt idx="4582">
                  <c:v>114550</c:v>
                </c:pt>
                <c:pt idx="4583">
                  <c:v>114575</c:v>
                </c:pt>
                <c:pt idx="4584">
                  <c:v>114600</c:v>
                </c:pt>
                <c:pt idx="4585">
                  <c:v>114625</c:v>
                </c:pt>
                <c:pt idx="4586">
                  <c:v>114650</c:v>
                </c:pt>
                <c:pt idx="4587">
                  <c:v>114675</c:v>
                </c:pt>
                <c:pt idx="4588">
                  <c:v>114700</c:v>
                </c:pt>
                <c:pt idx="4589">
                  <c:v>114725</c:v>
                </c:pt>
                <c:pt idx="4590">
                  <c:v>114750</c:v>
                </c:pt>
                <c:pt idx="4591">
                  <c:v>114775</c:v>
                </c:pt>
                <c:pt idx="4592">
                  <c:v>114800</c:v>
                </c:pt>
                <c:pt idx="4593">
                  <c:v>114825</c:v>
                </c:pt>
                <c:pt idx="4594">
                  <c:v>114850</c:v>
                </c:pt>
                <c:pt idx="4595">
                  <c:v>114875</c:v>
                </c:pt>
                <c:pt idx="4596">
                  <c:v>114900</c:v>
                </c:pt>
                <c:pt idx="4597">
                  <c:v>114925</c:v>
                </c:pt>
                <c:pt idx="4598">
                  <c:v>114950</c:v>
                </c:pt>
                <c:pt idx="4599">
                  <c:v>114975</c:v>
                </c:pt>
                <c:pt idx="4600">
                  <c:v>115000</c:v>
                </c:pt>
                <c:pt idx="4601">
                  <c:v>115025</c:v>
                </c:pt>
                <c:pt idx="4602">
                  <c:v>115050</c:v>
                </c:pt>
                <c:pt idx="4603">
                  <c:v>115075</c:v>
                </c:pt>
                <c:pt idx="4604">
                  <c:v>115100</c:v>
                </c:pt>
                <c:pt idx="4605">
                  <c:v>115125</c:v>
                </c:pt>
                <c:pt idx="4606">
                  <c:v>115150</c:v>
                </c:pt>
                <c:pt idx="4607">
                  <c:v>115175</c:v>
                </c:pt>
                <c:pt idx="4608">
                  <c:v>115200</c:v>
                </c:pt>
                <c:pt idx="4609">
                  <c:v>115225</c:v>
                </c:pt>
                <c:pt idx="4610">
                  <c:v>115250</c:v>
                </c:pt>
                <c:pt idx="4611">
                  <c:v>115275</c:v>
                </c:pt>
                <c:pt idx="4612">
                  <c:v>115300</c:v>
                </c:pt>
                <c:pt idx="4613">
                  <c:v>115325</c:v>
                </c:pt>
                <c:pt idx="4614">
                  <c:v>115350</c:v>
                </c:pt>
                <c:pt idx="4615">
                  <c:v>115375</c:v>
                </c:pt>
                <c:pt idx="4616">
                  <c:v>115400</c:v>
                </c:pt>
                <c:pt idx="4617">
                  <c:v>115425</c:v>
                </c:pt>
                <c:pt idx="4618">
                  <c:v>115450</c:v>
                </c:pt>
                <c:pt idx="4619">
                  <c:v>115475</c:v>
                </c:pt>
                <c:pt idx="4620">
                  <c:v>115500</c:v>
                </c:pt>
                <c:pt idx="4621">
                  <c:v>115525</c:v>
                </c:pt>
                <c:pt idx="4622">
                  <c:v>115550</c:v>
                </c:pt>
                <c:pt idx="4623">
                  <c:v>115575</c:v>
                </c:pt>
                <c:pt idx="4624">
                  <c:v>115600</c:v>
                </c:pt>
                <c:pt idx="4625">
                  <c:v>115625</c:v>
                </c:pt>
                <c:pt idx="4626">
                  <c:v>115650</c:v>
                </c:pt>
                <c:pt idx="4627">
                  <c:v>115675</c:v>
                </c:pt>
                <c:pt idx="4628">
                  <c:v>115700</c:v>
                </c:pt>
                <c:pt idx="4629">
                  <c:v>115725</c:v>
                </c:pt>
                <c:pt idx="4630">
                  <c:v>115750</c:v>
                </c:pt>
                <c:pt idx="4631">
                  <c:v>115775</c:v>
                </c:pt>
                <c:pt idx="4632">
                  <c:v>115800</c:v>
                </c:pt>
                <c:pt idx="4633">
                  <c:v>115825</c:v>
                </c:pt>
                <c:pt idx="4634">
                  <c:v>115850</c:v>
                </c:pt>
                <c:pt idx="4635">
                  <c:v>115875</c:v>
                </c:pt>
                <c:pt idx="4636">
                  <c:v>115900</c:v>
                </c:pt>
                <c:pt idx="4637">
                  <c:v>115925</c:v>
                </c:pt>
                <c:pt idx="4638">
                  <c:v>115950</c:v>
                </c:pt>
                <c:pt idx="4639">
                  <c:v>115975</c:v>
                </c:pt>
                <c:pt idx="4640">
                  <c:v>116000</c:v>
                </c:pt>
                <c:pt idx="4641">
                  <c:v>116025</c:v>
                </c:pt>
                <c:pt idx="4642">
                  <c:v>116050</c:v>
                </c:pt>
                <c:pt idx="4643">
                  <c:v>116075</c:v>
                </c:pt>
                <c:pt idx="4644">
                  <c:v>116100</c:v>
                </c:pt>
                <c:pt idx="4645">
                  <c:v>116125</c:v>
                </c:pt>
                <c:pt idx="4646">
                  <c:v>116150</c:v>
                </c:pt>
                <c:pt idx="4647">
                  <c:v>116175</c:v>
                </c:pt>
                <c:pt idx="4648">
                  <c:v>116200</c:v>
                </c:pt>
                <c:pt idx="4649">
                  <c:v>116225</c:v>
                </c:pt>
                <c:pt idx="4650">
                  <c:v>116250</c:v>
                </c:pt>
                <c:pt idx="4651">
                  <c:v>116275</c:v>
                </c:pt>
                <c:pt idx="4652">
                  <c:v>116300</c:v>
                </c:pt>
                <c:pt idx="4653">
                  <c:v>116325</c:v>
                </c:pt>
                <c:pt idx="4654">
                  <c:v>116350</c:v>
                </c:pt>
                <c:pt idx="4655">
                  <c:v>116375</c:v>
                </c:pt>
                <c:pt idx="4656">
                  <c:v>116400</c:v>
                </c:pt>
                <c:pt idx="4657">
                  <c:v>116425</c:v>
                </c:pt>
                <c:pt idx="4658">
                  <c:v>116450</c:v>
                </c:pt>
                <c:pt idx="4659">
                  <c:v>116475</c:v>
                </c:pt>
                <c:pt idx="4660">
                  <c:v>116500</c:v>
                </c:pt>
                <c:pt idx="4661">
                  <c:v>116525</c:v>
                </c:pt>
                <c:pt idx="4662">
                  <c:v>116550</c:v>
                </c:pt>
                <c:pt idx="4663">
                  <c:v>116575</c:v>
                </c:pt>
                <c:pt idx="4664">
                  <c:v>116600</c:v>
                </c:pt>
                <c:pt idx="4665">
                  <c:v>116625</c:v>
                </c:pt>
                <c:pt idx="4666">
                  <c:v>116650</c:v>
                </c:pt>
                <c:pt idx="4667">
                  <c:v>116675</c:v>
                </c:pt>
                <c:pt idx="4668">
                  <c:v>116700</c:v>
                </c:pt>
                <c:pt idx="4669">
                  <c:v>116725</c:v>
                </c:pt>
                <c:pt idx="4670">
                  <c:v>116750</c:v>
                </c:pt>
                <c:pt idx="4671">
                  <c:v>116775</c:v>
                </c:pt>
                <c:pt idx="4672">
                  <c:v>116800</c:v>
                </c:pt>
                <c:pt idx="4673">
                  <c:v>116825</c:v>
                </c:pt>
                <c:pt idx="4674">
                  <c:v>116850</c:v>
                </c:pt>
                <c:pt idx="4675">
                  <c:v>116875</c:v>
                </c:pt>
                <c:pt idx="4676">
                  <c:v>116900</c:v>
                </c:pt>
                <c:pt idx="4677">
                  <c:v>116925</c:v>
                </c:pt>
                <c:pt idx="4678">
                  <c:v>116950</c:v>
                </c:pt>
                <c:pt idx="4679">
                  <c:v>116975</c:v>
                </c:pt>
                <c:pt idx="4680">
                  <c:v>117000</c:v>
                </c:pt>
                <c:pt idx="4681">
                  <c:v>117025</c:v>
                </c:pt>
                <c:pt idx="4682">
                  <c:v>117050</c:v>
                </c:pt>
                <c:pt idx="4683">
                  <c:v>117075</c:v>
                </c:pt>
                <c:pt idx="4684">
                  <c:v>117100</c:v>
                </c:pt>
                <c:pt idx="4685">
                  <c:v>117125</c:v>
                </c:pt>
                <c:pt idx="4686">
                  <c:v>117150</c:v>
                </c:pt>
                <c:pt idx="4687">
                  <c:v>117175</c:v>
                </c:pt>
                <c:pt idx="4688">
                  <c:v>117200</c:v>
                </c:pt>
                <c:pt idx="4689">
                  <c:v>117225</c:v>
                </c:pt>
                <c:pt idx="4690">
                  <c:v>117250</c:v>
                </c:pt>
                <c:pt idx="4691">
                  <c:v>117275</c:v>
                </c:pt>
                <c:pt idx="4692">
                  <c:v>117300</c:v>
                </c:pt>
                <c:pt idx="4693">
                  <c:v>117325</c:v>
                </c:pt>
                <c:pt idx="4694">
                  <c:v>117350</c:v>
                </c:pt>
                <c:pt idx="4695">
                  <c:v>117375</c:v>
                </c:pt>
                <c:pt idx="4696">
                  <c:v>117400</c:v>
                </c:pt>
                <c:pt idx="4697">
                  <c:v>117425</c:v>
                </c:pt>
                <c:pt idx="4698">
                  <c:v>117450</c:v>
                </c:pt>
                <c:pt idx="4699">
                  <c:v>117475</c:v>
                </c:pt>
                <c:pt idx="4700">
                  <c:v>117500</c:v>
                </c:pt>
                <c:pt idx="4701">
                  <c:v>117525</c:v>
                </c:pt>
                <c:pt idx="4702">
                  <c:v>117550</c:v>
                </c:pt>
                <c:pt idx="4703">
                  <c:v>117575</c:v>
                </c:pt>
                <c:pt idx="4704">
                  <c:v>117600</c:v>
                </c:pt>
                <c:pt idx="4705">
                  <c:v>117625</c:v>
                </c:pt>
                <c:pt idx="4706">
                  <c:v>117650</c:v>
                </c:pt>
                <c:pt idx="4707">
                  <c:v>117675</c:v>
                </c:pt>
                <c:pt idx="4708">
                  <c:v>117700</c:v>
                </c:pt>
                <c:pt idx="4709">
                  <c:v>117725</c:v>
                </c:pt>
                <c:pt idx="4710">
                  <c:v>117750</c:v>
                </c:pt>
                <c:pt idx="4711">
                  <c:v>117775</c:v>
                </c:pt>
                <c:pt idx="4712">
                  <c:v>117800</c:v>
                </c:pt>
                <c:pt idx="4713">
                  <c:v>117825</c:v>
                </c:pt>
                <c:pt idx="4714">
                  <c:v>117850</c:v>
                </c:pt>
                <c:pt idx="4715">
                  <c:v>117875</c:v>
                </c:pt>
                <c:pt idx="4716">
                  <c:v>117900</c:v>
                </c:pt>
                <c:pt idx="4717">
                  <c:v>117925</c:v>
                </c:pt>
                <c:pt idx="4718">
                  <c:v>117950</c:v>
                </c:pt>
                <c:pt idx="4719">
                  <c:v>117975</c:v>
                </c:pt>
                <c:pt idx="4720">
                  <c:v>118000</c:v>
                </c:pt>
                <c:pt idx="4721">
                  <c:v>118025</c:v>
                </c:pt>
                <c:pt idx="4722">
                  <c:v>118050</c:v>
                </c:pt>
                <c:pt idx="4723">
                  <c:v>118075</c:v>
                </c:pt>
                <c:pt idx="4724">
                  <c:v>118100</c:v>
                </c:pt>
                <c:pt idx="4725">
                  <c:v>118125</c:v>
                </c:pt>
                <c:pt idx="4726">
                  <c:v>118150</c:v>
                </c:pt>
                <c:pt idx="4727">
                  <c:v>118175</c:v>
                </c:pt>
                <c:pt idx="4728">
                  <c:v>118200</c:v>
                </c:pt>
                <c:pt idx="4729">
                  <c:v>118225</c:v>
                </c:pt>
                <c:pt idx="4730">
                  <c:v>118250</c:v>
                </c:pt>
                <c:pt idx="4731">
                  <c:v>118275</c:v>
                </c:pt>
                <c:pt idx="4732">
                  <c:v>118300</c:v>
                </c:pt>
                <c:pt idx="4733">
                  <c:v>118325</c:v>
                </c:pt>
                <c:pt idx="4734">
                  <c:v>118350</c:v>
                </c:pt>
                <c:pt idx="4735">
                  <c:v>118375</c:v>
                </c:pt>
                <c:pt idx="4736">
                  <c:v>118400</c:v>
                </c:pt>
                <c:pt idx="4737">
                  <c:v>118425</c:v>
                </c:pt>
                <c:pt idx="4738">
                  <c:v>118450</c:v>
                </c:pt>
                <c:pt idx="4739">
                  <c:v>118475</c:v>
                </c:pt>
                <c:pt idx="4740">
                  <c:v>118500</c:v>
                </c:pt>
                <c:pt idx="4741">
                  <c:v>118525</c:v>
                </c:pt>
                <c:pt idx="4742">
                  <c:v>118550</c:v>
                </c:pt>
                <c:pt idx="4743">
                  <c:v>118575</c:v>
                </c:pt>
                <c:pt idx="4744">
                  <c:v>118600</c:v>
                </c:pt>
                <c:pt idx="4745">
                  <c:v>118625</c:v>
                </c:pt>
                <c:pt idx="4746">
                  <c:v>118650</c:v>
                </c:pt>
                <c:pt idx="4747">
                  <c:v>118675</c:v>
                </c:pt>
                <c:pt idx="4748">
                  <c:v>118700</c:v>
                </c:pt>
                <c:pt idx="4749">
                  <c:v>118725</c:v>
                </c:pt>
                <c:pt idx="4750">
                  <c:v>118750</c:v>
                </c:pt>
                <c:pt idx="4751">
                  <c:v>118775</c:v>
                </c:pt>
                <c:pt idx="4752">
                  <c:v>118800</c:v>
                </c:pt>
                <c:pt idx="4753">
                  <c:v>118825</c:v>
                </c:pt>
                <c:pt idx="4754">
                  <c:v>118850</c:v>
                </c:pt>
                <c:pt idx="4755">
                  <c:v>118875</c:v>
                </c:pt>
                <c:pt idx="4756">
                  <c:v>118900</c:v>
                </c:pt>
                <c:pt idx="4757">
                  <c:v>118925</c:v>
                </c:pt>
                <c:pt idx="4758">
                  <c:v>118950</c:v>
                </c:pt>
                <c:pt idx="4759">
                  <c:v>118975</c:v>
                </c:pt>
                <c:pt idx="4760">
                  <c:v>119000</c:v>
                </c:pt>
                <c:pt idx="4761">
                  <c:v>119025</c:v>
                </c:pt>
                <c:pt idx="4762">
                  <c:v>119050</c:v>
                </c:pt>
                <c:pt idx="4763">
                  <c:v>119075</c:v>
                </c:pt>
                <c:pt idx="4764">
                  <c:v>119100</c:v>
                </c:pt>
                <c:pt idx="4765">
                  <c:v>119125</c:v>
                </c:pt>
                <c:pt idx="4766">
                  <c:v>119150</c:v>
                </c:pt>
                <c:pt idx="4767">
                  <c:v>119175</c:v>
                </c:pt>
                <c:pt idx="4768">
                  <c:v>119200</c:v>
                </c:pt>
                <c:pt idx="4769">
                  <c:v>119225</c:v>
                </c:pt>
                <c:pt idx="4770">
                  <c:v>119250</c:v>
                </c:pt>
                <c:pt idx="4771">
                  <c:v>119275</c:v>
                </c:pt>
                <c:pt idx="4772">
                  <c:v>119300</c:v>
                </c:pt>
                <c:pt idx="4773">
                  <c:v>119325</c:v>
                </c:pt>
                <c:pt idx="4774">
                  <c:v>119350</c:v>
                </c:pt>
                <c:pt idx="4775">
                  <c:v>119375</c:v>
                </c:pt>
                <c:pt idx="4776">
                  <c:v>119400</c:v>
                </c:pt>
                <c:pt idx="4777">
                  <c:v>119425</c:v>
                </c:pt>
                <c:pt idx="4778">
                  <c:v>119450</c:v>
                </c:pt>
                <c:pt idx="4779">
                  <c:v>119475</c:v>
                </c:pt>
                <c:pt idx="4780">
                  <c:v>119500</c:v>
                </c:pt>
                <c:pt idx="4781">
                  <c:v>119525</c:v>
                </c:pt>
                <c:pt idx="4782">
                  <c:v>119550</c:v>
                </c:pt>
                <c:pt idx="4783">
                  <c:v>119575</c:v>
                </c:pt>
                <c:pt idx="4784">
                  <c:v>119600</c:v>
                </c:pt>
                <c:pt idx="4785">
                  <c:v>119625</c:v>
                </c:pt>
                <c:pt idx="4786">
                  <c:v>119650</c:v>
                </c:pt>
                <c:pt idx="4787">
                  <c:v>119675</c:v>
                </c:pt>
                <c:pt idx="4788">
                  <c:v>119700</c:v>
                </c:pt>
                <c:pt idx="4789">
                  <c:v>119725</c:v>
                </c:pt>
                <c:pt idx="4790">
                  <c:v>119750</c:v>
                </c:pt>
                <c:pt idx="4791">
                  <c:v>119775</c:v>
                </c:pt>
                <c:pt idx="4792">
                  <c:v>119800</c:v>
                </c:pt>
                <c:pt idx="4793">
                  <c:v>119825</c:v>
                </c:pt>
                <c:pt idx="4794">
                  <c:v>119850</c:v>
                </c:pt>
                <c:pt idx="4795">
                  <c:v>119875</c:v>
                </c:pt>
                <c:pt idx="4796">
                  <c:v>119900</c:v>
                </c:pt>
                <c:pt idx="4797">
                  <c:v>119925</c:v>
                </c:pt>
                <c:pt idx="4798">
                  <c:v>119950</c:v>
                </c:pt>
                <c:pt idx="4799">
                  <c:v>119975</c:v>
                </c:pt>
                <c:pt idx="4800">
                  <c:v>120000</c:v>
                </c:pt>
                <c:pt idx="4801">
                  <c:v>120025</c:v>
                </c:pt>
                <c:pt idx="4802">
                  <c:v>120050</c:v>
                </c:pt>
                <c:pt idx="4803">
                  <c:v>120075</c:v>
                </c:pt>
                <c:pt idx="4804">
                  <c:v>120100</c:v>
                </c:pt>
                <c:pt idx="4805">
                  <c:v>120125</c:v>
                </c:pt>
                <c:pt idx="4806">
                  <c:v>120150</c:v>
                </c:pt>
                <c:pt idx="4807">
                  <c:v>120175</c:v>
                </c:pt>
                <c:pt idx="4808">
                  <c:v>120200</c:v>
                </c:pt>
                <c:pt idx="4809">
                  <c:v>120225</c:v>
                </c:pt>
                <c:pt idx="4810">
                  <c:v>120250</c:v>
                </c:pt>
                <c:pt idx="4811">
                  <c:v>120275</c:v>
                </c:pt>
                <c:pt idx="4812">
                  <c:v>120300</c:v>
                </c:pt>
                <c:pt idx="4813">
                  <c:v>120325</c:v>
                </c:pt>
                <c:pt idx="4814">
                  <c:v>120350</c:v>
                </c:pt>
                <c:pt idx="4815">
                  <c:v>120375</c:v>
                </c:pt>
                <c:pt idx="4816">
                  <c:v>120400</c:v>
                </c:pt>
                <c:pt idx="4817">
                  <c:v>120425</c:v>
                </c:pt>
                <c:pt idx="4818">
                  <c:v>120450</c:v>
                </c:pt>
                <c:pt idx="4819">
                  <c:v>120475</c:v>
                </c:pt>
                <c:pt idx="4820">
                  <c:v>120500</c:v>
                </c:pt>
                <c:pt idx="4821">
                  <c:v>120525</c:v>
                </c:pt>
                <c:pt idx="4822">
                  <c:v>120550</c:v>
                </c:pt>
                <c:pt idx="4823">
                  <c:v>120575</c:v>
                </c:pt>
                <c:pt idx="4824">
                  <c:v>120600</c:v>
                </c:pt>
                <c:pt idx="4825">
                  <c:v>120625</c:v>
                </c:pt>
                <c:pt idx="4826">
                  <c:v>120650</c:v>
                </c:pt>
                <c:pt idx="4827">
                  <c:v>120675</c:v>
                </c:pt>
                <c:pt idx="4828">
                  <c:v>120700</c:v>
                </c:pt>
                <c:pt idx="4829">
                  <c:v>120725</c:v>
                </c:pt>
                <c:pt idx="4830">
                  <c:v>120750</c:v>
                </c:pt>
                <c:pt idx="4831">
                  <c:v>120775</c:v>
                </c:pt>
                <c:pt idx="4832">
                  <c:v>120800</c:v>
                </c:pt>
                <c:pt idx="4833">
                  <c:v>120825</c:v>
                </c:pt>
                <c:pt idx="4834">
                  <c:v>120850</c:v>
                </c:pt>
                <c:pt idx="4835">
                  <c:v>120875</c:v>
                </c:pt>
                <c:pt idx="4836">
                  <c:v>120900</c:v>
                </c:pt>
                <c:pt idx="4837">
                  <c:v>120925</c:v>
                </c:pt>
                <c:pt idx="4838">
                  <c:v>120950</c:v>
                </c:pt>
                <c:pt idx="4839">
                  <c:v>120975</c:v>
                </c:pt>
                <c:pt idx="4840">
                  <c:v>121000</c:v>
                </c:pt>
                <c:pt idx="4841">
                  <c:v>121025</c:v>
                </c:pt>
                <c:pt idx="4842">
                  <c:v>121050</c:v>
                </c:pt>
                <c:pt idx="4843">
                  <c:v>121075</c:v>
                </c:pt>
                <c:pt idx="4844">
                  <c:v>121100</c:v>
                </c:pt>
                <c:pt idx="4845">
                  <c:v>121125</c:v>
                </c:pt>
                <c:pt idx="4846">
                  <c:v>121150</c:v>
                </c:pt>
                <c:pt idx="4847">
                  <c:v>121175</c:v>
                </c:pt>
                <c:pt idx="4848">
                  <c:v>121200</c:v>
                </c:pt>
                <c:pt idx="4849">
                  <c:v>121225</c:v>
                </c:pt>
                <c:pt idx="4850">
                  <c:v>121250</c:v>
                </c:pt>
                <c:pt idx="4851">
                  <c:v>121275</c:v>
                </c:pt>
                <c:pt idx="4852">
                  <c:v>121300</c:v>
                </c:pt>
                <c:pt idx="4853">
                  <c:v>121325</c:v>
                </c:pt>
                <c:pt idx="4854">
                  <c:v>121350</c:v>
                </c:pt>
                <c:pt idx="4855">
                  <c:v>121375</c:v>
                </c:pt>
                <c:pt idx="4856">
                  <c:v>121400</c:v>
                </c:pt>
                <c:pt idx="4857">
                  <c:v>121425</c:v>
                </c:pt>
                <c:pt idx="4858">
                  <c:v>121450</c:v>
                </c:pt>
                <c:pt idx="4859">
                  <c:v>121475</c:v>
                </c:pt>
                <c:pt idx="4860">
                  <c:v>121500</c:v>
                </c:pt>
                <c:pt idx="4861">
                  <c:v>121525</c:v>
                </c:pt>
                <c:pt idx="4862">
                  <c:v>121550</c:v>
                </c:pt>
                <c:pt idx="4863">
                  <c:v>121575</c:v>
                </c:pt>
                <c:pt idx="4864">
                  <c:v>121600</c:v>
                </c:pt>
                <c:pt idx="4865">
                  <c:v>121625</c:v>
                </c:pt>
                <c:pt idx="4866">
                  <c:v>121650</c:v>
                </c:pt>
                <c:pt idx="4867">
                  <c:v>121675</c:v>
                </c:pt>
                <c:pt idx="4868">
                  <c:v>121700</c:v>
                </c:pt>
                <c:pt idx="4869">
                  <c:v>121725</c:v>
                </c:pt>
                <c:pt idx="4870">
                  <c:v>121750</c:v>
                </c:pt>
                <c:pt idx="4871">
                  <c:v>121775</c:v>
                </c:pt>
                <c:pt idx="4872">
                  <c:v>121800</c:v>
                </c:pt>
                <c:pt idx="4873">
                  <c:v>121825</c:v>
                </c:pt>
                <c:pt idx="4874">
                  <c:v>121850</c:v>
                </c:pt>
                <c:pt idx="4875">
                  <c:v>121875</c:v>
                </c:pt>
                <c:pt idx="4876">
                  <c:v>121900</c:v>
                </c:pt>
                <c:pt idx="4877">
                  <c:v>121925</c:v>
                </c:pt>
                <c:pt idx="4878">
                  <c:v>121950</c:v>
                </c:pt>
                <c:pt idx="4879">
                  <c:v>121975</c:v>
                </c:pt>
                <c:pt idx="4880">
                  <c:v>122000</c:v>
                </c:pt>
                <c:pt idx="4881">
                  <c:v>122025</c:v>
                </c:pt>
                <c:pt idx="4882">
                  <c:v>122050</c:v>
                </c:pt>
                <c:pt idx="4883">
                  <c:v>122075</c:v>
                </c:pt>
                <c:pt idx="4884">
                  <c:v>122100</c:v>
                </c:pt>
                <c:pt idx="4885">
                  <c:v>122125</c:v>
                </c:pt>
                <c:pt idx="4886">
                  <c:v>122150</c:v>
                </c:pt>
                <c:pt idx="4887">
                  <c:v>122175</c:v>
                </c:pt>
                <c:pt idx="4888">
                  <c:v>122200</c:v>
                </c:pt>
                <c:pt idx="4889">
                  <c:v>122225</c:v>
                </c:pt>
                <c:pt idx="4890">
                  <c:v>122250</c:v>
                </c:pt>
                <c:pt idx="4891">
                  <c:v>122275</c:v>
                </c:pt>
                <c:pt idx="4892">
                  <c:v>122300</c:v>
                </c:pt>
                <c:pt idx="4893">
                  <c:v>122325</c:v>
                </c:pt>
                <c:pt idx="4894">
                  <c:v>122350</c:v>
                </c:pt>
                <c:pt idx="4895">
                  <c:v>122375</c:v>
                </c:pt>
                <c:pt idx="4896">
                  <c:v>122400</c:v>
                </c:pt>
                <c:pt idx="4897">
                  <c:v>122425</c:v>
                </c:pt>
                <c:pt idx="4898">
                  <c:v>122450</c:v>
                </c:pt>
                <c:pt idx="4899">
                  <c:v>122475</c:v>
                </c:pt>
                <c:pt idx="4900">
                  <c:v>122500</c:v>
                </c:pt>
                <c:pt idx="4901">
                  <c:v>122525</c:v>
                </c:pt>
                <c:pt idx="4902">
                  <c:v>122550</c:v>
                </c:pt>
                <c:pt idx="4903">
                  <c:v>122575</c:v>
                </c:pt>
                <c:pt idx="4904">
                  <c:v>122600</c:v>
                </c:pt>
                <c:pt idx="4905">
                  <c:v>122625</c:v>
                </c:pt>
                <c:pt idx="4906">
                  <c:v>122650</c:v>
                </c:pt>
                <c:pt idx="4907">
                  <c:v>122675</c:v>
                </c:pt>
                <c:pt idx="4908">
                  <c:v>122700</c:v>
                </c:pt>
                <c:pt idx="4909">
                  <c:v>122725</c:v>
                </c:pt>
                <c:pt idx="4910">
                  <c:v>122750</c:v>
                </c:pt>
                <c:pt idx="4911">
                  <c:v>122775</c:v>
                </c:pt>
                <c:pt idx="4912">
                  <c:v>122800</c:v>
                </c:pt>
                <c:pt idx="4913">
                  <c:v>122825</c:v>
                </c:pt>
                <c:pt idx="4914">
                  <c:v>122850</c:v>
                </c:pt>
                <c:pt idx="4915">
                  <c:v>122875</c:v>
                </c:pt>
                <c:pt idx="4916">
                  <c:v>122900</c:v>
                </c:pt>
                <c:pt idx="4917">
                  <c:v>122925</c:v>
                </c:pt>
                <c:pt idx="4918">
                  <c:v>122950</c:v>
                </c:pt>
                <c:pt idx="4919">
                  <c:v>122975</c:v>
                </c:pt>
                <c:pt idx="4920">
                  <c:v>123000</c:v>
                </c:pt>
                <c:pt idx="4921">
                  <c:v>123025</c:v>
                </c:pt>
                <c:pt idx="4922">
                  <c:v>123050</c:v>
                </c:pt>
                <c:pt idx="4923">
                  <c:v>123075</c:v>
                </c:pt>
                <c:pt idx="4924">
                  <c:v>123100</c:v>
                </c:pt>
                <c:pt idx="4925">
                  <c:v>123125</c:v>
                </c:pt>
                <c:pt idx="4926">
                  <c:v>123150</c:v>
                </c:pt>
                <c:pt idx="4927">
                  <c:v>123175</c:v>
                </c:pt>
                <c:pt idx="4928">
                  <c:v>123200</c:v>
                </c:pt>
                <c:pt idx="4929">
                  <c:v>123225</c:v>
                </c:pt>
                <c:pt idx="4930">
                  <c:v>123250</c:v>
                </c:pt>
                <c:pt idx="4931">
                  <c:v>123275</c:v>
                </c:pt>
                <c:pt idx="4932">
                  <c:v>123300</c:v>
                </c:pt>
                <c:pt idx="4933">
                  <c:v>123325</c:v>
                </c:pt>
                <c:pt idx="4934">
                  <c:v>123350</c:v>
                </c:pt>
                <c:pt idx="4935">
                  <c:v>123375</c:v>
                </c:pt>
                <c:pt idx="4936">
                  <c:v>123400</c:v>
                </c:pt>
                <c:pt idx="4937">
                  <c:v>123425</c:v>
                </c:pt>
                <c:pt idx="4938">
                  <c:v>123450</c:v>
                </c:pt>
                <c:pt idx="4939">
                  <c:v>123475</c:v>
                </c:pt>
                <c:pt idx="4940">
                  <c:v>123500</c:v>
                </c:pt>
                <c:pt idx="4941">
                  <c:v>123525</c:v>
                </c:pt>
                <c:pt idx="4942">
                  <c:v>123550</c:v>
                </c:pt>
                <c:pt idx="4943">
                  <c:v>123575</c:v>
                </c:pt>
                <c:pt idx="4944">
                  <c:v>123600</c:v>
                </c:pt>
                <c:pt idx="4945">
                  <c:v>123625</c:v>
                </c:pt>
                <c:pt idx="4946">
                  <c:v>123650</c:v>
                </c:pt>
                <c:pt idx="4947">
                  <c:v>123675</c:v>
                </c:pt>
                <c:pt idx="4948">
                  <c:v>123700</c:v>
                </c:pt>
                <c:pt idx="4949">
                  <c:v>123725</c:v>
                </c:pt>
                <c:pt idx="4950">
                  <c:v>123750</c:v>
                </c:pt>
                <c:pt idx="4951">
                  <c:v>123775</c:v>
                </c:pt>
                <c:pt idx="4952">
                  <c:v>123800</c:v>
                </c:pt>
                <c:pt idx="4953">
                  <c:v>123825</c:v>
                </c:pt>
                <c:pt idx="4954">
                  <c:v>123850</c:v>
                </c:pt>
                <c:pt idx="4955">
                  <c:v>123875</c:v>
                </c:pt>
                <c:pt idx="4956">
                  <c:v>123900</c:v>
                </c:pt>
                <c:pt idx="4957">
                  <c:v>123925</c:v>
                </c:pt>
                <c:pt idx="4958">
                  <c:v>123950</c:v>
                </c:pt>
                <c:pt idx="4959">
                  <c:v>123975</c:v>
                </c:pt>
                <c:pt idx="4960">
                  <c:v>124000</c:v>
                </c:pt>
                <c:pt idx="4961">
                  <c:v>124025</c:v>
                </c:pt>
                <c:pt idx="4962">
                  <c:v>124050</c:v>
                </c:pt>
                <c:pt idx="4963">
                  <c:v>124075</c:v>
                </c:pt>
                <c:pt idx="4964">
                  <c:v>124100</c:v>
                </c:pt>
                <c:pt idx="4965">
                  <c:v>124125</c:v>
                </c:pt>
                <c:pt idx="4966">
                  <c:v>124150</c:v>
                </c:pt>
                <c:pt idx="4967">
                  <c:v>124175</c:v>
                </c:pt>
                <c:pt idx="4968">
                  <c:v>124200</c:v>
                </c:pt>
                <c:pt idx="4969">
                  <c:v>124225</c:v>
                </c:pt>
                <c:pt idx="4970">
                  <c:v>124250</c:v>
                </c:pt>
                <c:pt idx="4971">
                  <c:v>124275</c:v>
                </c:pt>
                <c:pt idx="4972">
                  <c:v>124300</c:v>
                </c:pt>
                <c:pt idx="4973">
                  <c:v>124325</c:v>
                </c:pt>
                <c:pt idx="4974">
                  <c:v>124350</c:v>
                </c:pt>
                <c:pt idx="4975">
                  <c:v>124375</c:v>
                </c:pt>
                <c:pt idx="4976">
                  <c:v>124400</c:v>
                </c:pt>
                <c:pt idx="4977">
                  <c:v>124425</c:v>
                </c:pt>
                <c:pt idx="4978">
                  <c:v>124450</c:v>
                </c:pt>
                <c:pt idx="4979">
                  <c:v>124475</c:v>
                </c:pt>
                <c:pt idx="4980">
                  <c:v>124500</c:v>
                </c:pt>
                <c:pt idx="4981">
                  <c:v>124525</c:v>
                </c:pt>
                <c:pt idx="4982">
                  <c:v>124550</c:v>
                </c:pt>
                <c:pt idx="4983">
                  <c:v>124575</c:v>
                </c:pt>
                <c:pt idx="4984">
                  <c:v>124600</c:v>
                </c:pt>
                <c:pt idx="4985">
                  <c:v>124625</c:v>
                </c:pt>
                <c:pt idx="4986">
                  <c:v>124650</c:v>
                </c:pt>
                <c:pt idx="4987">
                  <c:v>124675</c:v>
                </c:pt>
                <c:pt idx="4988">
                  <c:v>124700</c:v>
                </c:pt>
                <c:pt idx="4989">
                  <c:v>124725</c:v>
                </c:pt>
                <c:pt idx="4990">
                  <c:v>124750</c:v>
                </c:pt>
                <c:pt idx="4991">
                  <c:v>124775</c:v>
                </c:pt>
                <c:pt idx="4992">
                  <c:v>124800</c:v>
                </c:pt>
                <c:pt idx="4993">
                  <c:v>124825</c:v>
                </c:pt>
                <c:pt idx="4994">
                  <c:v>124850</c:v>
                </c:pt>
                <c:pt idx="4995">
                  <c:v>124875</c:v>
                </c:pt>
                <c:pt idx="4996">
                  <c:v>124900</c:v>
                </c:pt>
                <c:pt idx="4997">
                  <c:v>124925</c:v>
                </c:pt>
                <c:pt idx="4998">
                  <c:v>124950</c:v>
                </c:pt>
                <c:pt idx="4999">
                  <c:v>124975</c:v>
                </c:pt>
                <c:pt idx="5000">
                  <c:v>125000</c:v>
                </c:pt>
              </c:numCache>
            </c:numRef>
          </c:xVal>
          <c:yVal>
            <c:numRef>
              <c:f>[Projections.xlsx]Sheet1!$K$4:$K$5003</c:f>
              <c:numCache>
                <c:formatCode>General</c:formatCode>
                <c:ptCount val="5000"/>
                <c:pt idx="0" formatCode="0.00000">
                  <c:v>0.25976047107424399</c:v>
                </c:pt>
                <c:pt idx="20" formatCode="0.00000">
                  <c:v>0.29490248856550821</c:v>
                </c:pt>
                <c:pt idx="40" formatCode="0.00000">
                  <c:v>0.33417165657361536</c:v>
                </c:pt>
                <c:pt idx="60" formatCode="0.00000">
                  <c:v>0.37796822668018509</c:v>
                </c:pt>
                <c:pt idx="80" formatCode="0.00000">
                  <c:v>0.4267211008972171</c:v>
                </c:pt>
                <c:pt idx="100" formatCode="0.00000">
                  <c:v>0.48088879231074666</c:v>
                </c:pt>
                <c:pt idx="120" formatCode="0.00000">
                  <c:v>0.54096030697398645</c:v>
                </c:pt>
                <c:pt idx="140" formatCode="0.00000">
                  <c:v>0.60745593456309133</c:v>
                </c:pt>
                <c:pt idx="160" formatCode="0.00000">
                  <c:v>0.68092793513591909</c:v>
                </c:pt>
                <c:pt idx="180" formatCode="0.00000">
                  <c:v>0.76196110927065908</c:v>
                </c:pt>
                <c:pt idx="200" formatCode="0.00000">
                  <c:v>0.85117323891375674</c:v>
                </c:pt>
                <c:pt idx="220" formatCode="0.00000">
                  <c:v>0.94921538644111558</c:v>
                </c:pt>
                <c:pt idx="240" formatCode="0.00000">
                  <c:v>1.0567720397377312</c:v>
                </c:pt>
                <c:pt idx="260" formatCode="0.00000">
                  <c:v>1.1745610915319127</c:v>
                </c:pt>
                <c:pt idx="280" formatCode="0.00000">
                  <c:v>1.3033336417832131</c:v>
                </c:pt>
                <c:pt idx="300" formatCode="0.00000">
                  <c:v>1.4438736126180227</c:v>
                </c:pt>
                <c:pt idx="320" formatCode="0.00000">
                  <c:v>1.5969971661329312</c:v>
                </c:pt>
                <c:pt idx="340" formatCode="0.00000">
                  <c:v>1.763551916339996</c:v>
                </c:pt>
                <c:pt idx="360" formatCode="0.00000">
                  <c:v>1.9444159276061144</c:v>
                </c:pt>
                <c:pt idx="380" formatCode="0.00000">
                  <c:v>2.1404964931344614</c:v>
                </c:pt>
                <c:pt idx="400" formatCode="0.00000">
                  <c:v>2.3527286883418865</c:v>
                </c:pt>
                <c:pt idx="420" formatCode="0.00000">
                  <c:v>2.5820736953937362</c:v>
                </c:pt>
                <c:pt idx="440" formatCode="0.00000">
                  <c:v>2.8295168966550936</c:v>
                </c:pt>
                <c:pt idx="460" formatCode="0.00000">
                  <c:v>3.0960657363949569</c:v>
                </c:pt>
                <c:pt idx="480" formatCode="0.00000">
                  <c:v>3.3827473517222719</c:v>
                </c:pt>
                <c:pt idx="500" formatCode="0.00000">
                  <c:v>3.690605975427828</c:v>
                </c:pt>
                <c:pt idx="520" formatCode="0.00000">
                  <c:v>4.0207001151377124</c:v>
                </c:pt>
                <c:pt idx="540" formatCode="0.00000">
                  <c:v>4.3740995149369715</c:v>
                </c:pt>
                <c:pt idx="560" formatCode="0.00000">
                  <c:v>4.7518819073803167</c:v>
                </c:pt>
                <c:pt idx="580" formatCode="0.00000">
                  <c:v>5.1551295655531266</c:v>
                </c:pt>
                <c:pt idx="600" formatCode="0.00000">
                  <c:v>5.5849256665641462</c:v>
                </c:pt>
                <c:pt idx="620" formatCode="0.00000">
                  <c:v>6.0423504795252896</c:v>
                </c:pt>
                <c:pt idx="640" formatCode="0.00000">
                  <c:v>6.5284773926847306</c:v>
                </c:pt>
                <c:pt idx="660" formatCode="0.00000">
                  <c:v>7.0443687959152017</c:v>
                </c:pt>
                <c:pt idx="680" formatCode="0.00000">
                  <c:v>7.591071836200614</c:v>
                </c:pt>
                <c:pt idx="700" formatCode="0.00000">
                  <c:v>8.1696140650989229</c:v>
                </c:pt>
                <c:pt idx="720" formatCode="0.00000">
                  <c:v>8.7809989983728318</c:v>
                </c:pt>
                <c:pt idx="740" formatCode="0.00000">
                  <c:v>9.4262016090605183</c:v>
                </c:pt>
                <c:pt idx="760" formatCode="0.00000">
                  <c:v>10.106163776195178</c:v>
                </c:pt>
                <c:pt idx="780" formatCode="0.00000">
                  <c:v>10.821789712163675</c:v>
                </c:pt>
                <c:pt idx="800" formatCode="0.00000">
                  <c:v>11.573941392315609</c:v>
                </c:pt>
                <c:pt idx="820" formatCode="0.00000">
                  <c:v>12.363434010884756</c:v>
                </c:pt>
                <c:pt idx="840" formatCode="0.00000">
                  <c:v>13.191031487562739</c:v>
                </c:pt>
                <c:pt idx="860" formatCode="0.00000">
                  <c:v>14.057442049166173</c:v>
                </c:pt>
                <c:pt idx="880" formatCode="0.00000">
                  <c:v>14.963313910760473</c:v>
                </c:pt>
                <c:pt idx="900" formatCode="0.00000">
                  <c:v>15.90923108034859</c:v>
                </c:pt>
                <c:pt idx="920" formatCode="0.00000">
                  <c:v>16.895709310801976</c:v>
                </c:pt>
                <c:pt idx="940" formatCode="0.00000">
                  <c:v>17.923192222106607</c:v>
                </c:pt>
                <c:pt idx="960" formatCode="0.00000">
                  <c:v>18.992047616227644</c:v>
                </c:pt>
                <c:pt idx="980" formatCode="0.00000">
                  <c:v>20.102564005964098</c:v>
                </c:pt>
                <c:pt idx="1000" formatCode="0.00000">
                  <c:v>21.254947378082818</c:v>
                </c:pt>
                <c:pt idx="1020" formatCode="0.00000">
                  <c:v>22.449318209795756</c:v>
                </c:pt>
                <c:pt idx="1040" formatCode="0.00000">
                  <c:v>23.685708756287582</c:v>
                </c:pt>
                <c:pt idx="1060" formatCode="0.00000">
                  <c:v>24.964060625523118</c:v>
                </c:pt>
                <c:pt idx="1080" formatCode="0.00000">
                  <c:v>26.284222654981335</c:v>
                </c:pt>
                <c:pt idx="1100" formatCode="0.00000">
                  <c:v>27.645949103283719</c:v>
                </c:pt>
                <c:pt idx="1120" formatCode="0.00000">
                  <c:v>29.04889816792836</c:v>
                </c:pt>
                <c:pt idx="1140" formatCode="0.00000">
                  <c:v>30.492630838518732</c:v>
                </c:pt>
                <c:pt idx="1160" formatCode="0.00000">
                  <c:v>31.976610093003512</c:v>
                </c:pt>
                <c:pt idx="1180" formatCode="0.00000">
                  <c:v>33.500200442537391</c:v>
                </c:pt>
                <c:pt idx="1200" formatCode="0.00000">
                  <c:v>35.062667828644173</c:v>
                </c:pt>
                <c:pt idx="1220" formatCode="0.00000">
                  <c:v>36.663179874432323</c:v>
                </c:pt>
                <c:pt idx="1240" formatCode="0.00000">
                  <c:v>38.300806489687695</c:v>
                </c:pt>
                <c:pt idx="1260" formatCode="0.00000">
                  <c:v>39.974520827771464</c:v>
                </c:pt>
                <c:pt idx="1280" formatCode="0.00000">
                  <c:v>41.683200590386036</c:v>
                </c:pt>
                <c:pt idx="1300" formatCode="0.00000">
                  <c:v>43.425629674460147</c:v>
                </c:pt>
                <c:pt idx="1320" formatCode="0.00000">
                  <c:v>45.200500153654602</c:v>
                </c:pt>
                <c:pt idx="1340" formatCode="0.00000">
                  <c:v>47.006414585312044</c:v>
                </c:pt>
                <c:pt idx="1360" formatCode="0.00000">
                  <c:v>48.841888632080376</c:v>
                </c:pt>
                <c:pt idx="1380" formatCode="0.00000">
                  <c:v>50.705353985943404</c:v>
                </c:pt>
                <c:pt idx="1400" formatCode="0.00000">
                  <c:v>52.595161580989114</c:v>
                </c:pt>
                <c:pt idx="1420" formatCode="0.00000">
                  <c:v>54.509585079960019</c:v>
                </c:pt>
                <c:pt idx="1440" formatCode="0.00000">
                  <c:v>56.216703793404179</c:v>
                </c:pt>
                <c:pt idx="1460" formatCode="0.00000">
                  <c:v>57.810751948061217</c:v>
                </c:pt>
                <c:pt idx="1480" formatCode="0.00000">
                  <c:v>59.477775368358422</c:v>
                </c:pt>
                <c:pt idx="1500" formatCode="0.00000">
                  <c:v>61.140533067428827</c:v>
                </c:pt>
                <c:pt idx="1520" formatCode="0.00000">
                  <c:v>62.797295859894533</c:v>
                </c:pt>
                <c:pt idx="1540" formatCode="0.00000">
                  <c:v>64.446373515196314</c:v>
                </c:pt>
                <c:pt idx="1560" formatCode="0.00000">
                  <c:v>66.086118171710368</c:v>
                </c:pt>
                <c:pt idx="1580" formatCode="0.00000">
                  <c:v>67.714927449734802</c:v>
                </c:pt>
                <c:pt idx="1600" formatCode="0.00000">
                  <c:v>69.331247264854923</c:v>
                </c:pt>
                <c:pt idx="1620" formatCode="0.00000">
                  <c:v>70.93357434487433</c:v>
                </c:pt>
                <c:pt idx="1640" formatCode="0.00000">
                  <c:v>72.520458455027864</c:v>
                </c:pt>
                <c:pt idx="1660" formatCode="0.00000">
                  <c:v>74.09050433756633</c:v>
                </c:pt>
                <c:pt idx="1680" formatCode="0.00000">
                  <c:v>75.642373373028505</c:v>
                </c:pt>
                <c:pt idx="1700" formatCode="0.00000">
                  <c:v>77.174784971592274</c:v>
                </c:pt>
                <c:pt idx="1720" formatCode="0.00000">
                  <c:v>78.68651770383201</c:v>
                </c:pt>
                <c:pt idx="1740" formatCode="0.00000">
                  <c:v>80.176410181007924</c:v>
                </c:pt>
                <c:pt idx="1760" formatCode="0.00000">
                  <c:v>81.643361695677427</c:v>
                </c:pt>
                <c:pt idx="1780" formatCode="0.00000">
                  <c:v>83.086332633961348</c:v>
                </c:pt>
                <c:pt idx="1800" formatCode="0.00000">
                  <c:v>84.504344671221901</c:v>
                </c:pt>
                <c:pt idx="1820" formatCode="0.00000">
                  <c:v>85.896480763221334</c:v>
                </c:pt>
                <c:pt idx="1840" formatCode="0.00000">
                  <c:v>87.261884945045296</c:v>
                </c:pt>
                <c:pt idx="1860" formatCode="0.00000">
                  <c:v>88.599761950187244</c:v>
                </c:pt>
                <c:pt idx="1880" formatCode="0.00000">
                  <c:v>89.909376662225071</c:v>
                </c:pt>
                <c:pt idx="1900" formatCode="0.00000">
                  <c:v>91.190053411467233</c:v>
                </c:pt>
                <c:pt idx="1920" formatCode="0.00000">
                  <c:v>92.441175128831532</c:v>
                </c:pt>
                <c:pt idx="1940" formatCode="0.00000">
                  <c:v>93.662182369029793</c:v>
                </c:pt>
                <c:pt idx="1960" formatCode="0.00000">
                  <c:v>94.852572214895801</c:v>
                </c:pt>
                <c:pt idx="1980" formatCode="0.00000">
                  <c:v>96.011897074400167</c:v>
                </c:pt>
                <c:pt idx="2000" formatCode="0.00000">
                  <c:v>97.139763381566169</c:v>
                </c:pt>
                <c:pt idx="2020" formatCode="0.00000">
                  <c:v>98.235830212127723</c:v>
                </c:pt>
                <c:pt idx="2040" formatCode="0.00000">
                  <c:v>99.299807824371769</c:v>
                </c:pt>
                <c:pt idx="2060" formatCode="0.00000">
                  <c:v>100.33145613518282</c:v>
                </c:pt>
                <c:pt idx="2080" formatCode="0.00000">
                  <c:v>101.33058314085869</c:v>
                </c:pt>
                <c:pt idx="2100" formatCode="0.00000">
                  <c:v>102.29704329180964</c:v>
                </c:pt>
                <c:pt idx="2120" formatCode="0.00000">
                  <c:v>103.23073582977868</c:v>
                </c:pt>
                <c:pt idx="2140" formatCode="0.00000">
                  <c:v>104.1316030957455</c:v>
                </c:pt>
                <c:pt idx="2160" formatCode="0.00000">
                  <c:v>104.99962881619311</c:v>
                </c:pt>
                <c:pt idx="2180" formatCode="0.00000">
                  <c:v>105.83483637493767</c:v>
                </c:pt>
                <c:pt idx="2200" formatCode="0.00000">
                  <c:v>106.6372870772434</c:v>
                </c:pt>
                <c:pt idx="2220" formatCode="0.00000">
                  <c:v>107.40707841247436</c:v>
                </c:pt>
                <c:pt idx="2240" formatCode="0.00000">
                  <c:v>108.14434232107033</c:v>
                </c:pt>
                <c:pt idx="2260" formatCode="0.00000">
                  <c:v>108.84924347118245</c:v>
                </c:pt>
                <c:pt idx="2280" formatCode="0.00000">
                  <c:v>109.5219775498631</c:v>
                </c:pt>
                <c:pt idx="2300" formatCode="0.00000">
                  <c:v>110.16276957327668</c:v>
                </c:pt>
                <c:pt idx="2320" formatCode="0.00000">
                  <c:v>110.77187221998607</c:v>
                </c:pt>
                <c:pt idx="2340" formatCode="0.00000">
                  <c:v>111.34956419097227</c:v>
                </c:pt>
                <c:pt idx="2360" formatCode="0.00000">
                  <c:v>111.89614859966392</c:v>
                </c:pt>
                <c:pt idx="2380" formatCode="0.00000">
                  <c:v>112.41195139488995</c:v>
                </c:pt>
                <c:pt idx="2400" formatCode="0.00000">
                  <c:v>112.89731981932414</c:v>
                </c:pt>
                <c:pt idx="2420" formatCode="0.00000">
                  <c:v>113.35262090565895</c:v>
                </c:pt>
                <c:pt idx="2440" formatCode="0.00000">
                  <c:v>113.7782400124391</c:v>
                </c:pt>
                <c:pt idx="2460" formatCode="0.00000">
                  <c:v>114.17457940119068</c:v>
                </c:pt>
                <c:pt idx="2480" formatCode="0.00000">
                  <c:v>114.54205685620703</c:v>
                </c:pt>
                <c:pt idx="2500" formatCode="0.00000">
                  <c:v>114.88110434809622</c:v>
                </c:pt>
                <c:pt idx="2520" formatCode="0.00000">
                  <c:v>115.19216674195329</c:v>
                </c:pt>
                <c:pt idx="2540" formatCode="0.00000">
                  <c:v>115.47570055079905</c:v>
                </c:pt>
                <c:pt idx="2560" formatCode="0.00000">
                  <c:v>115.73217273471839</c:v>
                </c:pt>
                <c:pt idx="2580" formatCode="0.00000">
                  <c:v>115.96205954594078</c:v>
                </c:pt>
                <c:pt idx="2600" formatCode="0.00000">
                  <c:v>116.16584541993055</c:v>
                </c:pt>
                <c:pt idx="2620" formatCode="0.00000">
                  <c:v>116.34402191239228</c:v>
                </c:pt>
                <c:pt idx="2640" formatCode="0.00000">
                  <c:v>116.49708668195039</c:v>
                </c:pt>
                <c:pt idx="2660" formatCode="0.00000">
                  <c:v>116.62554251812961</c:v>
                </c:pt>
                <c:pt idx="2680" formatCode="0.00000">
                  <c:v>116.72989641414043</c:v>
                </c:pt>
                <c:pt idx="2700" formatCode="0.00000">
                  <c:v>116.81065868386818</c:v>
                </c:pt>
                <c:pt idx="2720" formatCode="0.00000">
                  <c:v>116.86834212236586</c:v>
                </c:pt>
                <c:pt idx="2740" formatCode="0.00000">
                  <c:v>116.90346120906614</c:v>
                </c:pt>
                <c:pt idx="2760" formatCode="0.00000">
                  <c:v>116.91653135285296</c:v>
                </c:pt>
                <c:pt idx="2780" formatCode="0.00000">
                  <c:v>116.90806817806745</c:v>
                </c:pt>
                <c:pt idx="2800" formatCode="0.00000">
                  <c:v>116.87858685046606</c:v>
                </c:pt>
                <c:pt idx="2820" formatCode="0.00000">
                  <c:v>116.82860144210208</c:v>
                </c:pt>
                <c:pt idx="2840" formatCode="0.00000">
                  <c:v>116.75862433406094</c:v>
                </c:pt>
                <c:pt idx="2860" formatCode="0.00000">
                  <c:v>116.669165655947</c:v>
                </c:pt>
                <c:pt idx="2880" formatCode="0.00000">
                  <c:v>116.56073276099434</c:v>
                </c:pt>
                <c:pt idx="2900" formatCode="0.00000">
                  <c:v>116.4338297356544</c:v>
                </c:pt>
                <c:pt idx="2920" formatCode="0.00000">
                  <c:v>116.28895694249891</c:v>
                </c:pt>
                <c:pt idx="2940" formatCode="0.00000">
                  <c:v>116.1266105952694</c:v>
                </c:pt>
                <c:pt idx="2960" formatCode="0.00000">
                  <c:v>115.94728236489991</c:v>
                </c:pt>
                <c:pt idx="2980" formatCode="0.00000">
                  <c:v>115.75145901534017</c:v>
                </c:pt>
                <c:pt idx="3000" formatCode="0.00000">
                  <c:v>115.53962206801279</c:v>
                </c:pt>
                <c:pt idx="3020" formatCode="0.00000">
                  <c:v>115.31224749374469</c:v>
                </c:pt>
                <c:pt idx="3040" formatCode="0.00000">
                  <c:v>115.06980543102554</c:v>
                </c:pt>
                <c:pt idx="3060" formatCode="0.00000">
                  <c:v>114.8127599294603</c:v>
                </c:pt>
                <c:pt idx="3080" formatCode="0.00000">
                  <c:v>114.54156871729936</c:v>
                </c:pt>
                <c:pt idx="3100" formatCode="0.00000">
                  <c:v>114.25668299195104</c:v>
                </c:pt>
                <c:pt idx="3120" formatCode="0.00000">
                  <c:v>113.95854723239918</c:v>
                </c:pt>
                <c:pt idx="3140" formatCode="0.00000">
                  <c:v>113.64759903247548</c:v>
                </c:pt>
                <c:pt idx="3160" formatCode="0.00000">
                  <c:v>113.3242689539567</c:v>
                </c:pt>
                <c:pt idx="3180" formatCode="0.00000">
                  <c:v>112.98898039848579</c:v>
                </c:pt>
                <c:pt idx="3200" formatCode="0.00000">
                  <c:v>112.64214949734094</c:v>
                </c:pt>
                <c:pt idx="3220" formatCode="0.00000">
                  <c:v>112.28418501810374</c:v>
                </c:pt>
                <c:pt idx="3240" formatCode="0.00000">
                  <c:v>111.91548828730772</c:v>
                </c:pt>
                <c:pt idx="3260" formatCode="0.00000">
                  <c:v>111.53645312817477</c:v>
                </c:pt>
                <c:pt idx="3280" formatCode="0.00000">
                  <c:v>111.12339557748751</c:v>
                </c:pt>
                <c:pt idx="3300" formatCode="0.00000">
                  <c:v>110.51164269125316</c:v>
                </c:pt>
                <c:pt idx="3320" formatCode="0.00000">
                  <c:v>109.88376956271698</c:v>
                </c:pt>
                <c:pt idx="3340" formatCode="0.00000">
                  <c:v>109.25433688370114</c:v>
                </c:pt>
                <c:pt idx="3360" formatCode="0.00000">
                  <c:v>108.62369218558425</c:v>
                </c:pt>
                <c:pt idx="3380" formatCode="0.00000">
                  <c:v>107.99216749049356</c:v>
                </c:pt>
                <c:pt idx="3400" formatCode="0.00000">
                  <c:v>107.36007981444929</c:v>
                </c:pt>
                <c:pt idx="3420" formatCode="0.00000">
                  <c:v>106.72773166171405</c:v>
                </c:pt>
                <c:pt idx="3440" formatCode="0.00000">
                  <c:v>106.09541150989214</c:v>
                </c:pt>
                <c:pt idx="3460" formatCode="0.00000">
                  <c:v>105.4633942853942</c:v>
                </c:pt>
                <c:pt idx="3480" formatCode="0.00000">
                  <c:v>104.83194182894638</c:v>
                </c:pt>
                <c:pt idx="3500" formatCode="0.00000">
                  <c:v>104.20130335088193</c:v>
                </c:pt>
                <c:pt idx="3520" formatCode="0.00000">
                  <c:v>103.57171587600733</c:v>
                </c:pt>
                <c:pt idx="3540" formatCode="0.00000">
                  <c:v>102.9434046778841</c:v>
                </c:pt>
                <c:pt idx="3560" formatCode="0.00000">
                  <c:v>102.31658370241102</c:v>
                </c:pt>
                <c:pt idx="3580" formatCode="0.00000">
                  <c:v>101.69145598063432</c:v>
                </c:pt>
                <c:pt idx="3600" formatCode="0.00000">
                  <c:v>101.06821403074704</c:v>
                </c:pt>
                <c:pt idx="3620" formatCode="0.00000">
                  <c:v>100.44704024927483</c:v>
                </c:pt>
                <c:pt idx="3640" formatCode="0.00000">
                  <c:v>99.828107291473671</c:v>
                </c:pt>
                <c:pt idx="3660" formatCode="0.00000">
                  <c:v>99.211578440992326</c:v>
                </c:pt>
                <c:pt idx="3680" formatCode="0.00000">
                  <c:v>98.597607968875849</c:v>
                </c:pt>
                <c:pt idx="3700" formatCode="0.00000">
                  <c:v>97.986341482008896</c:v>
                </c:pt>
                <c:pt idx="3720" formatCode="0.00000">
                  <c:v>97.377916261115601</c:v>
                </c:pt>
                <c:pt idx="3740" formatCode="0.00000">
                  <c:v>96.772461588449318</c:v>
                </c:pt>
                <c:pt idx="3760" formatCode="0.00000">
                  <c:v>96.170099065321409</c:v>
                </c:pt>
                <c:pt idx="3780" formatCode="0.00000">
                  <c:v>95.570942919629289</c:v>
                </c:pt>
                <c:pt idx="3800" formatCode="0.00000">
                  <c:v>94.9751003035568</c:v>
                </c:pt>
                <c:pt idx="3820" formatCode="0.00000">
                  <c:v>94.38267158162769</c:v>
                </c:pt>
                <c:pt idx="3840" formatCode="0.00000">
                  <c:v>93.793750609302052</c:v>
                </c:pt>
                <c:pt idx="3860" formatCode="0.00000">
                  <c:v>93.208425002311657</c:v>
                </c:pt>
                <c:pt idx="3880" formatCode="0.00000">
                  <c:v>92.626776396936094</c:v>
                </c:pt>
                <c:pt idx="3900" formatCode="0.00000">
                  <c:v>92.048880701424835</c:v>
                </c:pt>
                <c:pt idx="3920" formatCode="0.00000">
                  <c:v>91.474808338774579</c:v>
                </c:pt>
                <c:pt idx="3940" formatCode="0.00000">
                  <c:v>90.904624481073682</c:v>
                </c:pt>
                <c:pt idx="3960" formatCode="0.00000">
                  <c:v>90.338389275625644</c:v>
                </c:pt>
                <c:pt idx="3980" formatCode="0.00000">
                  <c:v>89.776158063066262</c:v>
                </c:pt>
                <c:pt idx="4000" formatCode="0.00000">
                  <c:v>89.217981587687646</c:v>
                </c:pt>
                <c:pt idx="4020" formatCode="0.00000">
                  <c:v>88.663906200182637</c:v>
                </c:pt>
                <c:pt idx="4040" formatCode="0.00000">
                  <c:v>88.113974053021821</c:v>
                </c:pt>
                <c:pt idx="4060" formatCode="0.00000">
                  <c:v>87.568223288673366</c:v>
                </c:pt>
                <c:pt idx="4080" formatCode="0.00000">
                  <c:v>87.026688220875585</c:v>
                </c:pt>
                <c:pt idx="4100" formatCode="0.00000">
                  <c:v>86.489399509166873</c:v>
                </c:pt>
                <c:pt idx="4120" formatCode="0.00000">
                  <c:v>85.95638432687845</c:v>
                </c:pt>
                <c:pt idx="4140" formatCode="0.00000">
                  <c:v>85.427666522789323</c:v>
                </c:pt>
                <c:pt idx="4160" formatCode="0.00000">
                  <c:v>84.903266776641999</c:v>
                </c:pt>
                <c:pt idx="4180" formatCode="0.00000">
                  <c:v>84.383202748711952</c:v>
                </c:pt>
                <c:pt idx="4200" formatCode="0.00000">
                  <c:v>83.867489223622584</c:v>
                </c:pt>
                <c:pt idx="4220" formatCode="0.00000">
                  <c:v>83.356138248591094</c:v>
                </c:pt>
                <c:pt idx="4240" formatCode="0.00000">
                  <c:v>82.849159266288979</c:v>
                </c:pt>
                <c:pt idx="4260" formatCode="0.00000">
                  <c:v>82.34655924249553</c:v>
                </c:pt>
                <c:pt idx="4280" formatCode="0.00000">
                  <c:v>81.848342788718895</c:v>
                </c:pt>
                <c:pt idx="4300" formatCode="0.00000">
                  <c:v>81.354512279955699</c:v>
                </c:pt>
                <c:pt idx="4320" formatCode="0.00000">
                  <c:v>80.865067967754896</c:v>
                </c:pt>
                <c:pt idx="4340" formatCode="0.00000">
                  <c:v>80.380008088748681</c:v>
                </c:pt>
                <c:pt idx="4360" formatCode="0.00000">
                  <c:v>79.89932896880768</c:v>
                </c:pt>
                <c:pt idx="4380" formatCode="0.00000">
                  <c:v>79.423025122974735</c:v>
                </c:pt>
                <c:pt idx="4400" formatCode="0.00000">
                  <c:v>78.951089351326033</c:v>
                </c:pt>
                <c:pt idx="4420" formatCode="0.00000">
                  <c:v>78.483512830905212</c:v>
                </c:pt>
                <c:pt idx="4440" formatCode="0.00000">
                  <c:v>78.020285203871637</c:v>
                </c:pt>
                <c:pt idx="4460" formatCode="0.00000">
                  <c:v>77.561394661999174</c:v>
                </c:pt>
                <c:pt idx="4480" formatCode="0.00000">
                  <c:v>77.106828027659333</c:v>
                </c:pt>
                <c:pt idx="4500" formatCode="0.00000">
                  <c:v>76.656570831416417</c:v>
                </c:pt>
                <c:pt idx="4520" formatCode="0.00000">
                  <c:v>76.21060738636065</c:v>
                </c:pt>
                <c:pt idx="4540" formatCode="0.00000">
                  <c:v>75.768920859299755</c:v>
                </c:pt>
                <c:pt idx="4560" formatCode="0.00000">
                  <c:v>75.331493338926151</c:v>
                </c:pt>
                <c:pt idx="4580" formatCode="0.00000">
                  <c:v>74.898305901073385</c:v>
                </c:pt>
                <c:pt idx="4600" formatCode="0.00000">
                  <c:v>74.469338671171641</c:v>
                </c:pt>
                <c:pt idx="4620" formatCode="0.00000">
                  <c:v>74.044570884008095</c:v>
                </c:pt>
                <c:pt idx="4640" formatCode="0.00000">
                  <c:v>73.623980940895265</c:v>
                </c:pt>
                <c:pt idx="4660" formatCode="0.00000">
                  <c:v>73.207546464346208</c:v>
                </c:pt>
                <c:pt idx="4680" formatCode="0.00000">
                  <c:v>72.795244350352732</c:v>
                </c:pt>
                <c:pt idx="4700" formatCode="0.00000">
                  <c:v>72.387050818358802</c:v>
                </c:pt>
                <c:pt idx="4720" formatCode="0.00000">
                  <c:v>71.982941459019287</c:v>
                </c:pt>
                <c:pt idx="4740" formatCode="0.00000">
                  <c:v>71.582891279829511</c:v>
                </c:pt>
                <c:pt idx="4760" formatCode="0.00000">
                  <c:v>71.186874748709627</c:v>
                </c:pt>
                <c:pt idx="4780" formatCode="0.00000">
                  <c:v>70.794865835623881</c:v>
                </c:pt>
                <c:pt idx="4800" formatCode="0.00000">
                  <c:v>70.406838052312381</c:v>
                </c:pt>
                <c:pt idx="4820" formatCode="0.00000">
                  <c:v>70.022764490209994</c:v>
                </c:pt>
                <c:pt idx="4840" formatCode="0.00000">
                  <c:v>69.64261785662481</c:v>
                </c:pt>
                <c:pt idx="4860" formatCode="0.00000">
                  <c:v>69.266370509245377</c:v>
                </c:pt>
                <c:pt idx="4880" formatCode="0.00000">
                  <c:v>68.893994489043777</c:v>
                </c:pt>
                <c:pt idx="4900" formatCode="0.00000">
                  <c:v>68.525461551638884</c:v>
                </c:pt>
                <c:pt idx="4920" formatCode="0.00000">
                  <c:v>68.160743197182455</c:v>
                </c:pt>
                <c:pt idx="4940" formatCode="0.00000">
                  <c:v>67.799810698827443</c:v>
                </c:pt>
                <c:pt idx="4960" formatCode="0.00000">
                  <c:v>67.442635129836063</c:v>
                </c:pt>
                <c:pt idx="4980" formatCode="0.00000">
                  <c:v>67.089187389383852</c:v>
                </c:pt>
              </c:numCache>
            </c:numRef>
          </c:yVal>
          <c:smooth val="0"/>
          <c:extLst>
            <c:ext xmlns:c16="http://schemas.microsoft.com/office/drawing/2014/chart" uri="{C3380CC4-5D6E-409C-BE32-E72D297353CC}">
              <c16:uniqueId val="{00000000-97EF-401B-B0F9-518E308B9A95}"/>
            </c:ext>
          </c:extLst>
        </c:ser>
        <c:ser>
          <c:idx val="1"/>
          <c:order val="1"/>
          <c:tx>
            <c:v>Fall 2016 Data</c:v>
          </c:tx>
          <c:spPr>
            <a:ln w="28575">
              <a:noFill/>
            </a:ln>
          </c:spPr>
          <c:dPt>
            <c:idx val="52"/>
            <c:marker>
              <c:spPr>
                <a:ln w="3175"/>
              </c:spPr>
            </c:marker>
            <c:bubble3D val="0"/>
            <c:extLst>
              <c:ext xmlns:c16="http://schemas.microsoft.com/office/drawing/2014/chart" uri="{C3380CC4-5D6E-409C-BE32-E72D297353CC}">
                <c16:uniqueId val="{00000003-97EF-401B-B0F9-518E308B9A95}"/>
              </c:ext>
            </c:extLst>
          </c:dPt>
          <c:xVal>
            <c:numRef>
              <c:f>[Projections.xlsx]Sheet1!$P$48:$P$291</c:f>
              <c:numCache>
                <c:formatCode>General</c:formatCode>
                <c:ptCount val="244"/>
                <c:pt idx="0">
                  <c:v>5013</c:v>
                </c:pt>
                <c:pt idx="4">
                  <c:v>5014</c:v>
                </c:pt>
                <c:pt idx="8">
                  <c:v>5014</c:v>
                </c:pt>
                <c:pt idx="12">
                  <c:v>5015.75</c:v>
                </c:pt>
                <c:pt idx="16">
                  <c:v>5143</c:v>
                </c:pt>
                <c:pt idx="20">
                  <c:v>7335.25</c:v>
                </c:pt>
                <c:pt idx="24">
                  <c:v>10250</c:v>
                </c:pt>
                <c:pt idx="28">
                  <c:v>13202</c:v>
                </c:pt>
                <c:pt idx="32">
                  <c:v>16227.5</c:v>
                </c:pt>
                <c:pt idx="36">
                  <c:v>19238.75</c:v>
                </c:pt>
                <c:pt idx="40">
                  <c:v>23644.25</c:v>
                </c:pt>
                <c:pt idx="44">
                  <c:v>27542.75</c:v>
                </c:pt>
                <c:pt idx="48">
                  <c:v>33036.25</c:v>
                </c:pt>
                <c:pt idx="52">
                  <c:v>37899.75</c:v>
                </c:pt>
                <c:pt idx="56">
                  <c:v>41609.5</c:v>
                </c:pt>
                <c:pt idx="60">
                  <c:v>46554</c:v>
                </c:pt>
                <c:pt idx="64">
                  <c:v>50790.25</c:v>
                </c:pt>
                <c:pt idx="68">
                  <c:v>53903</c:v>
                </c:pt>
                <c:pt idx="72">
                  <c:v>57201</c:v>
                </c:pt>
                <c:pt idx="76">
                  <c:v>59508</c:v>
                </c:pt>
                <c:pt idx="80">
                  <c:v>62358.75</c:v>
                </c:pt>
                <c:pt idx="84">
                  <c:v>64513.25</c:v>
                </c:pt>
                <c:pt idx="88">
                  <c:v>66473.5</c:v>
                </c:pt>
                <c:pt idx="92">
                  <c:v>68465.5</c:v>
                </c:pt>
                <c:pt idx="96">
                  <c:v>70402</c:v>
                </c:pt>
                <c:pt idx="100">
                  <c:v>72675.5</c:v>
                </c:pt>
                <c:pt idx="104">
                  <c:v>74799.5</c:v>
                </c:pt>
                <c:pt idx="108">
                  <c:v>77138.5</c:v>
                </c:pt>
                <c:pt idx="112">
                  <c:v>79790.5</c:v>
                </c:pt>
                <c:pt idx="116">
                  <c:v>82389.5</c:v>
                </c:pt>
                <c:pt idx="120">
                  <c:v>84979.5</c:v>
                </c:pt>
                <c:pt idx="124">
                  <c:v>87275.25</c:v>
                </c:pt>
                <c:pt idx="128">
                  <c:v>89435.5</c:v>
                </c:pt>
                <c:pt idx="132">
                  <c:v>91633.5</c:v>
                </c:pt>
                <c:pt idx="136">
                  <c:v>94000.5</c:v>
                </c:pt>
                <c:pt idx="140">
                  <c:v>96380.5</c:v>
                </c:pt>
                <c:pt idx="144">
                  <c:v>98520.5</c:v>
                </c:pt>
                <c:pt idx="148">
                  <c:v>100544.5</c:v>
                </c:pt>
                <c:pt idx="152">
                  <c:v>102546.75</c:v>
                </c:pt>
                <c:pt idx="156">
                  <c:v>97309.75</c:v>
                </c:pt>
                <c:pt idx="160">
                  <c:v>82044.25</c:v>
                </c:pt>
                <c:pt idx="164">
                  <c:v>71340.25</c:v>
                </c:pt>
                <c:pt idx="168">
                  <c:v>62963</c:v>
                </c:pt>
                <c:pt idx="172">
                  <c:v>56133.75</c:v>
                </c:pt>
                <c:pt idx="176">
                  <c:v>50518</c:v>
                </c:pt>
                <c:pt idx="180">
                  <c:v>45462</c:v>
                </c:pt>
                <c:pt idx="184">
                  <c:v>41030</c:v>
                </c:pt>
                <c:pt idx="188">
                  <c:v>37131.25</c:v>
                </c:pt>
                <c:pt idx="192">
                  <c:v>33645</c:v>
                </c:pt>
                <c:pt idx="196">
                  <c:v>30380</c:v>
                </c:pt>
                <c:pt idx="200">
                  <c:v>27341.25</c:v>
                </c:pt>
                <c:pt idx="204">
                  <c:v>24539.5</c:v>
                </c:pt>
                <c:pt idx="208">
                  <c:v>21889.75</c:v>
                </c:pt>
                <c:pt idx="212">
                  <c:v>19442.25</c:v>
                </c:pt>
                <c:pt idx="216">
                  <c:v>17094</c:v>
                </c:pt>
                <c:pt idx="220">
                  <c:v>14909.75</c:v>
                </c:pt>
                <c:pt idx="224">
                  <c:v>12891.5</c:v>
                </c:pt>
                <c:pt idx="228">
                  <c:v>10920</c:v>
                </c:pt>
                <c:pt idx="232">
                  <c:v>9063</c:v>
                </c:pt>
                <c:pt idx="236">
                  <c:v>7098.75</c:v>
                </c:pt>
                <c:pt idx="240">
                  <c:v>6006</c:v>
                </c:pt>
              </c:numCache>
            </c:numRef>
          </c:xVal>
          <c:yVal>
            <c:numRef>
              <c:f>[Projections.xlsx]Sheet1!$Q$48:$Q$291</c:f>
              <c:numCache>
                <c:formatCode>General</c:formatCode>
                <c:ptCount val="244"/>
                <c:pt idx="0">
                  <c:v>2</c:v>
                </c:pt>
                <c:pt idx="4">
                  <c:v>2.5</c:v>
                </c:pt>
                <c:pt idx="8">
                  <c:v>1</c:v>
                </c:pt>
                <c:pt idx="12">
                  <c:v>2.5</c:v>
                </c:pt>
                <c:pt idx="16">
                  <c:v>2</c:v>
                </c:pt>
                <c:pt idx="20">
                  <c:v>2.5</c:v>
                </c:pt>
                <c:pt idx="24">
                  <c:v>1.5</c:v>
                </c:pt>
                <c:pt idx="28">
                  <c:v>2</c:v>
                </c:pt>
                <c:pt idx="32">
                  <c:v>3.5</c:v>
                </c:pt>
                <c:pt idx="36">
                  <c:v>5</c:v>
                </c:pt>
                <c:pt idx="40">
                  <c:v>8.5</c:v>
                </c:pt>
                <c:pt idx="44">
                  <c:v>13</c:v>
                </c:pt>
                <c:pt idx="48">
                  <c:v>18.5</c:v>
                </c:pt>
                <c:pt idx="52">
                  <c:v>27.5</c:v>
                </c:pt>
                <c:pt idx="56">
                  <c:v>43.5</c:v>
                </c:pt>
                <c:pt idx="60">
                  <c:v>57.5</c:v>
                </c:pt>
                <c:pt idx="64">
                  <c:v>80</c:v>
                </c:pt>
                <c:pt idx="68">
                  <c:v>97</c:v>
                </c:pt>
                <c:pt idx="72">
                  <c:v>103</c:v>
                </c:pt>
                <c:pt idx="76">
                  <c:v>118</c:v>
                </c:pt>
                <c:pt idx="80">
                  <c:v>112</c:v>
                </c:pt>
                <c:pt idx="84">
                  <c:v>118.5</c:v>
                </c:pt>
                <c:pt idx="88">
                  <c:v>118</c:v>
                </c:pt>
                <c:pt idx="92">
                  <c:v>124</c:v>
                </c:pt>
                <c:pt idx="96">
                  <c:v>122.5</c:v>
                </c:pt>
                <c:pt idx="100">
                  <c:v>113.5</c:v>
                </c:pt>
                <c:pt idx="104">
                  <c:v>121.5</c:v>
                </c:pt>
                <c:pt idx="108">
                  <c:v>126.5</c:v>
                </c:pt>
                <c:pt idx="112">
                  <c:v>110.5</c:v>
                </c:pt>
                <c:pt idx="116">
                  <c:v>120.5</c:v>
                </c:pt>
                <c:pt idx="120">
                  <c:v>115.5</c:v>
                </c:pt>
                <c:pt idx="124">
                  <c:v>110.5</c:v>
                </c:pt>
                <c:pt idx="128">
                  <c:v>102.5</c:v>
                </c:pt>
                <c:pt idx="132">
                  <c:v>102</c:v>
                </c:pt>
                <c:pt idx="136">
                  <c:v>95</c:v>
                </c:pt>
                <c:pt idx="140">
                  <c:v>104</c:v>
                </c:pt>
                <c:pt idx="144">
                  <c:v>96</c:v>
                </c:pt>
                <c:pt idx="148">
                  <c:v>101</c:v>
                </c:pt>
                <c:pt idx="152">
                  <c:v>95.5</c:v>
                </c:pt>
                <c:pt idx="156">
                  <c:v>89.5</c:v>
                </c:pt>
                <c:pt idx="160">
                  <c:v>115</c:v>
                </c:pt>
                <c:pt idx="164">
                  <c:v>117</c:v>
                </c:pt>
                <c:pt idx="168">
                  <c:v>127.5</c:v>
                </c:pt>
                <c:pt idx="172">
                  <c:v>115</c:v>
                </c:pt>
                <c:pt idx="176">
                  <c:v>102</c:v>
                </c:pt>
                <c:pt idx="180">
                  <c:v>89.5</c:v>
                </c:pt>
                <c:pt idx="184">
                  <c:v>60</c:v>
                </c:pt>
                <c:pt idx="188">
                  <c:v>46</c:v>
                </c:pt>
                <c:pt idx="192">
                  <c:v>37.5</c:v>
                </c:pt>
                <c:pt idx="196">
                  <c:v>20</c:v>
                </c:pt>
                <c:pt idx="200">
                  <c:v>16</c:v>
                </c:pt>
                <c:pt idx="204">
                  <c:v>8.5</c:v>
                </c:pt>
                <c:pt idx="208">
                  <c:v>6.5</c:v>
                </c:pt>
                <c:pt idx="212">
                  <c:v>3.5</c:v>
                </c:pt>
                <c:pt idx="216">
                  <c:v>2</c:v>
                </c:pt>
                <c:pt idx="220">
                  <c:v>2</c:v>
                </c:pt>
                <c:pt idx="224">
                  <c:v>2.5</c:v>
                </c:pt>
                <c:pt idx="228">
                  <c:v>2.5</c:v>
                </c:pt>
                <c:pt idx="232">
                  <c:v>2.25</c:v>
                </c:pt>
                <c:pt idx="236">
                  <c:v>2.5</c:v>
                </c:pt>
                <c:pt idx="240">
                  <c:v>2</c:v>
                </c:pt>
              </c:numCache>
            </c:numRef>
          </c:yVal>
          <c:smooth val="0"/>
          <c:extLst>
            <c:ext xmlns:c16="http://schemas.microsoft.com/office/drawing/2014/chart" uri="{C3380CC4-5D6E-409C-BE32-E72D297353CC}">
              <c16:uniqueId val="{00000002-97EF-401B-B0F9-518E308B9A95}"/>
            </c:ext>
          </c:extLst>
        </c:ser>
        <c:dLbls>
          <c:showLegendKey val="0"/>
          <c:showVal val="0"/>
          <c:showCatName val="0"/>
          <c:showSerName val="0"/>
          <c:showPercent val="0"/>
          <c:showBubbleSize val="0"/>
        </c:dLbls>
        <c:axId val="31098752"/>
        <c:axId val="31350784"/>
      </c:scatterChart>
      <c:valAx>
        <c:axId val="31098752"/>
        <c:scaling>
          <c:orientation val="minMax"/>
          <c:max val="125000"/>
        </c:scaling>
        <c:delete val="0"/>
        <c:axPos val="b"/>
        <c:title>
          <c:tx>
            <c:rich>
              <a:bodyPr/>
              <a:lstStyle/>
              <a:p>
                <a:pPr>
                  <a:defRPr sz="1400">
                    <a:latin typeface="Times New Roman" panose="02020603050405020304" pitchFamily="18" charset="0"/>
                    <a:cs typeface="Times New Roman" panose="02020603050405020304" pitchFamily="18" charset="0"/>
                  </a:defRPr>
                </a:pPr>
                <a:r>
                  <a:rPr lang="en-US" sz="1400">
                    <a:latin typeface="Times New Roman" panose="02020603050405020304" pitchFamily="18" charset="0"/>
                    <a:cs typeface="Times New Roman" panose="02020603050405020304" pitchFamily="18" charset="0"/>
                  </a:rPr>
                  <a:t>Altitude (ft)</a:t>
                </a:r>
              </a:p>
            </c:rich>
          </c:tx>
          <c:overlay val="0"/>
        </c:title>
        <c:numFmt formatCode="General" sourceLinked="1"/>
        <c:majorTickMark val="out"/>
        <c:minorTickMark val="none"/>
        <c:tickLblPos val="nextTo"/>
        <c:txPr>
          <a:bodyPr/>
          <a:lstStyle/>
          <a:p>
            <a:pPr>
              <a:defRPr sz="1200">
                <a:latin typeface="Times New Roman" panose="02020603050405020304" pitchFamily="18" charset="0"/>
                <a:cs typeface="Times New Roman" panose="02020603050405020304" pitchFamily="18" charset="0"/>
              </a:defRPr>
            </a:pPr>
            <a:endParaRPr lang="en-US"/>
          </a:p>
        </c:txPr>
        <c:crossAx val="31350784"/>
        <c:crosses val="autoZero"/>
        <c:crossBetween val="midCat"/>
        <c:majorUnit val="12500"/>
      </c:valAx>
      <c:valAx>
        <c:axId val="31350784"/>
        <c:scaling>
          <c:orientation val="minMax"/>
        </c:scaling>
        <c:delete val="0"/>
        <c:axPos val="l"/>
        <c:majorGridlines/>
        <c:title>
          <c:tx>
            <c:rich>
              <a:bodyPr/>
              <a:lstStyle/>
              <a:p>
                <a:pPr>
                  <a:defRPr sz="1400">
                    <a:latin typeface="Times New Roman" panose="02020603050405020304" pitchFamily="18" charset="0"/>
                    <a:cs typeface="Times New Roman" panose="02020603050405020304" pitchFamily="18" charset="0"/>
                  </a:defRPr>
                </a:pPr>
                <a:r>
                  <a:rPr lang="en-US" sz="1400">
                    <a:latin typeface="Times New Roman" panose="02020603050405020304" pitchFamily="18" charset="0"/>
                    <a:cs typeface="Times New Roman" panose="02020603050405020304" pitchFamily="18" charset="0"/>
                  </a:rPr>
                  <a:t>Count Rate (cpm)</a:t>
                </a:r>
              </a:p>
            </c:rich>
          </c:tx>
          <c:overlay val="0"/>
        </c:title>
        <c:numFmt formatCode="0" sourceLinked="0"/>
        <c:majorTickMark val="out"/>
        <c:minorTickMark val="none"/>
        <c:tickLblPos val="nextTo"/>
        <c:txPr>
          <a:bodyPr/>
          <a:lstStyle/>
          <a:p>
            <a:pPr>
              <a:defRPr sz="1200">
                <a:latin typeface="Times New Roman" panose="02020603050405020304" pitchFamily="18" charset="0"/>
                <a:cs typeface="Times New Roman" panose="02020603050405020304" pitchFamily="18" charset="0"/>
              </a:defRPr>
            </a:pPr>
            <a:endParaRPr lang="en-US"/>
          </a:p>
        </c:txPr>
        <c:crossAx val="31098752"/>
        <c:crosses val="autoZero"/>
        <c:crossBetween val="midCat"/>
      </c:valAx>
    </c:plotArea>
    <c:legend>
      <c:legendPos val="r"/>
      <c:overlay val="0"/>
      <c:txPr>
        <a:bodyPr/>
        <a:lstStyle/>
        <a:p>
          <a:pPr>
            <a:defRPr sz="12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spPr>
    <a:solidFill>
      <a:schemeClr val="bg1"/>
    </a:solidFill>
    <a:ln>
      <a:solidFill>
        <a:schemeClr val="tx1"/>
      </a:solid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088580-56F5-4DB0-AFD7-E4E5A8B4C738}" type="doc">
      <dgm:prSet loTypeId="urn:microsoft.com/office/officeart/2005/8/layout/arrow2" loCatId="process" qsTypeId="urn:microsoft.com/office/officeart/2005/8/quickstyle/simple1" qsCatId="simple" csTypeId="urn:microsoft.com/office/officeart/2005/8/colors/accent1_2" csCatId="accent1" phldr="1"/>
      <dgm:spPr/>
    </dgm:pt>
    <dgm:pt modelId="{C0AD3A5D-8171-4964-B759-3B90E3156ED8}">
      <dgm:prSet phldrT="[Text]"/>
      <dgm:spPr/>
      <dgm:t>
        <a:bodyPr/>
        <a:lstStyle/>
        <a:p>
          <a:r>
            <a:rPr lang="en-US" dirty="0"/>
            <a:t> </a:t>
          </a:r>
        </a:p>
      </dgm:t>
    </dgm:pt>
    <dgm:pt modelId="{7C3117CE-D6FB-4972-943C-3809FAD693C5}" type="sibTrans" cxnId="{18557784-41DE-4FA1-99BF-B33047DEC71A}">
      <dgm:prSet/>
      <dgm:spPr/>
      <dgm:t>
        <a:bodyPr/>
        <a:lstStyle/>
        <a:p>
          <a:endParaRPr lang="en-US"/>
        </a:p>
      </dgm:t>
    </dgm:pt>
    <dgm:pt modelId="{13AC62CD-200D-4599-8659-A40A30542C8F}" type="parTrans" cxnId="{18557784-41DE-4FA1-99BF-B33047DEC71A}">
      <dgm:prSet/>
      <dgm:spPr/>
      <dgm:t>
        <a:bodyPr/>
        <a:lstStyle/>
        <a:p>
          <a:endParaRPr lang="en-US"/>
        </a:p>
      </dgm:t>
    </dgm:pt>
    <dgm:pt modelId="{40AFA708-CBB7-4999-8357-2A1A8E3B5C26}" type="pres">
      <dgm:prSet presAssocID="{8A088580-56F5-4DB0-AFD7-E4E5A8B4C738}" presName="arrowDiagram" presStyleCnt="0">
        <dgm:presLayoutVars>
          <dgm:chMax val="5"/>
          <dgm:dir/>
          <dgm:resizeHandles val="exact"/>
        </dgm:presLayoutVars>
      </dgm:prSet>
      <dgm:spPr/>
    </dgm:pt>
    <dgm:pt modelId="{9AAC51B3-3507-403D-AC72-7BBEA4AE7824}" type="pres">
      <dgm:prSet presAssocID="{8A088580-56F5-4DB0-AFD7-E4E5A8B4C738}" presName="arrow" presStyleLbl="bgShp" presStyleIdx="0" presStyleCnt="1" custAng="3738361" custScaleX="98757" custScaleY="110130" custLinFactNeighborX="15729"/>
      <dgm:spPr>
        <a:solidFill>
          <a:srgbClr val="A80000"/>
        </a:solidFill>
        <a:ln>
          <a:solidFill>
            <a:schemeClr val="tx1"/>
          </a:solidFill>
        </a:ln>
      </dgm:spPr>
    </dgm:pt>
    <dgm:pt modelId="{1ECAF78F-796B-41D1-B0A3-2A786FA164A6}" type="pres">
      <dgm:prSet presAssocID="{8A088580-56F5-4DB0-AFD7-E4E5A8B4C738}" presName="arrowDiagram1" presStyleCnt="0">
        <dgm:presLayoutVars>
          <dgm:bulletEnabled val="1"/>
        </dgm:presLayoutVars>
      </dgm:prSet>
      <dgm:spPr/>
    </dgm:pt>
    <dgm:pt modelId="{6F138C80-325E-49FF-9369-FB6FEDE0424E}" type="pres">
      <dgm:prSet presAssocID="{C0AD3A5D-8171-4964-B759-3B90E3156ED8}" presName="bullet1" presStyleLbl="node1" presStyleIdx="0" presStyleCnt="1"/>
      <dgm:spPr>
        <a:noFill/>
        <a:ln>
          <a:noFill/>
        </a:ln>
      </dgm:spPr>
    </dgm:pt>
    <dgm:pt modelId="{36337D56-4E35-4137-83AC-E51B9F198A75}" type="pres">
      <dgm:prSet presAssocID="{C0AD3A5D-8171-4964-B759-3B90E3156ED8}" presName="textBox1" presStyleLbl="revTx" presStyleIdx="0" presStyleCnt="1" custLinFactX="-2771" custLinFactNeighborX="-100000" custLinFactNeighborY="86917">
        <dgm:presLayoutVars>
          <dgm:bulletEnabled val="1"/>
        </dgm:presLayoutVars>
      </dgm:prSet>
      <dgm:spPr/>
    </dgm:pt>
  </dgm:ptLst>
  <dgm:cxnLst>
    <dgm:cxn modelId="{18557784-41DE-4FA1-99BF-B33047DEC71A}" srcId="{8A088580-56F5-4DB0-AFD7-E4E5A8B4C738}" destId="{C0AD3A5D-8171-4964-B759-3B90E3156ED8}" srcOrd="0" destOrd="0" parTransId="{13AC62CD-200D-4599-8659-A40A30542C8F}" sibTransId="{7C3117CE-D6FB-4972-943C-3809FAD693C5}"/>
    <dgm:cxn modelId="{325F0EEC-3809-4EF8-A62A-4AEBDB8993D2}" type="presOf" srcId="{8A088580-56F5-4DB0-AFD7-E4E5A8B4C738}" destId="{40AFA708-CBB7-4999-8357-2A1A8E3B5C26}" srcOrd="0" destOrd="0" presId="urn:microsoft.com/office/officeart/2005/8/layout/arrow2"/>
    <dgm:cxn modelId="{53A760FE-E011-460F-B419-1C7BBA5FA9A0}" type="presOf" srcId="{C0AD3A5D-8171-4964-B759-3B90E3156ED8}" destId="{36337D56-4E35-4137-83AC-E51B9F198A75}" srcOrd="0" destOrd="0" presId="urn:microsoft.com/office/officeart/2005/8/layout/arrow2"/>
    <dgm:cxn modelId="{9FC813B1-5835-446A-9A71-5F736741D59E}" type="presParOf" srcId="{40AFA708-CBB7-4999-8357-2A1A8E3B5C26}" destId="{9AAC51B3-3507-403D-AC72-7BBEA4AE7824}" srcOrd="0" destOrd="0" presId="urn:microsoft.com/office/officeart/2005/8/layout/arrow2"/>
    <dgm:cxn modelId="{4A33614A-C9E7-4F3E-8333-8DE683747364}" type="presParOf" srcId="{40AFA708-CBB7-4999-8357-2A1A8E3B5C26}" destId="{1ECAF78F-796B-41D1-B0A3-2A786FA164A6}" srcOrd="1" destOrd="0" presId="urn:microsoft.com/office/officeart/2005/8/layout/arrow2"/>
    <dgm:cxn modelId="{A50C9D92-FCD2-460B-A45F-5E90CA0EF8DB}" type="presParOf" srcId="{1ECAF78F-796B-41D1-B0A3-2A786FA164A6}" destId="{6F138C80-325E-49FF-9369-FB6FEDE0424E}" srcOrd="0" destOrd="0" presId="urn:microsoft.com/office/officeart/2005/8/layout/arrow2"/>
    <dgm:cxn modelId="{B06A84F0-FA14-420D-9F33-03E63A844CDC}" type="presParOf" srcId="{1ECAF78F-796B-41D1-B0A3-2A786FA164A6}" destId="{36337D56-4E35-4137-83AC-E51B9F198A75}" srcOrd="1"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088580-56F5-4DB0-AFD7-E4E5A8B4C738}" type="doc">
      <dgm:prSet loTypeId="urn:microsoft.com/office/officeart/2005/8/layout/arrow2" loCatId="process" qsTypeId="urn:microsoft.com/office/officeart/2005/8/quickstyle/simple1" qsCatId="simple" csTypeId="urn:microsoft.com/office/officeart/2005/8/colors/accent1_2" csCatId="accent1" phldr="1"/>
      <dgm:spPr/>
    </dgm:pt>
    <dgm:pt modelId="{C0AD3A5D-8171-4964-B759-3B90E3156ED8}">
      <dgm:prSet phldrT="[Text]"/>
      <dgm:spPr/>
      <dgm:t>
        <a:bodyPr/>
        <a:lstStyle/>
        <a:p>
          <a:r>
            <a:rPr lang="en-US" dirty="0"/>
            <a:t> </a:t>
          </a:r>
        </a:p>
      </dgm:t>
    </dgm:pt>
    <dgm:pt modelId="{7C3117CE-D6FB-4972-943C-3809FAD693C5}" type="sibTrans" cxnId="{18557784-41DE-4FA1-99BF-B33047DEC71A}">
      <dgm:prSet/>
      <dgm:spPr/>
      <dgm:t>
        <a:bodyPr/>
        <a:lstStyle/>
        <a:p>
          <a:endParaRPr lang="en-US"/>
        </a:p>
      </dgm:t>
    </dgm:pt>
    <dgm:pt modelId="{13AC62CD-200D-4599-8659-A40A30542C8F}" type="parTrans" cxnId="{18557784-41DE-4FA1-99BF-B33047DEC71A}">
      <dgm:prSet/>
      <dgm:spPr/>
      <dgm:t>
        <a:bodyPr/>
        <a:lstStyle/>
        <a:p>
          <a:endParaRPr lang="en-US"/>
        </a:p>
      </dgm:t>
    </dgm:pt>
    <dgm:pt modelId="{40AFA708-CBB7-4999-8357-2A1A8E3B5C26}" type="pres">
      <dgm:prSet presAssocID="{8A088580-56F5-4DB0-AFD7-E4E5A8B4C738}" presName="arrowDiagram" presStyleCnt="0">
        <dgm:presLayoutVars>
          <dgm:chMax val="5"/>
          <dgm:dir/>
          <dgm:resizeHandles val="exact"/>
        </dgm:presLayoutVars>
      </dgm:prSet>
      <dgm:spPr/>
    </dgm:pt>
    <dgm:pt modelId="{9AAC51B3-3507-403D-AC72-7BBEA4AE7824}" type="pres">
      <dgm:prSet presAssocID="{8A088580-56F5-4DB0-AFD7-E4E5A8B4C738}" presName="arrow" presStyleLbl="bgShp" presStyleIdx="0" presStyleCnt="1" custLinFactNeighborX="69571" custLinFactNeighborY="42461"/>
      <dgm:spPr>
        <a:solidFill>
          <a:srgbClr val="BAE18F"/>
        </a:solidFill>
        <a:ln>
          <a:solidFill>
            <a:schemeClr val="tx1"/>
          </a:solidFill>
        </a:ln>
      </dgm:spPr>
    </dgm:pt>
    <dgm:pt modelId="{1ECAF78F-796B-41D1-B0A3-2A786FA164A6}" type="pres">
      <dgm:prSet presAssocID="{8A088580-56F5-4DB0-AFD7-E4E5A8B4C738}" presName="arrowDiagram1" presStyleCnt="0">
        <dgm:presLayoutVars>
          <dgm:bulletEnabled val="1"/>
        </dgm:presLayoutVars>
      </dgm:prSet>
      <dgm:spPr/>
    </dgm:pt>
    <dgm:pt modelId="{6F138C80-325E-49FF-9369-FB6FEDE0424E}" type="pres">
      <dgm:prSet presAssocID="{C0AD3A5D-8171-4964-B759-3B90E3156ED8}" presName="bullet1" presStyleLbl="node1" presStyleIdx="0" presStyleCnt="1"/>
      <dgm:spPr>
        <a:noFill/>
        <a:ln>
          <a:noFill/>
        </a:ln>
      </dgm:spPr>
    </dgm:pt>
    <dgm:pt modelId="{36337D56-4E35-4137-83AC-E51B9F198A75}" type="pres">
      <dgm:prSet presAssocID="{C0AD3A5D-8171-4964-B759-3B90E3156ED8}" presName="textBox1" presStyleLbl="revTx" presStyleIdx="0" presStyleCnt="1" custLinFactX="-2771" custLinFactNeighborX="-100000" custLinFactNeighborY="86917">
        <dgm:presLayoutVars>
          <dgm:bulletEnabled val="1"/>
        </dgm:presLayoutVars>
      </dgm:prSet>
      <dgm:spPr/>
    </dgm:pt>
  </dgm:ptLst>
  <dgm:cxnLst>
    <dgm:cxn modelId="{18557784-41DE-4FA1-99BF-B33047DEC71A}" srcId="{8A088580-56F5-4DB0-AFD7-E4E5A8B4C738}" destId="{C0AD3A5D-8171-4964-B759-3B90E3156ED8}" srcOrd="0" destOrd="0" parTransId="{13AC62CD-200D-4599-8659-A40A30542C8F}" sibTransId="{7C3117CE-D6FB-4972-943C-3809FAD693C5}"/>
    <dgm:cxn modelId="{325F0EEC-3809-4EF8-A62A-4AEBDB8993D2}" type="presOf" srcId="{8A088580-56F5-4DB0-AFD7-E4E5A8B4C738}" destId="{40AFA708-CBB7-4999-8357-2A1A8E3B5C26}" srcOrd="0" destOrd="0" presId="urn:microsoft.com/office/officeart/2005/8/layout/arrow2"/>
    <dgm:cxn modelId="{53A760FE-E011-460F-B419-1C7BBA5FA9A0}" type="presOf" srcId="{C0AD3A5D-8171-4964-B759-3B90E3156ED8}" destId="{36337D56-4E35-4137-83AC-E51B9F198A75}" srcOrd="0" destOrd="0" presId="urn:microsoft.com/office/officeart/2005/8/layout/arrow2"/>
    <dgm:cxn modelId="{9FC813B1-5835-446A-9A71-5F736741D59E}" type="presParOf" srcId="{40AFA708-CBB7-4999-8357-2A1A8E3B5C26}" destId="{9AAC51B3-3507-403D-AC72-7BBEA4AE7824}" srcOrd="0" destOrd="0" presId="urn:microsoft.com/office/officeart/2005/8/layout/arrow2"/>
    <dgm:cxn modelId="{4A33614A-C9E7-4F3E-8333-8DE683747364}" type="presParOf" srcId="{40AFA708-CBB7-4999-8357-2A1A8E3B5C26}" destId="{1ECAF78F-796B-41D1-B0A3-2A786FA164A6}" srcOrd="1" destOrd="0" presId="urn:microsoft.com/office/officeart/2005/8/layout/arrow2"/>
    <dgm:cxn modelId="{A50C9D92-FCD2-460B-A45F-5E90CA0EF8DB}" type="presParOf" srcId="{1ECAF78F-796B-41D1-B0A3-2A786FA164A6}" destId="{6F138C80-325E-49FF-9369-FB6FEDE0424E}" srcOrd="0" destOrd="0" presId="urn:microsoft.com/office/officeart/2005/8/layout/arrow2"/>
    <dgm:cxn modelId="{B06A84F0-FA14-420D-9F33-03E63A844CDC}" type="presParOf" srcId="{1ECAF78F-796B-41D1-B0A3-2A786FA164A6}" destId="{36337D56-4E35-4137-83AC-E51B9F198A75}" srcOrd="1" destOrd="0" presId="urn:microsoft.com/office/officeart/2005/8/layout/arrow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C51B3-3507-403D-AC72-7BBEA4AE7824}">
      <dsp:nvSpPr>
        <dsp:cNvPr id="0" name=""/>
        <dsp:cNvSpPr/>
      </dsp:nvSpPr>
      <dsp:spPr>
        <a:xfrm rot="3738361">
          <a:off x="809840" y="413422"/>
          <a:ext cx="4891434" cy="3409211"/>
        </a:xfrm>
        <a:prstGeom prst="swooshArrow">
          <a:avLst>
            <a:gd name="adj1" fmla="val 25000"/>
            <a:gd name="adj2" fmla="val 25000"/>
          </a:avLst>
        </a:prstGeom>
        <a:solidFill>
          <a:srgbClr val="A80000"/>
        </a:solidFill>
        <a:ln>
          <a:solidFill>
            <a:schemeClr val="tx1"/>
          </a:solidFill>
        </a:ln>
        <a:effectLst/>
      </dsp:spPr>
      <dsp:style>
        <a:lnRef idx="0">
          <a:scrgbClr r="0" g="0" b="0"/>
        </a:lnRef>
        <a:fillRef idx="1">
          <a:scrgbClr r="0" g="0" b="0"/>
        </a:fillRef>
        <a:effectRef idx="0">
          <a:scrgbClr r="0" g="0" b="0"/>
        </a:effectRef>
        <a:fontRef idx="minor"/>
      </dsp:style>
    </dsp:sp>
    <dsp:sp modelId="{6F138C80-325E-49FF-9369-FB6FEDE0424E}">
      <dsp:nvSpPr>
        <dsp:cNvPr id="0" name=""/>
        <dsp:cNvSpPr/>
      </dsp:nvSpPr>
      <dsp:spPr>
        <a:xfrm>
          <a:off x="3779139" y="1198008"/>
          <a:ext cx="366522" cy="36652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337D56-4E35-4137-83AC-E51B9F198A75}">
      <dsp:nvSpPr>
        <dsp:cNvPr id="0" name=""/>
        <dsp:cNvSpPr/>
      </dsp:nvSpPr>
      <dsp:spPr>
        <a:xfrm>
          <a:off x="0" y="1951484"/>
          <a:ext cx="1981200" cy="2284571"/>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4212" bIns="0" numCol="1" spcCol="1270" anchor="t" anchorCtr="0">
          <a:noAutofit/>
        </a:bodyPr>
        <a:lstStyle/>
        <a:p>
          <a:pPr marL="0" lvl="0" indent="0" algn="r" defTabSz="2889250">
            <a:lnSpc>
              <a:spcPct val="90000"/>
            </a:lnSpc>
            <a:spcBef>
              <a:spcPct val="0"/>
            </a:spcBef>
            <a:spcAft>
              <a:spcPct val="35000"/>
            </a:spcAft>
            <a:buNone/>
          </a:pPr>
          <a:r>
            <a:rPr lang="en-US" sz="6500" kern="1200" dirty="0"/>
            <a:t> </a:t>
          </a:r>
        </a:p>
      </dsp:txBody>
      <dsp:txXfrm>
        <a:off x="96714" y="2048198"/>
        <a:ext cx="1787772" cy="2091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C51B3-3507-403D-AC72-7BBEA4AE7824}">
      <dsp:nvSpPr>
        <dsp:cNvPr id="0" name=""/>
        <dsp:cNvSpPr/>
      </dsp:nvSpPr>
      <dsp:spPr>
        <a:xfrm>
          <a:off x="0" y="1140431"/>
          <a:ext cx="4953000" cy="3095625"/>
        </a:xfrm>
        <a:prstGeom prst="swooshArrow">
          <a:avLst>
            <a:gd name="adj1" fmla="val 25000"/>
            <a:gd name="adj2" fmla="val 25000"/>
          </a:avLst>
        </a:prstGeom>
        <a:solidFill>
          <a:srgbClr val="BAE18F"/>
        </a:solidFill>
        <a:ln>
          <a:solidFill>
            <a:schemeClr val="tx1"/>
          </a:solidFill>
        </a:ln>
        <a:effectLst/>
      </dsp:spPr>
      <dsp:style>
        <a:lnRef idx="0">
          <a:scrgbClr r="0" g="0" b="0"/>
        </a:lnRef>
        <a:fillRef idx="1">
          <a:scrgbClr r="0" g="0" b="0"/>
        </a:fillRef>
        <a:effectRef idx="0">
          <a:scrgbClr r="0" g="0" b="0"/>
        </a:effectRef>
        <a:fontRef idx="minor"/>
      </dsp:style>
    </dsp:sp>
    <dsp:sp modelId="{6F138C80-325E-49FF-9369-FB6FEDE0424E}">
      <dsp:nvSpPr>
        <dsp:cNvPr id="0" name=""/>
        <dsp:cNvSpPr/>
      </dsp:nvSpPr>
      <dsp:spPr>
        <a:xfrm>
          <a:off x="3779139" y="1198008"/>
          <a:ext cx="366522" cy="36652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337D56-4E35-4137-83AC-E51B9F198A75}">
      <dsp:nvSpPr>
        <dsp:cNvPr id="0" name=""/>
        <dsp:cNvSpPr/>
      </dsp:nvSpPr>
      <dsp:spPr>
        <a:xfrm>
          <a:off x="0" y="1951484"/>
          <a:ext cx="1981200" cy="2284571"/>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94212" bIns="0" numCol="1" spcCol="1270" anchor="t" anchorCtr="0">
          <a:noAutofit/>
        </a:bodyPr>
        <a:lstStyle/>
        <a:p>
          <a:pPr marL="0" lvl="0" indent="0" algn="r" defTabSz="2889250">
            <a:lnSpc>
              <a:spcPct val="90000"/>
            </a:lnSpc>
            <a:spcBef>
              <a:spcPct val="0"/>
            </a:spcBef>
            <a:spcAft>
              <a:spcPct val="35000"/>
            </a:spcAft>
            <a:buNone/>
          </a:pPr>
          <a:r>
            <a:rPr lang="en-US" sz="6500" kern="1200" dirty="0"/>
            <a:t> </a:t>
          </a:r>
        </a:p>
      </dsp:txBody>
      <dsp:txXfrm>
        <a:off x="96714" y="2048198"/>
        <a:ext cx="1787772" cy="209114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394DB-00D9-40AC-8B35-105B9BD748AE}" type="datetimeFigureOut">
              <a:rPr lang="en-US" smtClean="0"/>
              <a:t>3/25/2017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2588F-000B-49F6-8445-E748944117B1}" type="slidenum">
              <a:rPr lang="en-US" smtClean="0"/>
              <a:t>‹#›</a:t>
            </a:fld>
            <a:endParaRPr lang="en-US"/>
          </a:p>
        </p:txBody>
      </p:sp>
    </p:spTree>
    <p:extLst>
      <p:ext uri="{BB962C8B-B14F-4D97-AF65-F5344CB8AC3E}">
        <p14:creationId xmlns:p14="http://schemas.microsoft.com/office/powerpoint/2010/main" val="50227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92588F-000B-49F6-8445-E748944117B1}" type="slidenum">
              <a:rPr lang="en-US" smtClean="0"/>
              <a:t>1</a:t>
            </a:fld>
            <a:endParaRPr lang="en-US"/>
          </a:p>
        </p:txBody>
      </p:sp>
    </p:spTree>
    <p:extLst>
      <p:ext uri="{BB962C8B-B14F-4D97-AF65-F5344CB8AC3E}">
        <p14:creationId xmlns:p14="http://schemas.microsoft.com/office/powerpoint/2010/main" val="429041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3B1CFC-5E5C-4015-8119-069169E50645}"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120726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B1CFC-5E5C-4015-8119-069169E50645}"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52023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B1CFC-5E5C-4015-8119-069169E50645}"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24056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B1CFC-5E5C-4015-8119-069169E50645}"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14042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B1CFC-5E5C-4015-8119-069169E50645}"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381149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3B1CFC-5E5C-4015-8119-069169E50645}"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207747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3B1CFC-5E5C-4015-8119-069169E50645}" type="datetimeFigureOut">
              <a:rPr lang="en-US" smtClean="0"/>
              <a:t>3/25/2017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324916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3B1CFC-5E5C-4015-8119-069169E50645}" type="datetimeFigureOut">
              <a:rPr lang="en-US" smtClean="0"/>
              <a:t>3/25/2017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43553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B1CFC-5E5C-4015-8119-069169E50645}" type="datetimeFigureOut">
              <a:rPr lang="en-US" smtClean="0"/>
              <a:t>3/25/2017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75805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C3B1CFC-5E5C-4015-8119-069169E50645}"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24613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C3B1CFC-5E5C-4015-8119-069169E50645}"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B8C-2BC7-4189-A0A1-2EDB33941260}" type="slidenum">
              <a:rPr lang="en-US" smtClean="0"/>
              <a:t>‹#›</a:t>
            </a:fld>
            <a:endParaRPr lang="en-US"/>
          </a:p>
        </p:txBody>
      </p:sp>
    </p:spTree>
    <p:extLst>
      <p:ext uri="{BB962C8B-B14F-4D97-AF65-F5344CB8AC3E}">
        <p14:creationId xmlns:p14="http://schemas.microsoft.com/office/powerpoint/2010/main" val="139327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accent3"/>
            </a:gs>
            <a:gs pos="62000">
              <a:schemeClr val="tx2">
                <a:lumMod val="40000"/>
                <a:lumOff val="60000"/>
              </a:schemeClr>
            </a:gs>
            <a:gs pos="40000">
              <a:schemeClr val="accent1">
                <a:lumMod val="60000"/>
                <a:lumOff val="40000"/>
              </a:schemeClr>
            </a:gs>
            <a:gs pos="78000">
              <a:schemeClr val="tx2">
                <a:lumMod val="60000"/>
                <a:lumOff val="40000"/>
              </a:schemeClr>
            </a:gs>
            <a:gs pos="94000">
              <a:schemeClr val="accent1">
                <a:lumMod val="5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C3B1CFC-5E5C-4015-8119-069169E50645}" type="datetimeFigureOut">
              <a:rPr lang="en-US" smtClean="0"/>
              <a:t>3/25/2017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F187B8C-2BC7-4189-A0A1-2EDB33941260}" type="slidenum">
              <a:rPr lang="en-US" smtClean="0"/>
              <a:t>‹#›</a:t>
            </a:fld>
            <a:endParaRPr lang="en-US"/>
          </a:p>
        </p:txBody>
      </p:sp>
    </p:spTree>
    <p:extLst>
      <p:ext uri="{BB962C8B-B14F-4D97-AF65-F5344CB8AC3E}">
        <p14:creationId xmlns:p14="http://schemas.microsoft.com/office/powerpoint/2010/main" val="333091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1.xml"/><Relationship Id="rId1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chart" Target="../charts/chart1.xml"/><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notesSlide" Target="../notesSlides/notesSlide1.xml"/><Relationship Id="rId16" Type="http://schemas.openxmlformats.org/officeDocument/2006/relationships/diagramQuickStyle" Target="../diagrams/quickStyl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jpeg"/><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accent3"/>
            </a:gs>
            <a:gs pos="62000">
              <a:schemeClr val="accent1">
                <a:lumMod val="20000"/>
                <a:lumOff val="80000"/>
              </a:schemeClr>
            </a:gs>
            <a:gs pos="40000">
              <a:schemeClr val="accent1">
                <a:lumMod val="20000"/>
                <a:lumOff val="80000"/>
              </a:schemeClr>
            </a:gs>
            <a:gs pos="78000">
              <a:schemeClr val="accent1">
                <a:lumMod val="40000"/>
                <a:lumOff val="60000"/>
              </a:schemeClr>
            </a:gs>
            <a:gs pos="94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pic>
        <p:nvPicPr>
          <p:cNvPr id="35" name="Picture 34"/>
          <p:cNvPicPr>
            <a:picLocks noChangeAspect="1"/>
          </p:cNvPicPr>
          <p:nvPr/>
        </p:nvPicPr>
        <p:blipFill rotWithShape="1">
          <a:blip r:embed="rId3"/>
          <a:srcRect l="19282" t="9834" r="19918" b="11086"/>
          <a:stretch/>
        </p:blipFill>
        <p:spPr>
          <a:xfrm>
            <a:off x="1524000" y="1371600"/>
            <a:ext cx="3626962" cy="3038024"/>
          </a:xfrm>
          <a:prstGeom prst="rect">
            <a:avLst/>
          </a:prstGeom>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0873" y="22461801"/>
            <a:ext cx="10744202" cy="638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1430873" y="6132149"/>
            <a:ext cx="10744200" cy="6636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91000" y="1676400"/>
            <a:ext cx="33659150" cy="3200876"/>
          </a:xfrm>
          <a:prstGeom prst="rect">
            <a:avLst/>
          </a:prstGeom>
          <a:noFill/>
        </p:spPr>
        <p:txBody>
          <a:bodyPr wrap="square" rtlCol="0">
            <a:spAutoFit/>
          </a:bodyPr>
          <a:lstStyle/>
          <a:p>
            <a:pPr algn="ctr"/>
            <a:r>
              <a:rPr lang="en-US" b="1" dirty="0">
                <a:solidFill>
                  <a:srgbClr val="17365D"/>
                </a:solidFill>
                <a:latin typeface="+mj-lt"/>
              </a:rPr>
              <a:t>Investigating the Impact of a Solar Eclipse on Atmospheric Radiation</a:t>
            </a:r>
            <a:endParaRPr lang="en-US" sz="8800" b="1" dirty="0">
              <a:solidFill>
                <a:srgbClr val="17365D"/>
              </a:solidFill>
              <a:latin typeface="+mj-lt"/>
            </a:endParaRPr>
          </a:p>
          <a:p>
            <a:pPr algn="ctr"/>
            <a:r>
              <a:rPr lang="en-US" sz="4800" dirty="0">
                <a:solidFill>
                  <a:schemeClr val="accent6"/>
                </a:solidFill>
                <a:latin typeface="Britannic Bold" pitchFamily="34" charset="0"/>
              </a:rPr>
              <a:t>Josh Fender, John Ringler, and Justin Morse</a:t>
            </a:r>
          </a:p>
          <a:p>
            <a:pPr algn="ctr"/>
            <a:r>
              <a:rPr lang="en-US" sz="3600" dirty="0">
                <a:solidFill>
                  <a:schemeClr val="accent6"/>
                </a:solidFill>
                <a:latin typeface="Britannic Bold" pitchFamily="34" charset="0"/>
              </a:rPr>
              <a:t>DEPARTMENT OF PHYSICS AND ASTRONOMY, UNIVERSITY OF NORTHERN COLORADO, Greeley, CO 80639</a:t>
            </a:r>
          </a:p>
          <a:p>
            <a:pPr algn="ctr"/>
            <a:r>
              <a:rPr lang="en-US" sz="3200" dirty="0">
                <a:solidFill>
                  <a:schemeClr val="accent6"/>
                </a:solidFill>
                <a:latin typeface="Britannic Bold" pitchFamily="34" charset="0"/>
              </a:rPr>
              <a:t>FACULTY ADVISORS: C.GALOVICH, C. KUEHN, AND M.SEMAK</a:t>
            </a:r>
            <a:endParaRPr lang="en-US" sz="3600" dirty="0">
              <a:solidFill>
                <a:schemeClr val="accent6"/>
              </a:solidFill>
              <a:latin typeface="Britannic Bold" pitchFamily="34" charset="0"/>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46766" y="29524777"/>
            <a:ext cx="3397668" cy="3147313"/>
          </a:xfrm>
          <a:prstGeom prst="rect">
            <a:avLst/>
          </a:prstGeom>
          <a:ln>
            <a:solidFill>
              <a:schemeClr val="tx1"/>
            </a:solid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8762" y="1676400"/>
            <a:ext cx="4677212" cy="2814605"/>
          </a:xfrm>
          <a:prstGeom prst="rect">
            <a:avLst/>
          </a:prstGeom>
        </p:spPr>
      </p:pic>
      <p:sp>
        <p:nvSpPr>
          <p:cNvPr id="8" name="Rectangle 7"/>
          <p:cNvSpPr/>
          <p:nvPr/>
        </p:nvSpPr>
        <p:spPr>
          <a:xfrm>
            <a:off x="31433902" y="29985663"/>
            <a:ext cx="10741171" cy="1881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199" y="6069588"/>
            <a:ext cx="10744202" cy="903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430873" y="13908362"/>
            <a:ext cx="10744200" cy="7477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199" y="16202561"/>
            <a:ext cx="10741171" cy="15865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373973" y="5569171"/>
            <a:ext cx="6858000" cy="100584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CONCEPT OF OPERATION</a:t>
            </a:r>
          </a:p>
        </p:txBody>
      </p:sp>
      <p:sp>
        <p:nvSpPr>
          <p:cNvPr id="20" name="Rectangle 19"/>
          <p:cNvSpPr/>
          <p:nvPr/>
        </p:nvSpPr>
        <p:spPr>
          <a:xfrm>
            <a:off x="3541784" y="15697200"/>
            <a:ext cx="6858000"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EXPECTED DATA</a:t>
            </a:r>
          </a:p>
        </p:txBody>
      </p:sp>
      <p:sp>
        <p:nvSpPr>
          <p:cNvPr id="22" name="Rectangle 21"/>
          <p:cNvSpPr/>
          <p:nvPr/>
        </p:nvSpPr>
        <p:spPr>
          <a:xfrm>
            <a:off x="3543300" y="5562600"/>
            <a:ext cx="6858000"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ABSTRACT</a:t>
            </a:r>
          </a:p>
        </p:txBody>
      </p:sp>
      <p:sp>
        <p:nvSpPr>
          <p:cNvPr id="23" name="Rectangle 22"/>
          <p:cNvSpPr/>
          <p:nvPr/>
        </p:nvSpPr>
        <p:spPr>
          <a:xfrm>
            <a:off x="33361771" y="29489400"/>
            <a:ext cx="6885432"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Acknowledgments </a:t>
            </a:r>
          </a:p>
        </p:txBody>
      </p:sp>
      <p:sp>
        <p:nvSpPr>
          <p:cNvPr id="26" name="Rectangle 25"/>
          <p:cNvSpPr/>
          <p:nvPr/>
        </p:nvSpPr>
        <p:spPr>
          <a:xfrm>
            <a:off x="33373973" y="13411200"/>
            <a:ext cx="6858000"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TESTING</a:t>
            </a:r>
          </a:p>
        </p:txBody>
      </p:sp>
      <p:sp>
        <p:nvSpPr>
          <p:cNvPr id="27" name="TextBox 26"/>
          <p:cNvSpPr txBox="1"/>
          <p:nvPr/>
        </p:nvSpPr>
        <p:spPr>
          <a:xfrm>
            <a:off x="1828800" y="6761500"/>
            <a:ext cx="10265097" cy="8402300"/>
          </a:xfrm>
          <a:prstGeom prst="rect">
            <a:avLst/>
          </a:prstGeom>
          <a:noFill/>
        </p:spPr>
        <p:txBody>
          <a:bodyPr wrap="square" rtlCol="0">
            <a:spAutoFit/>
          </a:bodyPr>
          <a:lstStyle/>
          <a:p>
            <a:pPr algn="just"/>
            <a:r>
              <a:rPr lang="en-US" sz="2700" dirty="0"/>
              <a:t>Muons are created when high energy cosmic particles like protons collide with atmospheric molecules, such as diatomic oxygen or nitrogen. These collisions create new molecules and decay products such as muons. It is known that there is a relationship between  muon production and increasing altitude.</a:t>
            </a:r>
          </a:p>
          <a:p>
            <a:pPr algn="just"/>
            <a:endParaRPr lang="en-US" sz="2700" dirty="0"/>
          </a:p>
          <a:p>
            <a:pPr algn="just"/>
            <a:r>
              <a:rPr lang="en-US" sz="2700" dirty="0"/>
              <a:t>For this project, we have developed a method for the detection of cosmic ray muons as a function of altitude. The detector is part of a self-contained autonomous payload that is carried up to altitude aboard a weather balloon. The payload contains a plastic scintillator coupled with a silicon photomultiplier connected to a coincidence circuit with two Geiger counters which serve as the actual detection apparatus. The detector along with various other sensors including internal temperature sensors and an altimeter are controlled by an onboard microcontroller in the form of an Arduino Mega.</a:t>
            </a:r>
          </a:p>
          <a:p>
            <a:pPr algn="just"/>
            <a:endParaRPr lang="en-US" sz="2700" dirty="0"/>
          </a:p>
          <a:p>
            <a:pPr algn="just"/>
            <a:r>
              <a:rPr lang="en-US" sz="2700" dirty="0"/>
              <a:t>The payload will reach an altitude of between 15 and 20 miles and must be able to endure harsh conditions including:</a:t>
            </a:r>
          </a:p>
          <a:p>
            <a:pPr marL="514350" indent="-514350" algn="just">
              <a:buFont typeface="Arial" panose="020B0604020202020204" pitchFamily="34" charset="0"/>
              <a:buChar char="•"/>
            </a:pPr>
            <a:r>
              <a:rPr lang="en-US" sz="2700" i="1" dirty="0"/>
              <a:t>Temperatures ranging from -80°C to 25°C</a:t>
            </a:r>
          </a:p>
          <a:p>
            <a:pPr marL="514350" indent="-514350" algn="just">
              <a:buFont typeface="Arial" panose="020B0604020202020204" pitchFamily="34" charset="0"/>
              <a:buChar char="•"/>
            </a:pPr>
            <a:r>
              <a:rPr lang="en-US" sz="2700" i="1" dirty="0"/>
              <a:t>Accelerations up to 8 G’s </a:t>
            </a:r>
            <a:endParaRPr lang="en-US" sz="2700" dirty="0"/>
          </a:p>
        </p:txBody>
      </p:sp>
      <p:sp>
        <p:nvSpPr>
          <p:cNvPr id="28" name="TextBox 27"/>
          <p:cNvSpPr txBox="1"/>
          <p:nvPr/>
        </p:nvSpPr>
        <p:spPr>
          <a:xfrm>
            <a:off x="31710446" y="23277166"/>
            <a:ext cx="10112763" cy="5493812"/>
          </a:xfrm>
          <a:prstGeom prst="rect">
            <a:avLst/>
          </a:prstGeom>
          <a:noFill/>
        </p:spPr>
        <p:txBody>
          <a:bodyPr wrap="square" rtlCol="0">
            <a:spAutoFit/>
          </a:bodyPr>
          <a:lstStyle/>
          <a:p>
            <a:r>
              <a:rPr lang="en-US" sz="2700" dirty="0"/>
              <a:t>After recovery of the payload, we will inspect it for damage and retrieve the stored data. We will analyze the data by comparing the new data to the results of past experiments, as well as the Palmer model calculated for the flight. We will then use this information to improve on our construction techniques and data collection procedures for future flights. </a:t>
            </a:r>
          </a:p>
          <a:p>
            <a:endParaRPr lang="en-US" sz="2700" dirty="0"/>
          </a:p>
          <a:p>
            <a:r>
              <a:rPr lang="en-US" sz="2700" dirty="0"/>
              <a:t>Our intention is to use the results from this flight, as well as the results from the Fall 2016 flight as baseline data for the upcoming flight during the 2017 solar eclipse. By showing that the Palmer model can accurately predict the shape of the counter rate vs altitude curve, we will be able to use it as a tool to analyze any anomalies detected during the eclipse.</a:t>
            </a:r>
          </a:p>
        </p:txBody>
      </p:sp>
      <p:sp>
        <p:nvSpPr>
          <p:cNvPr id="10" name="TextBox 9"/>
          <p:cNvSpPr txBox="1"/>
          <p:nvPr/>
        </p:nvSpPr>
        <p:spPr>
          <a:xfrm>
            <a:off x="31710446" y="14645640"/>
            <a:ext cx="10112763" cy="6740307"/>
          </a:xfrm>
          <a:prstGeom prst="rect">
            <a:avLst/>
          </a:prstGeom>
          <a:noFill/>
        </p:spPr>
        <p:txBody>
          <a:bodyPr wrap="square" rtlCol="0">
            <a:spAutoFit/>
          </a:bodyPr>
          <a:lstStyle/>
          <a:p>
            <a:r>
              <a:rPr lang="en-US" sz="2700" dirty="0"/>
              <a:t>In order to ensure our payload’s readiness, we rigorously tested the electronic and structural components. </a:t>
            </a:r>
          </a:p>
          <a:p>
            <a:endParaRPr lang="en-US" sz="2700" dirty="0"/>
          </a:p>
          <a:p>
            <a:r>
              <a:rPr lang="en-US" sz="2700" b="1" dirty="0"/>
              <a:t>Electronics Tests</a:t>
            </a:r>
          </a:p>
          <a:p>
            <a:pPr marL="457200" indent="-457200">
              <a:buFont typeface="Arial" panose="020B0604020202020204" pitchFamily="34" charset="0"/>
              <a:buChar char="•"/>
            </a:pPr>
            <a:r>
              <a:rPr lang="en-US" sz="2700" dirty="0"/>
              <a:t>All sensors and the program code were run for a duration of 4 hours (approximately the length of the launch)</a:t>
            </a:r>
          </a:p>
          <a:p>
            <a:pPr marL="457200" indent="-457200">
              <a:buFont typeface="Arial" panose="020B0604020202020204" pitchFamily="34" charset="0"/>
              <a:buChar char="•"/>
            </a:pPr>
            <a:r>
              <a:rPr lang="en-US" sz="2700" dirty="0"/>
              <a:t>All data collected during this period were compared with known values to ensure each  sensor’s accuracy </a:t>
            </a:r>
          </a:p>
          <a:p>
            <a:pPr marL="457200" indent="-457200">
              <a:buFont typeface="Arial" panose="020B0604020202020204" pitchFamily="34" charset="0"/>
              <a:buChar char="•"/>
            </a:pPr>
            <a:endParaRPr lang="en-US" sz="2700" dirty="0"/>
          </a:p>
          <a:p>
            <a:r>
              <a:rPr lang="en-US" sz="2700" b="1" dirty="0"/>
              <a:t>Physical Tests</a:t>
            </a:r>
          </a:p>
          <a:p>
            <a:pPr marL="457200" indent="-457200">
              <a:buFont typeface="Arial" panose="020B0604020202020204" pitchFamily="34" charset="0"/>
              <a:buChar char="•"/>
            </a:pPr>
            <a:r>
              <a:rPr lang="en-US" sz="2700" dirty="0"/>
              <a:t>Dropped the payload from a height of approximately 40 feet to test payload survivability during a hard landing</a:t>
            </a:r>
          </a:p>
          <a:p>
            <a:pPr marL="457200" indent="-457200">
              <a:buFont typeface="Arial" panose="020B0604020202020204" pitchFamily="34" charset="0"/>
              <a:buChar char="•"/>
            </a:pPr>
            <a:r>
              <a:rPr lang="en-US" sz="2700" dirty="0"/>
              <a:t>Whip tested to determine payload survivability during large accelerations</a:t>
            </a:r>
          </a:p>
          <a:p>
            <a:pPr marL="457200" indent="-457200">
              <a:buFont typeface="Arial" panose="020B0604020202020204" pitchFamily="34" charset="0"/>
              <a:buChar char="•"/>
            </a:pPr>
            <a:r>
              <a:rPr lang="en-US" sz="2700" dirty="0"/>
              <a:t>Cold tested to simulate payload functionality in a low-temperature environment, such as found in the upper atmosphere</a:t>
            </a:r>
          </a:p>
        </p:txBody>
      </p:sp>
      <p:sp>
        <p:nvSpPr>
          <p:cNvPr id="18" name="TextBox 17"/>
          <p:cNvSpPr txBox="1"/>
          <p:nvPr/>
        </p:nvSpPr>
        <p:spPr>
          <a:xfrm>
            <a:off x="1828800" y="16916400"/>
            <a:ext cx="10265097" cy="7571303"/>
          </a:xfrm>
          <a:prstGeom prst="rect">
            <a:avLst/>
          </a:prstGeom>
          <a:noFill/>
        </p:spPr>
        <p:txBody>
          <a:bodyPr wrap="square" rtlCol="0">
            <a:spAutoFit/>
          </a:bodyPr>
          <a:lstStyle/>
          <a:p>
            <a:pPr algn="just"/>
            <a:r>
              <a:rPr lang="en-US" sz="2700" dirty="0"/>
              <a:t>The payload will experience a change in radiation flux as it ascends. We expect the muon count to increase with altitude until between 60,000 and 70,000 feet. At altitudes above this, we expect the count to decrease with altitude (Fig. 1). This curve in the muon count was first discovered by Erich Regener and Georg Pfotzer in the 1930’s is known as  the Pfotzer Curve. The dip in the muon count at higher altitude is caused by less atmosphere being present, and thus fewer radiation scattering events taking place. </a:t>
            </a:r>
          </a:p>
          <a:p>
            <a:pPr algn="just"/>
            <a:endParaRPr lang="en-US" sz="2700" dirty="0"/>
          </a:p>
          <a:p>
            <a:pPr algn="just"/>
            <a:r>
              <a:rPr lang="en-US" sz="2700" dirty="0"/>
              <a:t>Michael Palmer, emeritus professor from West Virginia University, developed a mathematical model to predict the amount of muon flux as a function of altitude. We have adapted his model to fit our collected data (Fig. 1).</a:t>
            </a:r>
          </a:p>
          <a:p>
            <a:pPr algn="just"/>
            <a:endParaRPr lang="en-US" sz="2700" dirty="0"/>
          </a:p>
          <a:p>
            <a:pPr algn="just"/>
            <a:r>
              <a:rPr lang="en-US" sz="2700" dirty="0"/>
              <a:t>A portion of the cosmic rays that generate the showers of muons originate from our Sun. During the eclipse we expect to observe a lower overall count rate during the actual eclipse caused by the rays from the Sun being blocked by the moon.</a:t>
            </a:r>
            <a:endParaRPr lang="en-US" sz="2700" dirty="0">
              <a:solidFill>
                <a:schemeClr val="accent6"/>
              </a:solidFill>
            </a:endParaRPr>
          </a:p>
        </p:txBody>
      </p:sp>
      <p:sp>
        <p:nvSpPr>
          <p:cNvPr id="19" name="TextBox 18"/>
          <p:cNvSpPr txBox="1"/>
          <p:nvPr/>
        </p:nvSpPr>
        <p:spPr>
          <a:xfrm>
            <a:off x="31662503" y="30778339"/>
            <a:ext cx="10265097" cy="923330"/>
          </a:xfrm>
          <a:prstGeom prst="rect">
            <a:avLst/>
          </a:prstGeom>
          <a:noFill/>
        </p:spPr>
        <p:txBody>
          <a:bodyPr wrap="square" rtlCol="0">
            <a:spAutoFit/>
          </a:bodyPr>
          <a:lstStyle/>
          <a:p>
            <a:pPr algn="ctr"/>
            <a:r>
              <a:rPr lang="en-US" sz="2700" dirty="0">
                <a:solidFill>
                  <a:prstClr val="black"/>
                </a:solidFill>
              </a:rPr>
              <a:t>Many thanks to: Chris Koehler, Bernadette Garcia, the </a:t>
            </a:r>
            <a:r>
              <a:rPr lang="en-US" sz="2700" dirty="0"/>
              <a:t>Colorado Space Grant Consortium</a:t>
            </a:r>
            <a:r>
              <a:rPr lang="en-US" sz="2700" dirty="0">
                <a:solidFill>
                  <a:prstClr val="black"/>
                </a:solidFill>
              </a:rPr>
              <a:t>, and </a:t>
            </a:r>
            <a:r>
              <a:rPr lang="en-US" sz="2700" dirty="0"/>
              <a:t>NASA for their support with this project.</a:t>
            </a:r>
          </a:p>
        </p:txBody>
      </p:sp>
      <p:sp>
        <p:nvSpPr>
          <p:cNvPr id="24" name="Rectangle 23"/>
          <p:cNvSpPr/>
          <p:nvPr/>
        </p:nvSpPr>
        <p:spPr>
          <a:xfrm>
            <a:off x="33373974" y="21995547"/>
            <a:ext cx="6858000"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solidFill>
                <a:latin typeface="Britannic Bold" pitchFamily="34" charset="0"/>
              </a:rPr>
              <a:t>Post Flight</a:t>
            </a:r>
          </a:p>
        </p:txBody>
      </p:sp>
      <p:grpSp>
        <p:nvGrpSpPr>
          <p:cNvPr id="25" name="Group 24"/>
          <p:cNvGrpSpPr/>
          <p:nvPr/>
        </p:nvGrpSpPr>
        <p:grpSpPr>
          <a:xfrm>
            <a:off x="1828801" y="24868703"/>
            <a:ext cx="10265096" cy="7059097"/>
            <a:chOff x="1828801" y="24765000"/>
            <a:chExt cx="10265096" cy="7059097"/>
          </a:xfrm>
        </p:grpSpPr>
        <p:sp>
          <p:nvSpPr>
            <p:cNvPr id="39" name="TextBox 38"/>
            <p:cNvSpPr txBox="1"/>
            <p:nvPr/>
          </p:nvSpPr>
          <p:spPr>
            <a:xfrm>
              <a:off x="1828801" y="31116211"/>
              <a:ext cx="10265096" cy="707886"/>
            </a:xfrm>
            <a:prstGeom prst="rect">
              <a:avLst/>
            </a:prstGeom>
            <a:noFill/>
          </p:spPr>
          <p:txBody>
            <a:bodyPr wrap="square" rtlCol="0">
              <a:spAutoFit/>
            </a:bodyPr>
            <a:lstStyle/>
            <a:p>
              <a:pPr algn="ctr"/>
              <a:r>
                <a:rPr lang="en-US" sz="2000" dirty="0"/>
                <a:t>Figure 1. Muon count versus altitude. The blue data points were collected during a balloon flight in the fall of 2016. The green line is a mathematical model developed by </a:t>
              </a:r>
              <a:r>
                <a:rPr lang="en-US" sz="2000" dirty="0"/>
                <a:t>Michael Palmer.</a:t>
              </a:r>
              <a:endParaRPr lang="en-US" sz="2000" dirty="0"/>
            </a:p>
          </p:txBody>
        </p:sp>
        <p:graphicFrame>
          <p:nvGraphicFramePr>
            <p:cNvPr id="71" name="Chart 70">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199219152"/>
                </p:ext>
              </p:extLst>
            </p:nvPr>
          </p:nvGraphicFramePr>
          <p:xfrm>
            <a:off x="1828801" y="24765000"/>
            <a:ext cx="10265096" cy="6351212"/>
          </p:xfrm>
          <a:graphic>
            <a:graphicData uri="http://schemas.openxmlformats.org/drawingml/2006/chart">
              <c:chart xmlns:c="http://schemas.openxmlformats.org/drawingml/2006/chart" xmlns:r="http://schemas.openxmlformats.org/officeDocument/2006/relationships" r:id="rId7"/>
            </a:graphicData>
          </a:graphic>
        </p:graphicFrame>
      </p:grpSp>
      <p:sp>
        <p:nvSpPr>
          <p:cNvPr id="29" name="AutoShape 2" descr="Image result for nasa logo"/>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13944600" y="5849353"/>
            <a:ext cx="16002000" cy="23335247"/>
            <a:chOff x="13944600" y="6324600"/>
            <a:chExt cx="16002000" cy="23335247"/>
          </a:xfrm>
        </p:grpSpPr>
        <p:sp>
          <p:nvSpPr>
            <p:cNvPr id="13" name="Rectangle 12"/>
            <p:cNvSpPr/>
            <p:nvPr/>
          </p:nvSpPr>
          <p:spPr>
            <a:xfrm>
              <a:off x="13944600" y="6934199"/>
              <a:ext cx="16002000" cy="22725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7145000" y="6324600"/>
              <a:ext cx="9601200"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6"/>
                  </a:solidFill>
                  <a:latin typeface="Britannic Bold" pitchFamily="34" charset="0"/>
                </a:rPr>
                <a:t>Identification of Muons</a:t>
              </a:r>
            </a:p>
          </p:txBody>
        </p:sp>
        <p:grpSp>
          <p:nvGrpSpPr>
            <p:cNvPr id="6" name="Group 5"/>
            <p:cNvGrpSpPr/>
            <p:nvPr/>
          </p:nvGrpSpPr>
          <p:grpSpPr>
            <a:xfrm>
              <a:off x="23351805" y="7848600"/>
              <a:ext cx="6442395" cy="10197881"/>
              <a:chOff x="23132322" y="8534400"/>
              <a:chExt cx="6442395" cy="10197881"/>
            </a:xfrm>
          </p:grpSpPr>
          <p:sp>
            <p:nvSpPr>
              <p:cNvPr id="46" name="TextBox 45"/>
              <p:cNvSpPr txBox="1"/>
              <p:nvPr/>
            </p:nvSpPr>
            <p:spPr>
              <a:xfrm>
                <a:off x="23132322" y="17408842"/>
                <a:ext cx="6442395" cy="1323439"/>
              </a:xfrm>
              <a:prstGeom prst="rect">
                <a:avLst/>
              </a:prstGeom>
              <a:noFill/>
            </p:spPr>
            <p:txBody>
              <a:bodyPr wrap="square" rtlCol="0">
                <a:spAutoFit/>
              </a:bodyPr>
              <a:lstStyle/>
              <a:p>
                <a:pPr algn="ctr"/>
                <a:r>
                  <a:rPr lang="en-US" sz="2000" dirty="0"/>
                  <a:t>Figure 2.  The orientation of detectors, A, B, and C. The lines indicate the detection window. Only when a particle passes through at least two of the detectors does it trigger a muon count.</a:t>
                </a:r>
              </a:p>
            </p:txBody>
          </p:sp>
          <p:grpSp>
            <p:nvGrpSpPr>
              <p:cNvPr id="65" name="Group 64"/>
              <p:cNvGrpSpPr/>
              <p:nvPr/>
            </p:nvGrpSpPr>
            <p:grpSpPr>
              <a:xfrm>
                <a:off x="23604696" y="8534400"/>
                <a:ext cx="5497646" cy="8865862"/>
                <a:chOff x="23610754" y="7480697"/>
                <a:chExt cx="5497646" cy="8865862"/>
              </a:xfrm>
            </p:grpSpPr>
            <p:sp>
              <p:nvSpPr>
                <p:cNvPr id="31" name="Rectangle 30"/>
                <p:cNvSpPr/>
                <p:nvPr/>
              </p:nvSpPr>
              <p:spPr>
                <a:xfrm>
                  <a:off x="23610754" y="7480697"/>
                  <a:ext cx="5497646" cy="8865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23850600" y="7543799"/>
                  <a:ext cx="4876800" cy="8595361"/>
                  <a:chOff x="23850600" y="7543799"/>
                  <a:chExt cx="4876800" cy="8595361"/>
                </a:xfrm>
              </p:grpSpPr>
              <p:grpSp>
                <p:nvGrpSpPr>
                  <p:cNvPr id="42" name="Group 41"/>
                  <p:cNvGrpSpPr/>
                  <p:nvPr/>
                </p:nvGrpSpPr>
                <p:grpSpPr>
                  <a:xfrm flipV="1">
                    <a:off x="23850600" y="7543800"/>
                    <a:ext cx="4724400" cy="8555967"/>
                    <a:chOff x="23850600" y="7543800"/>
                    <a:chExt cx="4724400" cy="8555967"/>
                  </a:xfrm>
                </p:grpSpPr>
                <p:cxnSp>
                  <p:nvCxnSpPr>
                    <p:cNvPr id="41" name="Straight Connector 40"/>
                    <p:cNvCxnSpPr/>
                    <p:nvPr/>
                  </p:nvCxnSpPr>
                  <p:spPr>
                    <a:xfrm>
                      <a:off x="23850600" y="7543800"/>
                      <a:ext cx="3200400" cy="8555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231600" y="7543800"/>
                      <a:ext cx="3200400" cy="8555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612600" y="7543800"/>
                      <a:ext cx="3200400" cy="8555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993600" y="7543800"/>
                      <a:ext cx="3200400" cy="8555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5374600" y="7543800"/>
                      <a:ext cx="3200400" cy="8555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4003000" y="7543800"/>
                    <a:ext cx="4724400" cy="8555967"/>
                    <a:chOff x="23850600" y="7543800"/>
                    <a:chExt cx="4724400" cy="8555967"/>
                  </a:xfrm>
                </p:grpSpPr>
                <p:cxnSp>
                  <p:nvCxnSpPr>
                    <p:cNvPr id="59" name="Straight Connector 58"/>
                    <p:cNvCxnSpPr/>
                    <p:nvPr/>
                  </p:nvCxnSpPr>
                  <p:spPr>
                    <a:xfrm>
                      <a:off x="23850600" y="7543800"/>
                      <a:ext cx="3200400" cy="85559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231600" y="7543800"/>
                      <a:ext cx="3200400" cy="85559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612600" y="7543800"/>
                      <a:ext cx="3200400" cy="85559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993600" y="7543800"/>
                      <a:ext cx="3200400" cy="85559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5374600" y="7543800"/>
                      <a:ext cx="3200400" cy="85559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5527000" y="7543799"/>
                    <a:ext cx="1600200" cy="8595361"/>
                    <a:chOff x="25527000" y="7543799"/>
                    <a:chExt cx="1600200" cy="8595361"/>
                  </a:xfrm>
                </p:grpSpPr>
                <p:cxnSp>
                  <p:nvCxnSpPr>
                    <p:cNvPr id="51" name="Straight Connector 50"/>
                    <p:cNvCxnSpPr/>
                    <p:nvPr/>
                  </p:nvCxnSpPr>
                  <p:spPr>
                    <a:xfrm>
                      <a:off x="26327100" y="7543799"/>
                      <a:ext cx="0" cy="8595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746200" y="7543799"/>
                      <a:ext cx="0" cy="8595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27200" y="7543799"/>
                      <a:ext cx="0" cy="8595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5908000" y="7543799"/>
                      <a:ext cx="0" cy="8595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527000" y="7543800"/>
                      <a:ext cx="0" cy="8595360"/>
                    </a:xfrm>
                    <a:prstGeom prst="line">
                      <a:avLst/>
                    </a:prstGeom>
                    <a:ln w="76200"/>
                  </p:spPr>
                  <p:style>
                    <a:lnRef idx="1">
                      <a:schemeClr val="accent1"/>
                    </a:lnRef>
                    <a:fillRef idx="0">
                      <a:schemeClr val="accent1"/>
                    </a:fillRef>
                    <a:effectRef idx="0">
                      <a:schemeClr val="accent1"/>
                    </a:effectRef>
                    <a:fontRef idx="minor">
                      <a:schemeClr val="tx1"/>
                    </a:fontRef>
                  </p:style>
                </p:cxnSp>
              </p:grpSp>
            </p:grpSp>
            <p:sp>
              <p:nvSpPr>
                <p:cNvPr id="36" name="Oval 35"/>
                <p:cNvSpPr/>
                <p:nvPr/>
              </p:nvSpPr>
              <p:spPr>
                <a:xfrm>
                  <a:off x="25374600" y="8610600"/>
                  <a:ext cx="1905000" cy="18266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9" name="Oval 48"/>
                <p:cNvSpPr/>
                <p:nvPr/>
              </p:nvSpPr>
              <p:spPr>
                <a:xfrm>
                  <a:off x="25374600" y="13410718"/>
                  <a:ext cx="1905000" cy="18266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0" name="Oval 49"/>
                <p:cNvSpPr/>
                <p:nvPr/>
              </p:nvSpPr>
              <p:spPr>
                <a:xfrm>
                  <a:off x="25374600" y="11049000"/>
                  <a:ext cx="1905000" cy="18266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sp>
          <p:nvSpPr>
            <p:cNvPr id="30" name="TextBox 29"/>
            <p:cNvSpPr txBox="1"/>
            <p:nvPr/>
          </p:nvSpPr>
          <p:spPr>
            <a:xfrm>
              <a:off x="14262038" y="7579608"/>
              <a:ext cx="8978962" cy="11310789"/>
            </a:xfrm>
            <a:prstGeom prst="rect">
              <a:avLst/>
            </a:prstGeom>
            <a:noFill/>
          </p:spPr>
          <p:txBody>
            <a:bodyPr wrap="square" rtlCol="0">
              <a:spAutoFit/>
            </a:bodyPr>
            <a:lstStyle/>
            <a:p>
              <a:pPr algn="just"/>
              <a:r>
                <a:rPr lang="en-US" sz="2700" dirty="0"/>
                <a:t>The current experiment is built upon previous attempts to measure muon flux as it varies with altitude using </a:t>
              </a:r>
              <a:r>
                <a:rPr lang="en-US" sz="2700" dirty="0"/>
                <a:t>Geiger–Müller tube</a:t>
              </a:r>
              <a:r>
                <a:rPr lang="en-US" sz="2700" dirty="0"/>
                <a:t>. A major downfall of the use of single </a:t>
              </a:r>
              <a:r>
                <a:rPr lang="en-US" sz="2700" dirty="0"/>
                <a:t>Geiger–Müller tubes </a:t>
              </a:r>
              <a:r>
                <a:rPr lang="en-US" sz="2700" dirty="0"/>
                <a:t>is that any charged particle will trigger a “count” on the device. To help identify just the muons that passed through the payload, three</a:t>
              </a:r>
              <a:r>
                <a:rPr lang="en-US" sz="2700" dirty="0"/>
                <a:t> tubes </a:t>
              </a:r>
              <a:r>
                <a:rPr lang="en-US" sz="2700" dirty="0"/>
                <a:t>were wired to a coincidence circuit. Only when at least two of the </a:t>
              </a:r>
              <a:r>
                <a:rPr lang="en-US" sz="2700" dirty="0"/>
                <a:t>tubes</a:t>
              </a:r>
              <a:r>
                <a:rPr lang="en-US" sz="2700" dirty="0"/>
                <a:t> were triggered simultaneously would the muon count be increased. Stacking the </a:t>
              </a:r>
              <a:r>
                <a:rPr lang="en-US" sz="2700" dirty="0"/>
                <a:t>Geiger–Müller tubes</a:t>
              </a:r>
              <a:r>
                <a:rPr lang="en-US" sz="2700" dirty="0"/>
                <a:t> vertically allowed us to distinguish the direction from which particles were detected. Only particles that came from a small arc directly above the tubes would be detected. To increase the detection angle, three </a:t>
              </a:r>
              <a:r>
                <a:rPr lang="en-US" sz="2700" dirty="0"/>
                <a:t>Geiger–Müller tubes were used</a:t>
              </a:r>
              <a:r>
                <a:rPr lang="en-US" sz="2700" dirty="0"/>
                <a:t> (Fig. 2).</a:t>
              </a:r>
            </a:p>
            <a:p>
              <a:pPr algn="just"/>
              <a:endParaRPr lang="en-US" sz="2700" dirty="0"/>
            </a:p>
            <a:p>
              <a:pPr algn="just"/>
              <a:r>
                <a:rPr lang="en-US" sz="2700" dirty="0"/>
                <a:t>This experiment will see the replacement of the third </a:t>
              </a:r>
              <a:r>
                <a:rPr lang="en-US" sz="2700" dirty="0"/>
                <a:t>Geiger–Müller tube</a:t>
              </a:r>
              <a:r>
                <a:rPr lang="en-US" sz="2700" dirty="0"/>
                <a:t> with a silicon photomultiplier (SiPM) coupled to a Cesium iodide (CsI) scintillation crystal (Fig. 2, Object C and Fig 3). When incident particles enter the CsI crystal, they excite the atoms in the structure and cause them to eject photons. The energy released due to these photons is directly proportional to the energy of the </a:t>
              </a:r>
              <a:r>
                <a:rPr lang="en-US" sz="2700" dirty="0"/>
                <a:t>incident</a:t>
              </a:r>
              <a:r>
                <a:rPr lang="en-US" sz="2700" dirty="0">
                  <a:solidFill>
                    <a:srgbClr val="FF0000"/>
                  </a:solidFill>
                </a:rPr>
                <a:t> </a:t>
              </a:r>
              <a:r>
                <a:rPr lang="en-US" sz="2700" dirty="0"/>
                <a:t>particle as well as the amount of material the particle has penetrated. This means that every particle detected has a characteristic intensity. This unique design, utilizing both Geiger–Müller tubes and a scintillation detector should provide greater certainty in the identification of muons from other forms of ionizing radiation. </a:t>
              </a:r>
            </a:p>
          </p:txBody>
        </p:sp>
        <p:sp>
          <p:nvSpPr>
            <p:cNvPr id="12" name="Rectangle 11"/>
            <p:cNvSpPr/>
            <p:nvPr/>
          </p:nvSpPr>
          <p:spPr>
            <a:xfrm>
              <a:off x="14247828" y="18153647"/>
              <a:ext cx="15470172" cy="2585323"/>
            </a:xfrm>
            <a:prstGeom prst="rect">
              <a:avLst/>
            </a:prstGeom>
          </p:spPr>
          <p:txBody>
            <a:bodyPr wrap="square">
              <a:spAutoFit/>
            </a:bodyPr>
            <a:lstStyle/>
            <a:p>
              <a:pPr algn="just"/>
              <a:endParaRPr lang="en-US" sz="2700" dirty="0"/>
            </a:p>
            <a:p>
              <a:pPr algn="just"/>
              <a:r>
                <a:rPr lang="en-US" sz="2700" dirty="0"/>
                <a:t>In addition to the replacement of the third Geiger–Müller tube, thin sheets of lead will be added above each of the tubes. The sheets of lead will act as filtering agents by attenuating the radiation caused by particles other than muons. The muon has much higher energy than other particles and not as easily deflected by lead. In this configuration, a  coincidence count will consist of a positive detection signal from at least one of the Geiger–Müller tubes as well as from the scintillation detector.</a:t>
              </a:r>
            </a:p>
          </p:txBody>
        </p:sp>
        <p:grpSp>
          <p:nvGrpSpPr>
            <p:cNvPr id="34" name="Group 33"/>
            <p:cNvGrpSpPr/>
            <p:nvPr/>
          </p:nvGrpSpPr>
          <p:grpSpPr>
            <a:xfrm>
              <a:off x="17163068" y="21281146"/>
              <a:ext cx="9565064" cy="8208254"/>
              <a:chOff x="15257466" y="21509746"/>
              <a:chExt cx="9565064" cy="8208254"/>
            </a:xfrm>
          </p:grpSpPr>
          <p:sp>
            <p:nvSpPr>
              <p:cNvPr id="3" name="Rectangle 2"/>
              <p:cNvSpPr/>
              <p:nvPr/>
            </p:nvSpPr>
            <p:spPr>
              <a:xfrm>
                <a:off x="15257466" y="29317890"/>
                <a:ext cx="9565064" cy="400110"/>
              </a:xfrm>
              <a:prstGeom prst="rect">
                <a:avLst/>
              </a:prstGeom>
            </p:spPr>
            <p:txBody>
              <a:bodyPr wrap="square">
                <a:spAutoFit/>
              </a:bodyPr>
              <a:lstStyle/>
              <a:p>
                <a:pPr algn="ctr"/>
                <a:r>
                  <a:rPr lang="en-US" sz="2000" dirty="0"/>
                  <a:t>Figure 3.  3D rendering of the </a:t>
                </a:r>
                <a:r>
                  <a:rPr lang="en-US" sz="2000" dirty="0"/>
                  <a:t>Geiger–Müller tubes</a:t>
                </a:r>
                <a:r>
                  <a:rPr lang="en-US" sz="2000" dirty="0"/>
                  <a:t> and SiPM. </a:t>
                </a:r>
              </a:p>
            </p:txBody>
          </p:sp>
          <p:sp>
            <p:nvSpPr>
              <p:cNvPr id="74" name="Rectangle 73"/>
              <p:cNvSpPr/>
              <p:nvPr/>
            </p:nvSpPr>
            <p:spPr>
              <a:xfrm>
                <a:off x="15257466" y="27937361"/>
                <a:ext cx="9565064" cy="1323439"/>
              </a:xfrm>
              <a:prstGeom prst="rect">
                <a:avLst/>
              </a:prstGeom>
              <a:ln>
                <a:solidFill>
                  <a:schemeClr val="tx1"/>
                </a:solidFill>
              </a:ln>
            </p:spPr>
            <p:txBody>
              <a:bodyPr wrap="square">
                <a:spAutoFit/>
              </a:bodyPr>
              <a:lstStyle/>
              <a:p>
                <a:pPr marL="457200" indent="-457200">
                  <a:buFont typeface="+mj-lt"/>
                  <a:buAutoNum type="alphaUcPeriod"/>
                </a:pPr>
                <a:r>
                  <a:rPr lang="en-US" sz="2000" dirty="0"/>
                  <a:t>Geiger–Müller tube A</a:t>
                </a:r>
              </a:p>
              <a:p>
                <a:pPr marL="457200" indent="-457200">
                  <a:buFont typeface="+mj-lt"/>
                  <a:buAutoNum type="alphaUcPeriod"/>
                </a:pPr>
                <a:r>
                  <a:rPr lang="en-US" sz="2000" dirty="0"/>
                  <a:t>Geiger–Müller tube B</a:t>
                </a:r>
              </a:p>
              <a:p>
                <a:pPr marL="457200" indent="-457200">
                  <a:buFont typeface="+mj-lt"/>
                  <a:buAutoNum type="alphaUcPeriod"/>
                </a:pPr>
                <a:r>
                  <a:rPr lang="en-US" sz="2000" dirty="0"/>
                  <a:t>Scintillation crystal wrapped in Mylar to provide a light barrier</a:t>
                </a:r>
              </a:p>
              <a:p>
                <a:pPr marL="457200" indent="-457200">
                  <a:buFont typeface="+mj-lt"/>
                  <a:buAutoNum type="alphaUcPeriod"/>
                </a:pPr>
                <a:r>
                  <a:rPr lang="en-US" sz="2000" dirty="0"/>
                  <a:t>Silicon photomultiplier (SiPM)</a:t>
                </a:r>
              </a:p>
            </p:txBody>
          </p:sp>
          <p:grpSp>
            <p:nvGrpSpPr>
              <p:cNvPr id="33" name="Group 32"/>
              <p:cNvGrpSpPr/>
              <p:nvPr/>
            </p:nvGrpSpPr>
            <p:grpSpPr>
              <a:xfrm>
                <a:off x="15257466" y="21509746"/>
                <a:ext cx="9565064" cy="6437556"/>
                <a:chOff x="14249400" y="23088600"/>
                <a:chExt cx="9565064" cy="6437556"/>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49400" y="23088600"/>
                  <a:ext cx="9565064" cy="6437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ectangle 69"/>
                <p:cNvSpPr/>
                <p:nvPr/>
              </p:nvSpPr>
              <p:spPr>
                <a:xfrm>
                  <a:off x="20905600" y="24357210"/>
                  <a:ext cx="354200" cy="492443"/>
                </a:xfrm>
                <a:prstGeom prst="rect">
                  <a:avLst/>
                </a:prstGeom>
                <a:ln>
                  <a:solidFill>
                    <a:schemeClr val="bg1"/>
                  </a:solidFill>
                </a:ln>
              </p:spPr>
              <p:txBody>
                <a:bodyPr wrap="square">
                  <a:spAutoFit/>
                </a:bodyPr>
                <a:lstStyle/>
                <a:p>
                  <a:pPr algn="ctr"/>
                  <a:r>
                    <a:rPr lang="en-US" sz="2600" b="1" dirty="0">
                      <a:solidFill>
                        <a:schemeClr val="bg1"/>
                      </a:solidFill>
                      <a:latin typeface="Franklin Gothic Book" panose="020B0503020102020204" pitchFamily="34" charset="0"/>
                    </a:rPr>
                    <a:t>A</a:t>
                  </a:r>
                  <a:endParaRPr lang="en-US" sz="2600" b="1" dirty="0">
                    <a:solidFill>
                      <a:schemeClr val="bg1"/>
                    </a:solidFill>
                  </a:endParaRPr>
                </a:p>
              </p:txBody>
            </p:sp>
            <p:sp>
              <p:nvSpPr>
                <p:cNvPr id="73" name="Rectangle 72"/>
                <p:cNvSpPr/>
                <p:nvPr/>
              </p:nvSpPr>
              <p:spPr>
                <a:xfrm>
                  <a:off x="20905600" y="26253757"/>
                  <a:ext cx="354200" cy="492443"/>
                </a:xfrm>
                <a:prstGeom prst="rect">
                  <a:avLst/>
                </a:prstGeom>
                <a:ln>
                  <a:solidFill>
                    <a:schemeClr val="bg1"/>
                  </a:solidFill>
                </a:ln>
              </p:spPr>
              <p:txBody>
                <a:bodyPr wrap="square">
                  <a:spAutoFit/>
                </a:bodyPr>
                <a:lstStyle/>
                <a:p>
                  <a:pPr algn="ctr"/>
                  <a:r>
                    <a:rPr lang="en-US" sz="2600" b="1" dirty="0">
                      <a:solidFill>
                        <a:schemeClr val="bg1"/>
                      </a:solidFill>
                      <a:latin typeface="Franklin Gothic Book" panose="020B0503020102020204" pitchFamily="34" charset="0"/>
                    </a:rPr>
                    <a:t>B</a:t>
                  </a:r>
                  <a:endParaRPr lang="en-US" sz="2600" b="1" dirty="0">
                    <a:solidFill>
                      <a:schemeClr val="bg1"/>
                    </a:solidFill>
                  </a:endParaRPr>
                </a:p>
              </p:txBody>
            </p:sp>
            <p:sp>
              <p:nvSpPr>
                <p:cNvPr id="76" name="Rectangle 75"/>
                <p:cNvSpPr/>
                <p:nvPr/>
              </p:nvSpPr>
              <p:spPr>
                <a:xfrm>
                  <a:off x="17907000" y="27680013"/>
                  <a:ext cx="354200" cy="492443"/>
                </a:xfrm>
                <a:prstGeom prst="rect">
                  <a:avLst/>
                </a:prstGeom>
                <a:ln>
                  <a:solidFill>
                    <a:schemeClr val="bg1"/>
                  </a:solidFill>
                </a:ln>
              </p:spPr>
              <p:txBody>
                <a:bodyPr wrap="square">
                  <a:spAutoFit/>
                </a:bodyPr>
                <a:lstStyle/>
                <a:p>
                  <a:pPr algn="ctr"/>
                  <a:r>
                    <a:rPr lang="en-US" sz="2600" b="1" dirty="0">
                      <a:solidFill>
                        <a:schemeClr val="bg1"/>
                      </a:solidFill>
                      <a:latin typeface="Franklin Gothic Book" panose="020B0503020102020204" pitchFamily="34" charset="0"/>
                    </a:rPr>
                    <a:t>C</a:t>
                  </a:r>
                  <a:endParaRPr lang="en-US" sz="2600" b="1" dirty="0">
                    <a:solidFill>
                      <a:schemeClr val="bg1"/>
                    </a:solidFill>
                  </a:endParaRPr>
                </a:p>
              </p:txBody>
            </p:sp>
            <p:sp>
              <p:nvSpPr>
                <p:cNvPr id="78" name="Rectangle 77"/>
                <p:cNvSpPr/>
                <p:nvPr/>
              </p:nvSpPr>
              <p:spPr>
                <a:xfrm>
                  <a:off x="21639119" y="28561545"/>
                  <a:ext cx="354200" cy="492443"/>
                </a:xfrm>
                <a:prstGeom prst="rect">
                  <a:avLst/>
                </a:prstGeom>
                <a:ln>
                  <a:solidFill>
                    <a:schemeClr val="bg1"/>
                  </a:solidFill>
                </a:ln>
              </p:spPr>
              <p:txBody>
                <a:bodyPr wrap="square">
                  <a:spAutoFit/>
                </a:bodyPr>
                <a:lstStyle/>
                <a:p>
                  <a:pPr algn="ctr"/>
                  <a:r>
                    <a:rPr lang="en-US" sz="2600" b="1" dirty="0">
                      <a:solidFill>
                        <a:schemeClr val="bg1"/>
                      </a:solidFill>
                      <a:latin typeface="Franklin Gothic Book" panose="020B0503020102020204" pitchFamily="34" charset="0"/>
                    </a:rPr>
                    <a:t>D</a:t>
                  </a:r>
                  <a:endParaRPr lang="en-US" sz="2600" b="1" dirty="0">
                    <a:solidFill>
                      <a:schemeClr val="bg1"/>
                    </a:solidFill>
                  </a:endParaRPr>
                </a:p>
              </p:txBody>
            </p:sp>
          </p:grpSp>
        </p:grpSp>
      </p:grpSp>
      <p:grpSp>
        <p:nvGrpSpPr>
          <p:cNvPr id="1049" name="Group 1048"/>
          <p:cNvGrpSpPr/>
          <p:nvPr/>
        </p:nvGrpSpPr>
        <p:grpSpPr>
          <a:xfrm>
            <a:off x="31710098" y="6349910"/>
            <a:ext cx="10185750" cy="6394600"/>
            <a:chOff x="31710098" y="6349910"/>
            <a:chExt cx="10185750" cy="6394600"/>
          </a:xfrm>
        </p:grpSpPr>
        <p:grpSp>
          <p:nvGrpSpPr>
            <p:cNvPr id="1040" name="Group 1039"/>
            <p:cNvGrpSpPr/>
            <p:nvPr/>
          </p:nvGrpSpPr>
          <p:grpSpPr>
            <a:xfrm>
              <a:off x="31710098" y="6349910"/>
              <a:ext cx="10185750" cy="6394600"/>
              <a:chOff x="31710098" y="6349910"/>
              <a:chExt cx="10185750" cy="6394600"/>
            </a:xfrm>
          </p:grpSpPr>
          <p:sp>
            <p:nvSpPr>
              <p:cNvPr id="38" name="TextBox 37"/>
              <p:cNvSpPr txBox="1"/>
              <p:nvPr/>
            </p:nvSpPr>
            <p:spPr>
              <a:xfrm>
                <a:off x="32482498" y="12344400"/>
                <a:ext cx="9162725" cy="400110"/>
              </a:xfrm>
              <a:prstGeom prst="rect">
                <a:avLst/>
              </a:prstGeom>
              <a:noFill/>
            </p:spPr>
            <p:txBody>
              <a:bodyPr wrap="square" rtlCol="0">
                <a:spAutoFit/>
              </a:bodyPr>
              <a:lstStyle/>
              <a:p>
                <a:pPr algn="ctr"/>
                <a:r>
                  <a:rPr lang="en-US" sz="2000" dirty="0"/>
                  <a:t>Figure 4.  Overview of the expected flight plan</a:t>
                </a:r>
              </a:p>
            </p:txBody>
          </p:sp>
          <p:grpSp>
            <p:nvGrpSpPr>
              <p:cNvPr id="1039" name="Group 1038"/>
              <p:cNvGrpSpPr/>
              <p:nvPr/>
            </p:nvGrpSpPr>
            <p:grpSpPr>
              <a:xfrm>
                <a:off x="31710098" y="6349910"/>
                <a:ext cx="10185750" cy="5994490"/>
                <a:chOff x="31710098" y="6349910"/>
                <a:chExt cx="10185750" cy="5994490"/>
              </a:xfrm>
            </p:grpSpPr>
            <p:sp>
              <p:nvSpPr>
                <p:cNvPr id="40" name="Rectangle 39"/>
                <p:cNvSpPr/>
                <p:nvPr/>
              </p:nvSpPr>
              <p:spPr>
                <a:xfrm>
                  <a:off x="31710098" y="6782299"/>
                  <a:ext cx="10185750" cy="55621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1927800" y="6349910"/>
                  <a:ext cx="8763000" cy="5257800"/>
                  <a:chOff x="31927800" y="6705600"/>
                  <a:chExt cx="8763000" cy="5257800"/>
                </a:xfrm>
              </p:grpSpPr>
              <p:graphicFrame>
                <p:nvGraphicFramePr>
                  <p:cNvPr id="81" name="Diagram 80"/>
                  <p:cNvGraphicFramePr/>
                  <p:nvPr>
                    <p:extLst>
                      <p:ext uri="{D42A27DB-BD31-4B8C-83A1-F6EECF244321}">
                        <p14:modId xmlns:p14="http://schemas.microsoft.com/office/powerpoint/2010/main" val="2456154112"/>
                      </p:ext>
                    </p:extLst>
                  </p:nvPr>
                </p:nvGraphicFramePr>
                <p:xfrm>
                  <a:off x="35737800" y="7727344"/>
                  <a:ext cx="4953000" cy="423605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52" name="Diagram 51"/>
                  <p:cNvGraphicFramePr/>
                  <p:nvPr>
                    <p:extLst>
                      <p:ext uri="{D42A27DB-BD31-4B8C-83A1-F6EECF244321}">
                        <p14:modId xmlns:p14="http://schemas.microsoft.com/office/powerpoint/2010/main" val="2285913367"/>
                      </p:ext>
                    </p:extLst>
                  </p:nvPr>
                </p:nvGraphicFramePr>
                <p:xfrm>
                  <a:off x="31927800" y="6705600"/>
                  <a:ext cx="4953000" cy="423605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sp>
              <p:nvSpPr>
                <p:cNvPr id="80" name="Rectangle 79"/>
                <p:cNvSpPr/>
                <p:nvPr/>
              </p:nvSpPr>
              <p:spPr>
                <a:xfrm>
                  <a:off x="32308800" y="9474110"/>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0328675" y="10519317"/>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rot="10800000">
                  <a:off x="37812623" y="8249166"/>
                  <a:ext cx="609600" cy="457200"/>
                  <a:chOff x="34137600" y="8823628"/>
                  <a:chExt cx="609600" cy="457200"/>
                </a:xfrm>
              </p:grpSpPr>
              <p:sp>
                <p:nvSpPr>
                  <p:cNvPr id="95" name="Rectangle 94"/>
                  <p:cNvSpPr/>
                  <p:nvPr/>
                </p:nvSpPr>
                <p:spPr>
                  <a:xfrm>
                    <a:off x="34137600" y="8823628"/>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95" idx="2"/>
                    <a:endCxn id="95" idx="0"/>
                  </p:cNvCxnSpPr>
                  <p:nvPr/>
                </p:nvCxnSpPr>
                <p:spPr>
                  <a:xfrm flipV="1">
                    <a:off x="34442400" y="8823628"/>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34050994" y="7427116"/>
                  <a:ext cx="685800" cy="1498022"/>
                  <a:chOff x="34050994" y="7782806"/>
                  <a:chExt cx="685800" cy="1498022"/>
                </a:xfrm>
              </p:grpSpPr>
              <p:grpSp>
                <p:nvGrpSpPr>
                  <p:cNvPr id="100" name="Group 99"/>
                  <p:cNvGrpSpPr/>
                  <p:nvPr/>
                </p:nvGrpSpPr>
                <p:grpSpPr>
                  <a:xfrm>
                    <a:off x="34050994" y="7782806"/>
                    <a:ext cx="685800" cy="1498022"/>
                    <a:chOff x="34050994" y="7782806"/>
                    <a:chExt cx="685800" cy="1498022"/>
                  </a:xfrm>
                </p:grpSpPr>
                <p:grpSp>
                  <p:nvGrpSpPr>
                    <p:cNvPr id="89" name="Group 88"/>
                    <p:cNvGrpSpPr/>
                    <p:nvPr/>
                  </p:nvGrpSpPr>
                  <p:grpSpPr>
                    <a:xfrm>
                      <a:off x="34089094" y="8823628"/>
                      <a:ext cx="609600" cy="457200"/>
                      <a:chOff x="34137600" y="8823628"/>
                      <a:chExt cx="609600" cy="457200"/>
                    </a:xfrm>
                  </p:grpSpPr>
                  <p:sp>
                    <p:nvSpPr>
                      <p:cNvPr id="84" name="Rectangle 83"/>
                      <p:cNvSpPr/>
                      <p:nvPr/>
                    </p:nvSpPr>
                    <p:spPr>
                      <a:xfrm>
                        <a:off x="34137600" y="8823628"/>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a:cxnSpLocks/>
                      </p:cNvCxnSpPr>
                      <p:nvPr/>
                    </p:nvCxnSpPr>
                    <p:spPr>
                      <a:xfrm flipV="1">
                        <a:off x="34442400" y="8872728"/>
                        <a:ext cx="0" cy="347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Teardrop 92"/>
                    <p:cNvSpPr/>
                    <p:nvPr/>
                  </p:nvSpPr>
                  <p:spPr>
                    <a:xfrm rot="8144412">
                      <a:off x="34050994" y="7782806"/>
                      <a:ext cx="685800" cy="685800"/>
                    </a:xfrm>
                    <a:prstGeom prst="teardrop">
                      <a:avLst>
                        <a:gd name="adj" fmla="val 113407"/>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2" name="Straight Connector 101"/>
                  <p:cNvCxnSpPr>
                    <a:endCxn id="93" idx="7"/>
                  </p:cNvCxnSpPr>
                  <p:nvPr/>
                </p:nvCxnSpPr>
                <p:spPr>
                  <a:xfrm flipV="1">
                    <a:off x="34075632" y="8675610"/>
                    <a:ext cx="311157" cy="163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3" idx="7"/>
                  </p:cNvCxnSpPr>
                  <p:nvPr/>
                </p:nvCxnSpPr>
                <p:spPr>
                  <a:xfrm flipH="1" flipV="1">
                    <a:off x="34386789" y="8675610"/>
                    <a:ext cx="311905" cy="1480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3" idx="7"/>
                    <a:endCxn id="84" idx="0"/>
                  </p:cNvCxnSpPr>
                  <p:nvPr/>
                </p:nvCxnSpPr>
                <p:spPr>
                  <a:xfrm>
                    <a:off x="34386789" y="8675610"/>
                    <a:ext cx="0" cy="1480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36118800" y="6970998"/>
                  <a:ext cx="1066800" cy="1569056"/>
                  <a:chOff x="36118800" y="7326688"/>
                  <a:chExt cx="1066800" cy="1569056"/>
                </a:xfrm>
              </p:grpSpPr>
              <p:sp>
                <p:nvSpPr>
                  <p:cNvPr id="107" name="Explosion: 8 Points 106"/>
                  <p:cNvSpPr/>
                  <p:nvPr/>
                </p:nvSpPr>
                <p:spPr>
                  <a:xfrm>
                    <a:off x="36118800" y="7326688"/>
                    <a:ext cx="1066800" cy="1168400"/>
                  </a:xfrm>
                  <a:prstGeom prst="irregularSeal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36325893" y="8290526"/>
                    <a:ext cx="623062" cy="605218"/>
                    <a:chOff x="34075632" y="8675610"/>
                    <a:chExt cx="623062" cy="605218"/>
                  </a:xfrm>
                </p:grpSpPr>
                <p:sp>
                  <p:nvSpPr>
                    <p:cNvPr id="123" name="Rectangle 122"/>
                    <p:cNvSpPr/>
                    <p:nvPr/>
                  </p:nvSpPr>
                  <p:spPr>
                    <a:xfrm>
                      <a:off x="34089094" y="8823628"/>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a:cxnSpLocks/>
                    </p:cNvCxnSpPr>
                    <p:nvPr/>
                  </p:nvCxnSpPr>
                  <p:spPr>
                    <a:xfrm flipV="1">
                      <a:off x="34075632" y="8675610"/>
                      <a:ext cx="311157" cy="163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cxnSpLocks/>
                    </p:cNvCxnSpPr>
                    <p:nvPr/>
                  </p:nvCxnSpPr>
                  <p:spPr>
                    <a:xfrm flipH="1" flipV="1">
                      <a:off x="34386789" y="8675610"/>
                      <a:ext cx="311905" cy="1480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cxnSpLocks/>
                      <a:endCxn id="123" idx="0"/>
                    </p:cNvCxnSpPr>
                    <p:nvPr/>
                  </p:nvCxnSpPr>
                  <p:spPr>
                    <a:xfrm>
                      <a:off x="34386789" y="8675610"/>
                      <a:ext cx="0" cy="1480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5" name="Chord 114"/>
                <p:cNvSpPr/>
                <p:nvPr/>
              </p:nvSpPr>
              <p:spPr>
                <a:xfrm>
                  <a:off x="39046485" y="8365837"/>
                  <a:ext cx="958515" cy="900118"/>
                </a:xfrm>
                <a:prstGeom prst="chord">
                  <a:avLst>
                    <a:gd name="adj1" fmla="val 10320470"/>
                    <a:gd name="adj2" fmla="val 4711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32004000" y="7482492"/>
                  <a:ext cx="2133114" cy="1077218"/>
                </a:xfrm>
                <a:prstGeom prst="rect">
                  <a:avLst/>
                </a:prstGeom>
                <a:noFill/>
                <a:ln>
                  <a:noFill/>
                </a:ln>
              </p:spPr>
              <p:txBody>
                <a:bodyPr wrap="square" rtlCol="0">
                  <a:spAutoFit/>
                </a:bodyPr>
                <a:lstStyle/>
                <a:p>
                  <a:r>
                    <a:rPr lang="en-US" sz="1600" dirty="0"/>
                    <a:t>2. The balloon carrying the payload will be released, accelerating the payload upwards.</a:t>
                  </a:r>
                </a:p>
              </p:txBody>
            </p:sp>
            <p:sp>
              <p:nvSpPr>
                <p:cNvPr id="149" name="TextBox 148"/>
                <p:cNvSpPr txBox="1"/>
                <p:nvPr/>
              </p:nvSpPr>
              <p:spPr>
                <a:xfrm>
                  <a:off x="36646050" y="9514582"/>
                  <a:ext cx="2923892" cy="1077218"/>
                </a:xfrm>
                <a:prstGeom prst="rect">
                  <a:avLst/>
                </a:prstGeom>
                <a:noFill/>
                <a:ln>
                  <a:noFill/>
                </a:ln>
              </p:spPr>
              <p:txBody>
                <a:bodyPr wrap="square" rtlCol="0">
                  <a:spAutoFit/>
                </a:bodyPr>
                <a:lstStyle/>
                <a:p>
                  <a:r>
                    <a:rPr lang="en-US" sz="1600" dirty="0"/>
                    <a:t>4. As the payload passes into ticker atmosphere, a parachute will deploy, slowing the payloads decent.</a:t>
                  </a:r>
                </a:p>
              </p:txBody>
            </p:sp>
            <p:sp>
              <p:nvSpPr>
                <p:cNvPr id="150" name="TextBox 149"/>
                <p:cNvSpPr txBox="1"/>
                <p:nvPr/>
              </p:nvSpPr>
              <p:spPr>
                <a:xfrm>
                  <a:off x="37228180" y="6949092"/>
                  <a:ext cx="2776820" cy="1077218"/>
                </a:xfrm>
                <a:prstGeom prst="rect">
                  <a:avLst/>
                </a:prstGeom>
                <a:noFill/>
                <a:ln>
                  <a:noFill/>
                </a:ln>
              </p:spPr>
              <p:txBody>
                <a:bodyPr wrap="square" rtlCol="0">
                  <a:spAutoFit/>
                </a:bodyPr>
                <a:lstStyle/>
                <a:p>
                  <a:r>
                    <a:rPr lang="en-US" sz="1600" dirty="0"/>
                    <a:t>3. At apogee, the balloon will burst and begin to undergo rapid acceleration towards the ground and free fall.</a:t>
                  </a:r>
                </a:p>
              </p:txBody>
            </p:sp>
            <p:sp>
              <p:nvSpPr>
                <p:cNvPr id="151" name="TextBox 150"/>
                <p:cNvSpPr txBox="1"/>
                <p:nvPr/>
              </p:nvSpPr>
              <p:spPr>
                <a:xfrm>
                  <a:off x="38481000" y="11191318"/>
                  <a:ext cx="3248906" cy="584775"/>
                </a:xfrm>
                <a:prstGeom prst="rect">
                  <a:avLst/>
                </a:prstGeom>
                <a:noFill/>
                <a:ln>
                  <a:noFill/>
                </a:ln>
              </p:spPr>
              <p:txBody>
                <a:bodyPr wrap="square" rtlCol="0">
                  <a:spAutoFit/>
                </a:bodyPr>
                <a:lstStyle/>
                <a:p>
                  <a:r>
                    <a:rPr lang="en-US" sz="1600" dirty="0"/>
                    <a:t>5. The flight team will arrive at the landing site to retrieve the payload.</a:t>
                  </a:r>
                </a:p>
              </p:txBody>
            </p:sp>
            <p:sp>
              <p:nvSpPr>
                <p:cNvPr id="1033" name="TextBox 1032"/>
                <p:cNvSpPr txBox="1"/>
                <p:nvPr/>
              </p:nvSpPr>
              <p:spPr>
                <a:xfrm>
                  <a:off x="32210166" y="10114250"/>
                  <a:ext cx="3222834" cy="2062103"/>
                </a:xfrm>
                <a:prstGeom prst="rect">
                  <a:avLst/>
                </a:prstGeom>
                <a:noFill/>
                <a:ln>
                  <a:noFill/>
                </a:ln>
              </p:spPr>
              <p:txBody>
                <a:bodyPr wrap="square" rtlCol="0">
                  <a:spAutoFit/>
                </a:bodyPr>
                <a:lstStyle/>
                <a:p>
                  <a:r>
                    <a:rPr lang="en-US" sz="1600" dirty="0"/>
                    <a:t>1. Approximately 20 minutes prior to flight the flight computer and various subsystems will be powered on. </a:t>
                  </a:r>
                  <a:r>
                    <a:rPr lang="en-US" sz="1600" dirty="0"/>
                    <a:t>The flight computer will give an indication via LEDs that the payload is functioning correctly. The payload will begin to send initial data back to a laptop via an </a:t>
                  </a:r>
                  <a:r>
                    <a:rPr lang="en-US" sz="1600" dirty="0" err="1"/>
                    <a:t>xBee</a:t>
                  </a:r>
                  <a:r>
                    <a:rPr lang="en-US" sz="1600" dirty="0"/>
                    <a:t> radio.</a:t>
                  </a:r>
                  <a:endParaRPr lang="en-US" sz="1600" dirty="0"/>
                </a:p>
              </p:txBody>
            </p:sp>
          </p:grpSp>
        </p:grpSp>
        <p:grpSp>
          <p:nvGrpSpPr>
            <p:cNvPr id="1048" name="Group 1047"/>
            <p:cNvGrpSpPr/>
            <p:nvPr/>
          </p:nvGrpSpPr>
          <p:grpSpPr>
            <a:xfrm>
              <a:off x="39051753" y="8881294"/>
              <a:ext cx="948160" cy="738730"/>
              <a:chOff x="39051753" y="8881294"/>
              <a:chExt cx="948160" cy="738730"/>
            </a:xfrm>
          </p:grpSpPr>
          <p:grpSp>
            <p:nvGrpSpPr>
              <p:cNvPr id="1041" name="Group 1040"/>
              <p:cNvGrpSpPr/>
              <p:nvPr/>
            </p:nvGrpSpPr>
            <p:grpSpPr>
              <a:xfrm>
                <a:off x="39051753" y="8881294"/>
                <a:ext cx="948160" cy="738730"/>
                <a:chOff x="39051753" y="9340116"/>
                <a:chExt cx="948160" cy="738730"/>
              </a:xfrm>
            </p:grpSpPr>
            <p:grpSp>
              <p:nvGrpSpPr>
                <p:cNvPr id="90" name="Group 89"/>
                <p:cNvGrpSpPr/>
                <p:nvPr/>
              </p:nvGrpSpPr>
              <p:grpSpPr>
                <a:xfrm>
                  <a:off x="39222618" y="9621646"/>
                  <a:ext cx="609600" cy="457200"/>
                  <a:chOff x="39222618" y="9621646"/>
                  <a:chExt cx="609600" cy="457200"/>
                </a:xfrm>
              </p:grpSpPr>
              <p:sp>
                <p:nvSpPr>
                  <p:cNvPr id="98" name="Rectangle 97"/>
                  <p:cNvSpPr/>
                  <p:nvPr/>
                </p:nvSpPr>
                <p:spPr>
                  <a:xfrm rot="10800000">
                    <a:off x="39222618" y="9621646"/>
                    <a:ext cx="609600" cy="4572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cxnSpLocks/>
                  </p:cNvCxnSpPr>
                  <p:nvPr/>
                </p:nvCxnSpPr>
                <p:spPr>
                  <a:xfrm rot="10800000" flipV="1">
                    <a:off x="39527418" y="9735946"/>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6" name="Straight Connector 125"/>
                <p:cNvCxnSpPr>
                  <a:cxnSpLocks/>
                  <a:stCxn id="115" idx="2"/>
                  <a:endCxn id="98" idx="2"/>
                </p:cNvCxnSpPr>
                <p:nvPr/>
              </p:nvCxnSpPr>
              <p:spPr>
                <a:xfrm>
                  <a:off x="39525833" y="9340691"/>
                  <a:ext cx="1585" cy="2809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cxnSpLocks/>
                  <a:stCxn id="115" idx="0"/>
                  <a:endCxn id="98" idx="2"/>
                </p:cNvCxnSpPr>
                <p:nvPr/>
              </p:nvCxnSpPr>
              <p:spPr>
                <a:xfrm>
                  <a:off x="39051753" y="9341267"/>
                  <a:ext cx="475665" cy="2803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7" name="Straight Connector 1026"/>
                <p:cNvCxnSpPr>
                  <a:cxnSpLocks/>
                  <a:stCxn id="115" idx="1"/>
                  <a:endCxn id="98" idx="2"/>
                </p:cNvCxnSpPr>
                <p:nvPr/>
              </p:nvCxnSpPr>
              <p:spPr>
                <a:xfrm flipH="1">
                  <a:off x="39527418" y="9340116"/>
                  <a:ext cx="472495" cy="2815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0" name="Straight Connector 1029"/>
              <p:cNvCxnSpPr>
                <a:cxnSpLocks/>
                <a:endCxn id="98" idx="2"/>
              </p:cNvCxnSpPr>
              <p:nvPr/>
            </p:nvCxnSpPr>
            <p:spPr>
              <a:xfrm>
                <a:off x="39236850" y="8887044"/>
                <a:ext cx="290568" cy="275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p:cNvCxnSpPr>
                <a:cxnSpLocks/>
                <a:endCxn id="98" idx="2"/>
              </p:cNvCxnSpPr>
              <p:nvPr/>
            </p:nvCxnSpPr>
            <p:spPr>
              <a:xfrm flipH="1">
                <a:off x="39527418" y="8887044"/>
                <a:ext cx="242832" cy="275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587224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8DB3E2"/>
      </a:accent1>
      <a:accent2>
        <a:srgbClr val="1F497D"/>
      </a:accent2>
      <a:accent3>
        <a:srgbClr val="FFFFFF"/>
      </a:accent3>
      <a:accent4>
        <a:srgbClr val="0000BF"/>
      </a:accent4>
      <a:accent5>
        <a:srgbClr val="00007F"/>
      </a:accent5>
      <a:accent6>
        <a:srgbClr val="17365D"/>
      </a:accent6>
      <a:hlink>
        <a:srgbClr val="0000FF"/>
      </a:hlink>
      <a:folHlink>
        <a:srgbClr val="3660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6532</TotalTime>
  <Words>1347</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Britannic Bold</vt:lpstr>
      <vt:lpstr>Calibri</vt:lpstr>
      <vt:lpstr>Franklin Gothic Book</vt:lpstr>
      <vt:lpstr>Times New Roman</vt:lpstr>
      <vt:lpstr>Office Theme</vt:lpstr>
      <vt:lpstr>PowerPoint Presentation</vt:lpstr>
    </vt:vector>
  </TitlesOfParts>
  <Company>University of Northern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Buchanan, Veronica</dc:creator>
  <cp:lastModifiedBy>Josh Fender</cp:lastModifiedBy>
  <cp:revision>150</cp:revision>
  <dcterms:created xsi:type="dcterms:W3CDTF">2016-03-15T16:35:26Z</dcterms:created>
  <dcterms:modified xsi:type="dcterms:W3CDTF">2017-03-26T07:36:47Z</dcterms:modified>
</cp:coreProperties>
</file>