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2" r:id="rId5"/>
    <p:sldId id="273" r:id="rId6"/>
    <p:sldId id="261" r:id="rId7"/>
    <p:sldId id="262" r:id="rId8"/>
    <p:sldId id="264" r:id="rId9"/>
    <p:sldId id="265" r:id="rId10"/>
    <p:sldId id="266" r:id="rId11"/>
    <p:sldId id="274" r:id="rId12"/>
    <p:sldId id="275" r:id="rId13"/>
    <p:sldId id="269" r:id="rId14"/>
    <p:sldId id="278" r:id="rId15"/>
    <p:sldId id="279" r:id="rId16"/>
    <p:sldId id="281" r:id="rId17"/>
    <p:sldId id="276" r:id="rId18"/>
  </p:sldIdLst>
  <p:sldSz cx="13004800" cy="7327900"/>
  <p:notesSz cx="13004800" cy="732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>
      <p:cViewPr varScale="1">
        <p:scale>
          <a:sx n="75" d="100"/>
          <a:sy n="75" d="100"/>
        </p:scale>
        <p:origin x="20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91A33-1116-4312-931F-E40A3661EE2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915988"/>
            <a:ext cx="4387850" cy="247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3525838"/>
            <a:ext cx="10404475" cy="288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611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69611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6C646-460C-4399-99E0-DDBF521A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836" y="2267712"/>
            <a:ext cx="11059478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1672" y="4096512"/>
            <a:ext cx="9107805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EFEF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2A4A8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1" y="0"/>
                </a:lnTo>
                <a:lnTo>
                  <a:pt x="1301115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004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3521" y="542441"/>
            <a:ext cx="12030710" cy="6222365"/>
          </a:xfrm>
          <a:custGeom>
            <a:avLst/>
            <a:gdLst/>
            <a:ahLst/>
            <a:cxnLst/>
            <a:rect l="l" t="t" r="r" b="b"/>
            <a:pathLst>
              <a:path w="12030710" h="6222365">
                <a:moveTo>
                  <a:pt x="11944249" y="6221919"/>
                </a:moveTo>
                <a:lnTo>
                  <a:pt x="86205" y="6221919"/>
                </a:lnTo>
                <a:lnTo>
                  <a:pt x="63638" y="6209871"/>
                </a:lnTo>
                <a:lnTo>
                  <a:pt x="24016" y="6170248"/>
                </a:lnTo>
                <a:lnTo>
                  <a:pt x="2772" y="6118960"/>
                </a:lnTo>
                <a:lnTo>
                  <a:pt x="0" y="6090942"/>
                </a:lnTo>
                <a:lnTo>
                  <a:pt x="0" y="142944"/>
                </a:lnTo>
                <a:lnTo>
                  <a:pt x="10881" y="88242"/>
                </a:lnTo>
                <a:lnTo>
                  <a:pt x="41867" y="41867"/>
                </a:lnTo>
                <a:lnTo>
                  <a:pt x="88242" y="10881"/>
                </a:lnTo>
                <a:lnTo>
                  <a:pt x="142944" y="0"/>
                </a:lnTo>
                <a:lnTo>
                  <a:pt x="11887510" y="0"/>
                </a:lnTo>
                <a:lnTo>
                  <a:pt x="11942212" y="10881"/>
                </a:lnTo>
                <a:lnTo>
                  <a:pt x="11988587" y="41867"/>
                </a:lnTo>
                <a:lnTo>
                  <a:pt x="12019574" y="88242"/>
                </a:lnTo>
                <a:lnTo>
                  <a:pt x="12030455" y="142944"/>
                </a:lnTo>
                <a:lnTo>
                  <a:pt x="12030455" y="6090942"/>
                </a:lnTo>
                <a:lnTo>
                  <a:pt x="12019574" y="6145645"/>
                </a:lnTo>
                <a:lnTo>
                  <a:pt x="11988587" y="6192020"/>
                </a:lnTo>
                <a:lnTo>
                  <a:pt x="11944249" y="6221919"/>
                </a:lnTo>
                <a:close/>
              </a:path>
            </a:pathLst>
          </a:custGeom>
          <a:solidFill>
            <a:srgbClr val="156B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93521" y="542441"/>
            <a:ext cx="12026900" cy="6232525"/>
          </a:xfrm>
          <a:custGeom>
            <a:avLst/>
            <a:gdLst/>
            <a:ahLst/>
            <a:cxnLst/>
            <a:rect l="l" t="t" r="r" b="b"/>
            <a:pathLst>
              <a:path w="12026900" h="6232525">
                <a:moveTo>
                  <a:pt x="142896" y="0"/>
                </a:moveTo>
                <a:lnTo>
                  <a:pt x="11883518" y="0"/>
                </a:lnTo>
                <a:lnTo>
                  <a:pt x="11911526" y="2771"/>
                </a:lnTo>
                <a:lnTo>
                  <a:pt x="11962796" y="24010"/>
                </a:lnTo>
                <a:lnTo>
                  <a:pt x="12002406" y="63623"/>
                </a:lnTo>
                <a:lnTo>
                  <a:pt x="12023643" y="114899"/>
                </a:lnTo>
                <a:lnTo>
                  <a:pt x="12026414" y="142910"/>
                </a:lnTo>
                <a:lnTo>
                  <a:pt x="12026414" y="6089478"/>
                </a:lnTo>
                <a:lnTo>
                  <a:pt x="12015537" y="6144167"/>
                </a:lnTo>
                <a:lnTo>
                  <a:pt x="11984560" y="6190531"/>
                </a:lnTo>
                <a:lnTo>
                  <a:pt x="11938202" y="6221510"/>
                </a:lnTo>
                <a:lnTo>
                  <a:pt x="11883518" y="6232389"/>
                </a:lnTo>
                <a:lnTo>
                  <a:pt x="142896" y="6232389"/>
                </a:lnTo>
                <a:lnTo>
                  <a:pt x="88212" y="6221510"/>
                </a:lnTo>
                <a:lnTo>
                  <a:pt x="41853" y="6190531"/>
                </a:lnTo>
                <a:lnTo>
                  <a:pt x="10877" y="6144167"/>
                </a:lnTo>
                <a:lnTo>
                  <a:pt x="2771" y="6117489"/>
                </a:lnTo>
                <a:lnTo>
                  <a:pt x="0" y="6089478"/>
                </a:lnTo>
              </a:path>
            </a:pathLst>
          </a:custGeom>
          <a:ln w="19054">
            <a:solidFill>
              <a:srgbClr val="004A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994" y="532914"/>
            <a:ext cx="161950" cy="1619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EFEF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9176" y="1539034"/>
            <a:ext cx="3783329" cy="443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0742" y="1682496"/>
            <a:ext cx="565985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EFEF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1" y="0"/>
                </a:lnTo>
                <a:lnTo>
                  <a:pt x="1301115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004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757" y="937402"/>
            <a:ext cx="2895821" cy="58512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40" y="613302"/>
            <a:ext cx="11317468" cy="169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EFEF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6990" y="2857599"/>
            <a:ext cx="10817168" cy="2627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2A4A8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hyperlink" Target="http://biografi-tokoh-ternama.blogspot.com/2014/01/biografi-oerip-soemohardjo.html" TargetMode="External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iografi-tokoh-ternama.blogspot.com/2013/07/biografi-ir-soekarno.html" TargetMode="Externa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ografi-tokoh-ternama.blogspot.com/2014/01/biografi-oerip-soemohardjo.html" TargetMode="External"/><Relationship Id="rId2" Type="http://schemas.openxmlformats.org/officeDocument/2006/relationships/hyperlink" Target="http://biografi-tokoh-ternama.blogspot.com/2013/07/biografi-ir-soekarn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ografi-tokoh-ternama.blogspot.com/2014/03/Biografi-Tahi-Bonar-Simatupang-Pahlawan-Nasional.html" TargetMode="External"/><Relationship Id="rId5" Type="http://schemas.openxmlformats.org/officeDocument/2006/relationships/hyperlink" Target="http://biografi-tokoh-ternama.blogspot.com/2014/02/Biografi-Singkat-H-M-Soeharto-Presiden-RI-Kedua.html" TargetMode="External"/><Relationship Id="rId4" Type="http://schemas.openxmlformats.org/officeDocument/2006/relationships/hyperlink" Target="http://biografi-tokoh-ternama.blogspot.com/2014/03/Biografi-Johannes-Leimena-Pahlawan-Nasiona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1" y="0"/>
                </a:lnTo>
                <a:lnTo>
                  <a:pt x="1301115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67C7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84081" y="931938"/>
            <a:ext cx="5122545" cy="4968875"/>
            <a:chOff x="384081" y="931938"/>
            <a:chExt cx="5122545" cy="4968875"/>
          </a:xfrm>
        </p:grpSpPr>
        <p:sp>
          <p:nvSpPr>
            <p:cNvPr id="4" name="object 4"/>
            <p:cNvSpPr/>
            <p:nvPr/>
          </p:nvSpPr>
          <p:spPr>
            <a:xfrm>
              <a:off x="717132" y="1366384"/>
              <a:ext cx="4552315" cy="4533900"/>
            </a:xfrm>
            <a:custGeom>
              <a:avLst/>
              <a:gdLst/>
              <a:ahLst/>
              <a:cxnLst/>
              <a:rect l="l" t="t" r="r" b="b"/>
              <a:pathLst>
                <a:path w="4552315" h="4533900">
                  <a:moveTo>
                    <a:pt x="3102847" y="279399"/>
                  </a:moveTo>
                  <a:lnTo>
                    <a:pt x="1451125" y="279399"/>
                  </a:lnTo>
                  <a:lnTo>
                    <a:pt x="1595010" y="241299"/>
                  </a:lnTo>
                  <a:lnTo>
                    <a:pt x="1683499" y="215899"/>
                  </a:lnTo>
                  <a:lnTo>
                    <a:pt x="1815741" y="139699"/>
                  </a:lnTo>
                  <a:lnTo>
                    <a:pt x="1859996" y="126999"/>
                  </a:lnTo>
                  <a:lnTo>
                    <a:pt x="1994346" y="50799"/>
                  </a:lnTo>
                  <a:lnTo>
                    <a:pt x="2085996" y="25399"/>
                  </a:lnTo>
                  <a:lnTo>
                    <a:pt x="2132674" y="0"/>
                  </a:lnTo>
                  <a:lnTo>
                    <a:pt x="2421305" y="0"/>
                  </a:lnTo>
                  <a:lnTo>
                    <a:pt x="2467928" y="25399"/>
                  </a:lnTo>
                  <a:lnTo>
                    <a:pt x="2559458" y="50799"/>
                  </a:lnTo>
                  <a:lnTo>
                    <a:pt x="2737920" y="152399"/>
                  </a:lnTo>
                  <a:lnTo>
                    <a:pt x="2782050" y="165099"/>
                  </a:lnTo>
                  <a:lnTo>
                    <a:pt x="2870294" y="215899"/>
                  </a:lnTo>
                  <a:lnTo>
                    <a:pt x="2959056" y="241299"/>
                  </a:lnTo>
                  <a:lnTo>
                    <a:pt x="3102847" y="279399"/>
                  </a:lnTo>
                  <a:close/>
                </a:path>
                <a:path w="4552315" h="4533900">
                  <a:moveTo>
                    <a:pt x="3252932" y="304799"/>
                  </a:moveTo>
                  <a:lnTo>
                    <a:pt x="1300814" y="304799"/>
                  </a:lnTo>
                  <a:lnTo>
                    <a:pt x="1401372" y="279399"/>
                  </a:lnTo>
                  <a:lnTo>
                    <a:pt x="3152534" y="279399"/>
                  </a:lnTo>
                  <a:lnTo>
                    <a:pt x="3252932" y="304799"/>
                  </a:lnTo>
                  <a:close/>
                </a:path>
                <a:path w="4552315" h="4533900">
                  <a:moveTo>
                    <a:pt x="3352902" y="317499"/>
                  </a:moveTo>
                  <a:lnTo>
                    <a:pt x="1200663" y="317499"/>
                  </a:lnTo>
                  <a:lnTo>
                    <a:pt x="1250551" y="304799"/>
                  </a:lnTo>
                  <a:lnTo>
                    <a:pt x="3303105" y="304799"/>
                  </a:lnTo>
                  <a:lnTo>
                    <a:pt x="3352902" y="317499"/>
                  </a:lnTo>
                  <a:close/>
                </a:path>
                <a:path w="4552315" h="4533900">
                  <a:moveTo>
                    <a:pt x="3352492" y="4216399"/>
                  </a:moveTo>
                  <a:lnTo>
                    <a:pt x="1199435" y="4216399"/>
                  </a:lnTo>
                  <a:lnTo>
                    <a:pt x="1054908" y="4178299"/>
                  </a:lnTo>
                  <a:lnTo>
                    <a:pt x="1009290" y="4165599"/>
                  </a:lnTo>
                  <a:lnTo>
                    <a:pt x="965397" y="4152899"/>
                  </a:lnTo>
                  <a:lnTo>
                    <a:pt x="923494" y="4127499"/>
                  </a:lnTo>
                  <a:lnTo>
                    <a:pt x="883849" y="4102099"/>
                  </a:lnTo>
                  <a:lnTo>
                    <a:pt x="846803" y="4076699"/>
                  </a:lnTo>
                  <a:lnTo>
                    <a:pt x="812986" y="4038599"/>
                  </a:lnTo>
                  <a:lnTo>
                    <a:pt x="782010" y="4013199"/>
                  </a:lnTo>
                  <a:lnTo>
                    <a:pt x="753487" y="3975099"/>
                  </a:lnTo>
                  <a:lnTo>
                    <a:pt x="727028" y="3936999"/>
                  </a:lnTo>
                  <a:lnTo>
                    <a:pt x="702244" y="3886199"/>
                  </a:lnTo>
                  <a:lnTo>
                    <a:pt x="678747" y="3848099"/>
                  </a:lnTo>
                  <a:lnTo>
                    <a:pt x="656148" y="3809999"/>
                  </a:lnTo>
                  <a:lnTo>
                    <a:pt x="634060" y="3759199"/>
                  </a:lnTo>
                  <a:lnTo>
                    <a:pt x="612092" y="3721099"/>
                  </a:lnTo>
                  <a:lnTo>
                    <a:pt x="589858" y="3670299"/>
                  </a:lnTo>
                  <a:lnTo>
                    <a:pt x="566968" y="3632199"/>
                  </a:lnTo>
                  <a:lnTo>
                    <a:pt x="543034" y="3594099"/>
                  </a:lnTo>
                  <a:lnTo>
                    <a:pt x="517668" y="3543299"/>
                  </a:lnTo>
                  <a:lnTo>
                    <a:pt x="490480" y="3505199"/>
                  </a:lnTo>
                  <a:lnTo>
                    <a:pt x="461185" y="3479799"/>
                  </a:lnTo>
                  <a:lnTo>
                    <a:pt x="429375" y="3441699"/>
                  </a:lnTo>
                  <a:lnTo>
                    <a:pt x="395568" y="3403599"/>
                  </a:lnTo>
                  <a:lnTo>
                    <a:pt x="360286" y="3365499"/>
                  </a:lnTo>
                  <a:lnTo>
                    <a:pt x="324046" y="3340099"/>
                  </a:lnTo>
                  <a:lnTo>
                    <a:pt x="250776" y="3263899"/>
                  </a:lnTo>
                  <a:lnTo>
                    <a:pt x="214784" y="3238499"/>
                  </a:lnTo>
                  <a:lnTo>
                    <a:pt x="179915" y="3200399"/>
                  </a:lnTo>
                  <a:lnTo>
                    <a:pt x="146686" y="3162299"/>
                  </a:lnTo>
                  <a:lnTo>
                    <a:pt x="115619" y="3124199"/>
                  </a:lnTo>
                  <a:lnTo>
                    <a:pt x="87232" y="3086099"/>
                  </a:lnTo>
                  <a:lnTo>
                    <a:pt x="62046" y="3047999"/>
                  </a:lnTo>
                  <a:lnTo>
                    <a:pt x="40580" y="3009899"/>
                  </a:lnTo>
                  <a:lnTo>
                    <a:pt x="23353" y="2971799"/>
                  </a:lnTo>
                  <a:lnTo>
                    <a:pt x="11242" y="2920999"/>
                  </a:lnTo>
                  <a:lnTo>
                    <a:pt x="3680" y="2882899"/>
                  </a:lnTo>
                  <a:lnTo>
                    <a:pt x="116" y="2832099"/>
                  </a:lnTo>
                  <a:lnTo>
                    <a:pt x="0" y="2793999"/>
                  </a:lnTo>
                  <a:lnTo>
                    <a:pt x="2781" y="2743199"/>
                  </a:lnTo>
                  <a:lnTo>
                    <a:pt x="7910" y="2692399"/>
                  </a:lnTo>
                  <a:lnTo>
                    <a:pt x="14836" y="2641599"/>
                  </a:lnTo>
                  <a:lnTo>
                    <a:pt x="23008" y="2603499"/>
                  </a:lnTo>
                  <a:lnTo>
                    <a:pt x="31876" y="2552699"/>
                  </a:lnTo>
                  <a:lnTo>
                    <a:pt x="40891" y="2501899"/>
                  </a:lnTo>
                  <a:lnTo>
                    <a:pt x="49500" y="2451099"/>
                  </a:lnTo>
                  <a:lnTo>
                    <a:pt x="57154" y="2412999"/>
                  </a:lnTo>
                  <a:lnTo>
                    <a:pt x="63303" y="2362199"/>
                  </a:lnTo>
                  <a:lnTo>
                    <a:pt x="67396" y="2311399"/>
                  </a:lnTo>
                  <a:lnTo>
                    <a:pt x="68882" y="2260599"/>
                  </a:lnTo>
                  <a:lnTo>
                    <a:pt x="67407" y="2209799"/>
                  </a:lnTo>
                  <a:lnTo>
                    <a:pt x="63345" y="2171699"/>
                  </a:lnTo>
                  <a:lnTo>
                    <a:pt x="57242" y="2120899"/>
                  </a:lnTo>
                  <a:lnTo>
                    <a:pt x="49642" y="2070099"/>
                  </a:lnTo>
                  <a:lnTo>
                    <a:pt x="41093" y="2019299"/>
                  </a:lnTo>
                  <a:lnTo>
                    <a:pt x="32139" y="1968499"/>
                  </a:lnTo>
                  <a:lnTo>
                    <a:pt x="23325" y="1930399"/>
                  </a:lnTo>
                  <a:lnTo>
                    <a:pt x="15198" y="1879599"/>
                  </a:lnTo>
                  <a:lnTo>
                    <a:pt x="8303" y="1828799"/>
                  </a:lnTo>
                  <a:lnTo>
                    <a:pt x="3186" y="1777999"/>
                  </a:lnTo>
                  <a:lnTo>
                    <a:pt x="391" y="1739899"/>
                  </a:lnTo>
                  <a:lnTo>
                    <a:pt x="465" y="1689099"/>
                  </a:lnTo>
                  <a:lnTo>
                    <a:pt x="3953" y="1650999"/>
                  </a:lnTo>
                  <a:lnTo>
                    <a:pt x="11401" y="1600199"/>
                  </a:lnTo>
                  <a:lnTo>
                    <a:pt x="23353" y="1562099"/>
                  </a:lnTo>
                  <a:lnTo>
                    <a:pt x="40739" y="1511299"/>
                  </a:lnTo>
                  <a:lnTo>
                    <a:pt x="62322" y="1473199"/>
                  </a:lnTo>
                  <a:lnTo>
                    <a:pt x="87589" y="1435099"/>
                  </a:lnTo>
                  <a:lnTo>
                    <a:pt x="116028" y="1396999"/>
                  </a:lnTo>
                  <a:lnTo>
                    <a:pt x="147125" y="1358899"/>
                  </a:lnTo>
                  <a:lnTo>
                    <a:pt x="180366" y="1320799"/>
                  </a:lnTo>
                  <a:lnTo>
                    <a:pt x="215240" y="1295399"/>
                  </a:lnTo>
                  <a:lnTo>
                    <a:pt x="251231" y="1257299"/>
                  </a:lnTo>
                  <a:lnTo>
                    <a:pt x="287829" y="1219199"/>
                  </a:lnTo>
                  <a:lnTo>
                    <a:pt x="324519" y="1193799"/>
                  </a:lnTo>
                  <a:lnTo>
                    <a:pt x="360787" y="1155699"/>
                  </a:lnTo>
                  <a:lnTo>
                    <a:pt x="396122" y="1117599"/>
                  </a:lnTo>
                  <a:lnTo>
                    <a:pt x="430010" y="1092199"/>
                  </a:lnTo>
                  <a:lnTo>
                    <a:pt x="461937" y="1054099"/>
                  </a:lnTo>
                  <a:lnTo>
                    <a:pt x="491390" y="1015999"/>
                  </a:lnTo>
                  <a:lnTo>
                    <a:pt x="518578" y="977899"/>
                  </a:lnTo>
                  <a:lnTo>
                    <a:pt x="543945" y="939799"/>
                  </a:lnTo>
                  <a:lnTo>
                    <a:pt x="567879" y="888999"/>
                  </a:lnTo>
                  <a:lnTo>
                    <a:pt x="590769" y="850899"/>
                  </a:lnTo>
                  <a:lnTo>
                    <a:pt x="613003" y="812799"/>
                  </a:lnTo>
                  <a:lnTo>
                    <a:pt x="634970" y="761999"/>
                  </a:lnTo>
                  <a:lnTo>
                    <a:pt x="657059" y="723899"/>
                  </a:lnTo>
                  <a:lnTo>
                    <a:pt x="679657" y="673099"/>
                  </a:lnTo>
                  <a:lnTo>
                    <a:pt x="703154" y="634999"/>
                  </a:lnTo>
                  <a:lnTo>
                    <a:pt x="727938" y="596899"/>
                  </a:lnTo>
                  <a:lnTo>
                    <a:pt x="754398" y="558799"/>
                  </a:lnTo>
                  <a:lnTo>
                    <a:pt x="782921" y="520699"/>
                  </a:lnTo>
                  <a:lnTo>
                    <a:pt x="813897" y="482599"/>
                  </a:lnTo>
                  <a:lnTo>
                    <a:pt x="847714" y="444499"/>
                  </a:lnTo>
                  <a:lnTo>
                    <a:pt x="884760" y="419099"/>
                  </a:lnTo>
                  <a:lnTo>
                    <a:pt x="924416" y="393699"/>
                  </a:lnTo>
                  <a:lnTo>
                    <a:pt x="966349" y="380999"/>
                  </a:lnTo>
                  <a:lnTo>
                    <a:pt x="1010288" y="355599"/>
                  </a:lnTo>
                  <a:lnTo>
                    <a:pt x="1103096" y="330199"/>
                  </a:lnTo>
                  <a:lnTo>
                    <a:pt x="1151421" y="317499"/>
                  </a:lnTo>
                  <a:lnTo>
                    <a:pt x="3402055" y="317499"/>
                  </a:lnTo>
                  <a:lnTo>
                    <a:pt x="3450295" y="330199"/>
                  </a:lnTo>
                  <a:lnTo>
                    <a:pt x="3542962" y="355599"/>
                  </a:lnTo>
                  <a:lnTo>
                    <a:pt x="3586850" y="380999"/>
                  </a:lnTo>
                  <a:lnTo>
                    <a:pt x="3628751" y="393699"/>
                  </a:lnTo>
                  <a:lnTo>
                    <a:pt x="3668395" y="419099"/>
                  </a:lnTo>
                  <a:lnTo>
                    <a:pt x="3705442" y="444499"/>
                  </a:lnTo>
                  <a:lnTo>
                    <a:pt x="3739259" y="482599"/>
                  </a:lnTo>
                  <a:lnTo>
                    <a:pt x="3770235" y="520699"/>
                  </a:lnTo>
                  <a:lnTo>
                    <a:pt x="3798758" y="558799"/>
                  </a:lnTo>
                  <a:lnTo>
                    <a:pt x="3825217" y="596899"/>
                  </a:lnTo>
                  <a:lnTo>
                    <a:pt x="3850001" y="634999"/>
                  </a:lnTo>
                  <a:lnTo>
                    <a:pt x="3873498" y="673099"/>
                  </a:lnTo>
                  <a:lnTo>
                    <a:pt x="3896097" y="723899"/>
                  </a:lnTo>
                  <a:lnTo>
                    <a:pt x="3918185" y="761999"/>
                  </a:lnTo>
                  <a:lnTo>
                    <a:pt x="3940152" y="812799"/>
                  </a:lnTo>
                  <a:lnTo>
                    <a:pt x="3962387" y="850899"/>
                  </a:lnTo>
                  <a:lnTo>
                    <a:pt x="3985277" y="888999"/>
                  </a:lnTo>
                  <a:lnTo>
                    <a:pt x="4009210" y="939799"/>
                  </a:lnTo>
                  <a:lnTo>
                    <a:pt x="4034577" y="977899"/>
                  </a:lnTo>
                  <a:lnTo>
                    <a:pt x="4061765" y="1015999"/>
                  </a:lnTo>
                  <a:lnTo>
                    <a:pt x="4091060" y="1054099"/>
                  </a:lnTo>
                  <a:lnTo>
                    <a:pt x="4122870" y="1092199"/>
                  </a:lnTo>
                  <a:lnTo>
                    <a:pt x="4156676" y="1117599"/>
                  </a:lnTo>
                  <a:lnTo>
                    <a:pt x="4191959" y="1155699"/>
                  </a:lnTo>
                  <a:lnTo>
                    <a:pt x="4228198" y="1193799"/>
                  </a:lnTo>
                  <a:lnTo>
                    <a:pt x="4264875" y="1219199"/>
                  </a:lnTo>
                  <a:lnTo>
                    <a:pt x="4301469" y="1257299"/>
                  </a:lnTo>
                  <a:lnTo>
                    <a:pt x="4337460" y="1295399"/>
                  </a:lnTo>
                  <a:lnTo>
                    <a:pt x="4372330" y="1320799"/>
                  </a:lnTo>
                  <a:lnTo>
                    <a:pt x="4405559" y="1358899"/>
                  </a:lnTo>
                  <a:lnTo>
                    <a:pt x="4436626" y="1396999"/>
                  </a:lnTo>
                  <a:lnTo>
                    <a:pt x="4465012" y="1435099"/>
                  </a:lnTo>
                  <a:lnTo>
                    <a:pt x="4490199" y="1473199"/>
                  </a:lnTo>
                  <a:lnTo>
                    <a:pt x="4511665" y="1511299"/>
                  </a:lnTo>
                  <a:lnTo>
                    <a:pt x="4528891" y="1562099"/>
                  </a:lnTo>
                  <a:lnTo>
                    <a:pt x="4541003" y="1600199"/>
                  </a:lnTo>
                  <a:lnTo>
                    <a:pt x="4548565" y="1650999"/>
                  </a:lnTo>
                  <a:lnTo>
                    <a:pt x="4552129" y="1689099"/>
                  </a:lnTo>
                  <a:lnTo>
                    <a:pt x="4552245" y="1739899"/>
                  </a:lnTo>
                  <a:lnTo>
                    <a:pt x="4549464" y="1777999"/>
                  </a:lnTo>
                  <a:lnTo>
                    <a:pt x="4544335" y="1828799"/>
                  </a:lnTo>
                  <a:lnTo>
                    <a:pt x="4537409" y="1879599"/>
                  </a:lnTo>
                  <a:lnTo>
                    <a:pt x="4529237" y="1930399"/>
                  </a:lnTo>
                  <a:lnTo>
                    <a:pt x="4520368" y="1968499"/>
                  </a:lnTo>
                  <a:lnTo>
                    <a:pt x="4511354" y="2019299"/>
                  </a:lnTo>
                  <a:lnTo>
                    <a:pt x="4502745" y="2070099"/>
                  </a:lnTo>
                  <a:lnTo>
                    <a:pt x="4495090" y="2120899"/>
                  </a:lnTo>
                  <a:lnTo>
                    <a:pt x="4488942" y="2171699"/>
                  </a:lnTo>
                  <a:lnTo>
                    <a:pt x="4484849" y="2209799"/>
                  </a:lnTo>
                  <a:lnTo>
                    <a:pt x="4483362" y="2260599"/>
                  </a:lnTo>
                  <a:lnTo>
                    <a:pt x="4484849" y="2311399"/>
                  </a:lnTo>
                  <a:lnTo>
                    <a:pt x="4488942" y="2362199"/>
                  </a:lnTo>
                  <a:lnTo>
                    <a:pt x="4495090" y="2400299"/>
                  </a:lnTo>
                  <a:lnTo>
                    <a:pt x="4502745" y="2451099"/>
                  </a:lnTo>
                  <a:lnTo>
                    <a:pt x="4511354" y="2501899"/>
                  </a:lnTo>
                  <a:lnTo>
                    <a:pt x="4520368" y="2552699"/>
                  </a:lnTo>
                  <a:lnTo>
                    <a:pt x="4529237" y="2603499"/>
                  </a:lnTo>
                  <a:lnTo>
                    <a:pt x="4537409" y="2641599"/>
                  </a:lnTo>
                  <a:lnTo>
                    <a:pt x="4544335" y="2692399"/>
                  </a:lnTo>
                  <a:lnTo>
                    <a:pt x="4549464" y="2743199"/>
                  </a:lnTo>
                  <a:lnTo>
                    <a:pt x="4552245" y="2793999"/>
                  </a:lnTo>
                  <a:lnTo>
                    <a:pt x="4552129" y="2832099"/>
                  </a:lnTo>
                  <a:lnTo>
                    <a:pt x="4548565" y="2882899"/>
                  </a:lnTo>
                  <a:lnTo>
                    <a:pt x="4541003" y="2920999"/>
                  </a:lnTo>
                  <a:lnTo>
                    <a:pt x="4528891" y="2971799"/>
                  </a:lnTo>
                  <a:lnTo>
                    <a:pt x="4511676" y="3009899"/>
                  </a:lnTo>
                  <a:lnTo>
                    <a:pt x="4490241" y="3047999"/>
                  </a:lnTo>
                  <a:lnTo>
                    <a:pt x="4465100" y="3086099"/>
                  </a:lnTo>
                  <a:lnTo>
                    <a:pt x="4436768" y="3124199"/>
                  </a:lnTo>
                  <a:lnTo>
                    <a:pt x="4405761" y="3162299"/>
                  </a:lnTo>
                  <a:lnTo>
                    <a:pt x="4372592" y="3200399"/>
                  </a:lnTo>
                  <a:lnTo>
                    <a:pt x="4337778" y="3238499"/>
                  </a:lnTo>
                  <a:lnTo>
                    <a:pt x="4301831" y="3263899"/>
                  </a:lnTo>
                  <a:lnTo>
                    <a:pt x="4228603" y="3340099"/>
                  </a:lnTo>
                  <a:lnTo>
                    <a:pt x="4192351" y="3365499"/>
                  </a:lnTo>
                  <a:lnTo>
                    <a:pt x="4157026" y="3403599"/>
                  </a:lnTo>
                  <a:lnTo>
                    <a:pt x="4123143" y="3441699"/>
                  </a:lnTo>
                  <a:lnTo>
                    <a:pt x="4091218" y="3479799"/>
                  </a:lnTo>
                  <a:lnTo>
                    <a:pt x="4061765" y="3505199"/>
                  </a:lnTo>
                  <a:lnTo>
                    <a:pt x="4034577" y="3543299"/>
                  </a:lnTo>
                  <a:lnTo>
                    <a:pt x="4009210" y="3594099"/>
                  </a:lnTo>
                  <a:lnTo>
                    <a:pt x="3985277" y="3632199"/>
                  </a:lnTo>
                  <a:lnTo>
                    <a:pt x="3962387" y="3670299"/>
                  </a:lnTo>
                  <a:lnTo>
                    <a:pt x="3940152" y="3721099"/>
                  </a:lnTo>
                  <a:lnTo>
                    <a:pt x="3918185" y="3759199"/>
                  </a:lnTo>
                  <a:lnTo>
                    <a:pt x="3896097" y="3809999"/>
                  </a:lnTo>
                  <a:lnTo>
                    <a:pt x="3873498" y="3848099"/>
                  </a:lnTo>
                  <a:lnTo>
                    <a:pt x="3850001" y="3886199"/>
                  </a:lnTo>
                  <a:lnTo>
                    <a:pt x="3825217" y="3936999"/>
                  </a:lnTo>
                  <a:lnTo>
                    <a:pt x="3798758" y="3975099"/>
                  </a:lnTo>
                  <a:lnTo>
                    <a:pt x="3770235" y="4013199"/>
                  </a:lnTo>
                  <a:lnTo>
                    <a:pt x="3739259" y="4038599"/>
                  </a:lnTo>
                  <a:lnTo>
                    <a:pt x="3705442" y="4076699"/>
                  </a:lnTo>
                  <a:lnTo>
                    <a:pt x="3668395" y="4102099"/>
                  </a:lnTo>
                  <a:lnTo>
                    <a:pt x="3628740" y="4127499"/>
                  </a:lnTo>
                  <a:lnTo>
                    <a:pt x="3586806" y="4152899"/>
                  </a:lnTo>
                  <a:lnTo>
                    <a:pt x="3542867" y="4165599"/>
                  </a:lnTo>
                  <a:lnTo>
                    <a:pt x="3497194" y="4178299"/>
                  </a:lnTo>
                  <a:lnTo>
                    <a:pt x="3352492" y="4216399"/>
                  </a:lnTo>
                  <a:close/>
                </a:path>
                <a:path w="4552315" h="4533900">
                  <a:moveTo>
                    <a:pt x="3252342" y="4229099"/>
                  </a:moveTo>
                  <a:lnTo>
                    <a:pt x="1299510" y="4229099"/>
                  </a:lnTo>
                  <a:lnTo>
                    <a:pt x="1249278" y="4216399"/>
                  </a:lnTo>
                  <a:lnTo>
                    <a:pt x="3302604" y="4216399"/>
                  </a:lnTo>
                  <a:lnTo>
                    <a:pt x="3252342" y="4229099"/>
                  </a:lnTo>
                  <a:close/>
                </a:path>
                <a:path w="4552315" h="4533900">
                  <a:moveTo>
                    <a:pt x="3102031" y="4254499"/>
                  </a:moveTo>
                  <a:lnTo>
                    <a:pt x="1449864" y="4254499"/>
                  </a:lnTo>
                  <a:lnTo>
                    <a:pt x="1349863" y="4229099"/>
                  </a:lnTo>
                  <a:lnTo>
                    <a:pt x="3201977" y="4229099"/>
                  </a:lnTo>
                  <a:lnTo>
                    <a:pt x="3102031" y="4254499"/>
                  </a:lnTo>
                  <a:close/>
                </a:path>
                <a:path w="4552315" h="4533900">
                  <a:moveTo>
                    <a:pt x="2379877" y="4533899"/>
                  </a:moveTo>
                  <a:lnTo>
                    <a:pt x="2172417" y="4533899"/>
                  </a:lnTo>
                  <a:lnTo>
                    <a:pt x="2085228" y="4508499"/>
                  </a:lnTo>
                  <a:lnTo>
                    <a:pt x="2039204" y="4483099"/>
                  </a:lnTo>
                  <a:lnTo>
                    <a:pt x="1993698" y="4470399"/>
                  </a:lnTo>
                  <a:lnTo>
                    <a:pt x="1903916" y="4419599"/>
                  </a:lnTo>
                  <a:lnTo>
                    <a:pt x="1859479" y="4406899"/>
                  </a:lnTo>
                  <a:lnTo>
                    <a:pt x="1727008" y="4330699"/>
                  </a:lnTo>
                  <a:lnTo>
                    <a:pt x="1682862" y="4317999"/>
                  </a:lnTo>
                  <a:lnTo>
                    <a:pt x="1638586" y="4292599"/>
                  </a:lnTo>
                  <a:lnTo>
                    <a:pt x="1594100" y="4279899"/>
                  </a:lnTo>
                  <a:lnTo>
                    <a:pt x="1498979" y="4254499"/>
                  </a:lnTo>
                  <a:lnTo>
                    <a:pt x="3052992" y="4254499"/>
                  </a:lnTo>
                  <a:lnTo>
                    <a:pt x="2958145" y="4279899"/>
                  </a:lnTo>
                  <a:lnTo>
                    <a:pt x="2913817" y="4292599"/>
                  </a:lnTo>
                  <a:lnTo>
                    <a:pt x="2869657" y="4317999"/>
                  </a:lnTo>
                  <a:lnTo>
                    <a:pt x="2825587" y="4330699"/>
                  </a:lnTo>
                  <a:lnTo>
                    <a:pt x="2648691" y="4432299"/>
                  </a:lnTo>
                  <a:lnTo>
                    <a:pt x="2603933" y="4444999"/>
                  </a:lnTo>
                  <a:lnTo>
                    <a:pt x="2558809" y="4470399"/>
                  </a:lnTo>
                  <a:lnTo>
                    <a:pt x="2513243" y="4483099"/>
                  </a:lnTo>
                  <a:lnTo>
                    <a:pt x="2467160" y="4508499"/>
                  </a:lnTo>
                  <a:lnTo>
                    <a:pt x="2379877" y="4533899"/>
                  </a:lnTo>
                  <a:close/>
                </a:path>
              </a:pathLst>
            </a:custGeom>
            <a:solidFill>
              <a:srgbClr val="009CFD">
                <a:alpha val="3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76" y="931938"/>
              <a:ext cx="4774353" cy="48505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81" y="2789153"/>
              <a:ext cx="571778" cy="5717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345911" y="2751090"/>
            <a:ext cx="7397115" cy="19735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29539">
              <a:lnSpc>
                <a:spcPts val="7650"/>
              </a:lnSpc>
              <a:spcBef>
                <a:spcPts val="235"/>
              </a:spcBef>
            </a:pPr>
            <a:r>
              <a:rPr sz="5400" spc="450" dirty="0">
                <a:solidFill>
                  <a:srgbClr val="004A83"/>
                </a:solidFill>
                <a:latin typeface="Tempus Sans ITC" panose="04020404030D07020202" pitchFamily="82" charset="0"/>
                <a:cs typeface="Trebuchet MS"/>
              </a:rPr>
              <a:t>Jendral</a:t>
            </a:r>
            <a:r>
              <a:rPr sz="5400" spc="-290" dirty="0">
                <a:solidFill>
                  <a:srgbClr val="004A83"/>
                </a:solidFill>
                <a:latin typeface="Tempus Sans ITC" panose="04020404030D07020202" pitchFamily="82" charset="0"/>
                <a:cs typeface="Trebuchet MS"/>
              </a:rPr>
              <a:t> </a:t>
            </a:r>
            <a:r>
              <a:rPr sz="5400" spc="525" dirty="0">
                <a:solidFill>
                  <a:srgbClr val="004A83"/>
                </a:solidFill>
                <a:latin typeface="Tempus Sans ITC" panose="04020404030D07020202" pitchFamily="82" charset="0"/>
                <a:cs typeface="Trebuchet MS"/>
              </a:rPr>
              <a:t>Besar</a:t>
            </a:r>
            <a:r>
              <a:rPr sz="5400" spc="-285" dirty="0">
                <a:solidFill>
                  <a:srgbClr val="004A83"/>
                </a:solidFill>
                <a:latin typeface="Tempus Sans ITC" panose="04020404030D07020202" pitchFamily="82" charset="0"/>
                <a:cs typeface="Trebuchet MS"/>
              </a:rPr>
              <a:t> </a:t>
            </a:r>
            <a:r>
              <a:rPr sz="5400" spc="105" dirty="0">
                <a:solidFill>
                  <a:srgbClr val="004A83"/>
                </a:solidFill>
                <a:latin typeface="Tempus Sans ITC" panose="04020404030D07020202" pitchFamily="82" charset="0"/>
                <a:cs typeface="Trebuchet MS"/>
              </a:rPr>
              <a:t>TNI </a:t>
            </a:r>
            <a:r>
              <a:rPr sz="5400" spc="-1910" dirty="0">
                <a:solidFill>
                  <a:srgbClr val="004A83"/>
                </a:solidFill>
                <a:latin typeface="Tempus Sans ITC" panose="04020404030D07020202" pitchFamily="82" charset="0"/>
                <a:cs typeface="Trebuchet MS"/>
              </a:rPr>
              <a:t> </a:t>
            </a:r>
            <a:r>
              <a:rPr sz="5400" spc="630" dirty="0">
                <a:solidFill>
                  <a:srgbClr val="004A83"/>
                </a:solidFill>
                <a:latin typeface="Tempus Sans ITC" panose="04020404030D07020202" pitchFamily="82" charset="0"/>
                <a:cs typeface="Trebuchet MS"/>
              </a:rPr>
              <a:t>Raden</a:t>
            </a:r>
            <a:r>
              <a:rPr sz="5400" spc="-330" dirty="0">
                <a:solidFill>
                  <a:srgbClr val="004A83"/>
                </a:solidFill>
                <a:latin typeface="Tempus Sans ITC" panose="04020404030D07020202" pitchFamily="82" charset="0"/>
                <a:cs typeface="Trebuchet MS"/>
              </a:rPr>
              <a:t> </a:t>
            </a:r>
            <a:r>
              <a:rPr sz="5400" spc="605" dirty="0">
                <a:solidFill>
                  <a:srgbClr val="004A83"/>
                </a:solidFill>
                <a:latin typeface="Tempus Sans ITC" panose="04020404030D07020202" pitchFamily="82" charset="0"/>
                <a:cs typeface="Trebuchet MS"/>
              </a:rPr>
              <a:t>Soedirman</a:t>
            </a:r>
            <a:endParaRPr sz="5400" dirty="0">
              <a:latin typeface="Tempus Sans ITC" panose="04020404030D07020202" pitchFamily="82" charset="0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9200" y="4749279"/>
            <a:ext cx="3429000" cy="16228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926465" lvl="2">
              <a:spcBef>
                <a:spcPts val="655"/>
              </a:spcBef>
              <a:tabLst>
                <a:tab pos="175260" algn="l"/>
              </a:tabLst>
            </a:pPr>
            <a:endParaRPr sz="1600" dirty="0">
              <a:latin typeface="Lucida Sans Unicode"/>
              <a:cs typeface="Lucida Sans Unicode"/>
            </a:endParaRPr>
          </a:p>
          <a:p>
            <a:pPr marL="226060" indent="-213995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226695" algn="l"/>
              </a:tabLst>
            </a:pPr>
            <a:r>
              <a:rPr lang="en-US" sz="1600" spc="120" dirty="0">
                <a:solidFill>
                  <a:srgbClr val="003C6A"/>
                </a:solidFill>
                <a:latin typeface="Lucida Sans Unicode"/>
                <a:cs typeface="Lucida Sans Unicode"/>
              </a:rPr>
              <a:t>Bara </a:t>
            </a:r>
            <a:r>
              <a:rPr lang="en-US" sz="1600" spc="120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Paramarta</a:t>
            </a:r>
            <a:r>
              <a:rPr lang="en-US" sz="1600" spc="120" dirty="0">
                <a:solidFill>
                  <a:srgbClr val="003C6A"/>
                </a:solidFill>
                <a:latin typeface="Lucida Sans Unicode"/>
                <a:cs typeface="Lucida Sans Unicode"/>
              </a:rPr>
              <a:t> W  </a:t>
            </a:r>
          </a:p>
          <a:p>
            <a:pPr marL="226060" indent="-213995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225425" algn="l"/>
                <a:tab pos="1484313" algn="l"/>
              </a:tabLst>
            </a:pPr>
            <a:r>
              <a:rPr lang="en-US" sz="1600" spc="150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Celistia</a:t>
            </a:r>
            <a:r>
              <a:rPr lang="en-US" sz="1600" spc="150" dirty="0">
                <a:solidFill>
                  <a:srgbClr val="003C6A"/>
                </a:solidFill>
                <a:latin typeface="Lucida Sans Unicode"/>
                <a:cs typeface="Lucida Sans Unicode"/>
              </a:rPr>
              <a:t> Putri H   </a:t>
            </a:r>
            <a:endParaRPr sz="1600" dirty="0">
              <a:latin typeface="Lucida Sans Unicode"/>
              <a:cs typeface="Lucida Sans Unicode"/>
            </a:endParaRPr>
          </a:p>
          <a:p>
            <a:pPr marL="229235" indent="-21717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229870" algn="l"/>
              </a:tabLst>
            </a:pPr>
            <a:r>
              <a:rPr sz="1600" spc="-25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C</a:t>
            </a:r>
            <a:r>
              <a:rPr lang="en-US" sz="1600" spc="-25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hakim</a:t>
            </a:r>
            <a:r>
              <a:rPr sz="1600" spc="-95" dirty="0">
                <a:solidFill>
                  <a:srgbClr val="003C6A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G</a:t>
            </a:r>
            <a:r>
              <a:rPr lang="en-US" sz="1600" spc="-30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ilang</a:t>
            </a:r>
            <a:r>
              <a:rPr sz="1600" spc="-90" dirty="0">
                <a:solidFill>
                  <a:srgbClr val="003C6A"/>
                </a:solidFill>
                <a:latin typeface="Lucida Sans Unicode"/>
                <a:cs typeface="Lucida Sans Unicode"/>
              </a:rPr>
              <a:t> </a:t>
            </a:r>
            <a:r>
              <a:rPr sz="1600" spc="75" dirty="0">
                <a:solidFill>
                  <a:srgbClr val="003C6A"/>
                </a:solidFill>
                <a:latin typeface="Lucida Sans Unicode"/>
                <a:cs typeface="Lucida Sans Unicode"/>
              </a:rPr>
              <a:t>S</a:t>
            </a:r>
            <a:r>
              <a:rPr sz="1600" spc="-90" dirty="0">
                <a:solidFill>
                  <a:srgbClr val="003C6A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90" dirty="0">
                <a:solidFill>
                  <a:srgbClr val="003C6A"/>
                </a:solidFill>
                <a:latin typeface="Lucida Sans Unicode"/>
                <a:cs typeface="Lucida Sans Unicode"/>
              </a:rPr>
              <a:t>        </a:t>
            </a:r>
            <a:endParaRPr sz="1600" dirty="0">
              <a:latin typeface="Lucida Sans Unicode"/>
              <a:cs typeface="Lucida Sans Unicode"/>
            </a:endParaRPr>
          </a:p>
          <a:p>
            <a:pPr marL="237490" indent="-22479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237490" algn="l"/>
              </a:tabLst>
            </a:pPr>
            <a:r>
              <a:rPr sz="1600" spc="-60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F</a:t>
            </a:r>
            <a:r>
              <a:rPr lang="en-US" sz="1600" spc="-55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endy</a:t>
            </a:r>
            <a:r>
              <a:rPr lang="en-US" sz="1600" spc="-55" dirty="0">
                <a:solidFill>
                  <a:srgbClr val="003C6A"/>
                </a:solidFill>
                <a:latin typeface="Lucida Sans Unicode"/>
                <a:cs typeface="Lucida Sans Unicode"/>
              </a:rPr>
              <a:t> </a:t>
            </a:r>
            <a:r>
              <a:rPr sz="1600" spc="-45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R</a:t>
            </a:r>
            <a:r>
              <a:rPr lang="en-US" sz="1600" spc="-35" dirty="0" err="1">
                <a:solidFill>
                  <a:srgbClr val="003C6A"/>
                </a:solidFill>
                <a:latin typeface="Lucida Sans Unicode"/>
                <a:cs typeface="Lucida Sans Unicode"/>
              </a:rPr>
              <a:t>ahmat</a:t>
            </a:r>
            <a:r>
              <a:rPr lang="en-US" sz="1600" spc="-150" dirty="0">
                <a:solidFill>
                  <a:srgbClr val="003C6A"/>
                </a:solidFill>
                <a:latin typeface="Lucida Sans Unicode"/>
                <a:cs typeface="Lucida Sans Unicode"/>
              </a:rPr>
              <a:t>  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88047" y="2237654"/>
            <a:ext cx="1633220" cy="4432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55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595"/>
              </a:spcBef>
            </a:pPr>
            <a:r>
              <a:rPr sz="1700" spc="70" dirty="0">
                <a:solidFill>
                  <a:srgbClr val="DE608F"/>
                </a:solidFill>
                <a:latin typeface="Lucida Sans Unicode"/>
                <a:cs typeface="Lucida Sans Unicode"/>
              </a:rPr>
              <a:t>B</a:t>
            </a:r>
            <a:r>
              <a:rPr sz="1700" spc="-114" dirty="0">
                <a:solidFill>
                  <a:srgbClr val="DE608F"/>
                </a:solidFill>
                <a:latin typeface="Lucida Sans Unicode"/>
                <a:cs typeface="Lucida Sans Unicode"/>
              </a:rPr>
              <a:t> </a:t>
            </a:r>
            <a:r>
              <a:rPr sz="1700" spc="-70" dirty="0">
                <a:solidFill>
                  <a:srgbClr val="DE608F"/>
                </a:solidFill>
                <a:latin typeface="Lucida Sans Unicode"/>
                <a:cs typeface="Lucida Sans Unicode"/>
              </a:rPr>
              <a:t>I</a:t>
            </a:r>
            <a:r>
              <a:rPr sz="1700" spc="-114" dirty="0">
                <a:solidFill>
                  <a:srgbClr val="DE608F"/>
                </a:solidFill>
                <a:latin typeface="Lucida Sans Unicode"/>
                <a:cs typeface="Lucida Sans Unicode"/>
              </a:rPr>
              <a:t> </a:t>
            </a:r>
            <a:r>
              <a:rPr sz="1700" spc="25" dirty="0">
                <a:solidFill>
                  <a:srgbClr val="DE608F"/>
                </a:solidFill>
                <a:latin typeface="Lucida Sans Unicode"/>
                <a:cs typeface="Lucida Sans Unicode"/>
              </a:rPr>
              <a:t>O</a:t>
            </a:r>
            <a:r>
              <a:rPr sz="1700" spc="-114" dirty="0">
                <a:solidFill>
                  <a:srgbClr val="DE608F"/>
                </a:solidFill>
                <a:latin typeface="Lucida Sans Unicode"/>
                <a:cs typeface="Lucida Sans Unicode"/>
              </a:rPr>
              <a:t> </a:t>
            </a:r>
            <a:r>
              <a:rPr sz="1700" spc="105" dirty="0">
                <a:solidFill>
                  <a:srgbClr val="DE608F"/>
                </a:solidFill>
                <a:latin typeface="Lucida Sans Unicode"/>
                <a:cs typeface="Lucida Sans Unicode"/>
              </a:rPr>
              <a:t>G</a:t>
            </a:r>
            <a:r>
              <a:rPr sz="1700" spc="-114" dirty="0">
                <a:solidFill>
                  <a:srgbClr val="DE608F"/>
                </a:solidFill>
                <a:latin typeface="Lucida Sans Unicode"/>
                <a:cs typeface="Lucida Sans Unicode"/>
              </a:rPr>
              <a:t> </a:t>
            </a:r>
            <a:r>
              <a:rPr sz="1700" spc="-35" dirty="0">
                <a:solidFill>
                  <a:srgbClr val="DE608F"/>
                </a:solidFill>
                <a:latin typeface="Lucida Sans Unicode"/>
                <a:cs typeface="Lucida Sans Unicode"/>
              </a:rPr>
              <a:t>R</a:t>
            </a:r>
            <a:r>
              <a:rPr sz="1700" spc="-114" dirty="0">
                <a:solidFill>
                  <a:srgbClr val="DE608F"/>
                </a:solidFill>
                <a:latin typeface="Lucida Sans Unicode"/>
                <a:cs typeface="Lucida Sans Unicode"/>
              </a:rPr>
              <a:t> </a:t>
            </a:r>
            <a:r>
              <a:rPr sz="1700" spc="-20" dirty="0">
                <a:solidFill>
                  <a:srgbClr val="DE608F"/>
                </a:solidFill>
                <a:latin typeface="Lucida Sans Unicode"/>
                <a:cs typeface="Lucida Sans Unicode"/>
              </a:rPr>
              <a:t>A</a:t>
            </a:r>
            <a:r>
              <a:rPr sz="1700" spc="-114" dirty="0">
                <a:solidFill>
                  <a:srgbClr val="DE608F"/>
                </a:solidFill>
                <a:latin typeface="Lucida Sans Unicode"/>
                <a:cs typeface="Lucida Sans Unicode"/>
              </a:rPr>
              <a:t> </a:t>
            </a:r>
            <a:r>
              <a:rPr sz="1700" spc="-50" dirty="0">
                <a:solidFill>
                  <a:srgbClr val="DE608F"/>
                </a:solidFill>
                <a:latin typeface="Lucida Sans Unicode"/>
                <a:cs typeface="Lucida Sans Unicode"/>
              </a:rPr>
              <a:t>F</a:t>
            </a:r>
            <a:r>
              <a:rPr sz="1700" spc="-114" dirty="0">
                <a:solidFill>
                  <a:srgbClr val="DE608F"/>
                </a:solidFill>
                <a:latin typeface="Lucida Sans Unicode"/>
                <a:cs typeface="Lucida Sans Unicode"/>
              </a:rPr>
              <a:t> </a:t>
            </a:r>
            <a:r>
              <a:rPr sz="1700" spc="-70" dirty="0">
                <a:solidFill>
                  <a:srgbClr val="DE608F"/>
                </a:solidFill>
                <a:latin typeface="Lucida Sans Unicode"/>
                <a:cs typeface="Lucida Sans Unicode"/>
              </a:rPr>
              <a:t>I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285F3ED-7729-44A3-B764-7D92EE679CAF}"/>
              </a:ext>
            </a:extLst>
          </p:cNvPr>
          <p:cNvSpPr txBox="1"/>
          <p:nvPr/>
        </p:nvSpPr>
        <p:spPr>
          <a:xfrm>
            <a:off x="9169400" y="5113434"/>
            <a:ext cx="1402465" cy="133818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926465" lvl="2">
              <a:spcBef>
                <a:spcPts val="655"/>
              </a:spcBef>
              <a:tabLst>
                <a:tab pos="175260" algn="l"/>
              </a:tabLst>
            </a:pPr>
            <a:r>
              <a:rPr lang="en-US" sz="1600" spc="120" dirty="0">
                <a:solidFill>
                  <a:srgbClr val="003C6A"/>
                </a:solidFill>
                <a:latin typeface="Lucida Sans Unicode"/>
                <a:cs typeface="Lucida Sans Unicode"/>
              </a:rPr>
              <a:t>[06]</a:t>
            </a:r>
          </a:p>
          <a:p>
            <a:pPr marL="926465" lvl="2">
              <a:spcBef>
                <a:spcPts val="655"/>
              </a:spcBef>
              <a:tabLst>
                <a:tab pos="175260" algn="l"/>
              </a:tabLst>
            </a:pPr>
            <a:r>
              <a:rPr lang="en-US" sz="1600" spc="120" dirty="0">
                <a:solidFill>
                  <a:srgbClr val="003C6A"/>
                </a:solidFill>
                <a:latin typeface="Lucida Sans Unicode"/>
                <a:cs typeface="Lucida Sans Unicode"/>
              </a:rPr>
              <a:t>[08]</a:t>
            </a:r>
          </a:p>
          <a:p>
            <a:pPr marL="926465" lvl="2">
              <a:spcBef>
                <a:spcPts val="655"/>
              </a:spcBef>
              <a:tabLst>
                <a:tab pos="175260" algn="l"/>
              </a:tabLst>
            </a:pPr>
            <a:r>
              <a:rPr lang="en-US" sz="1600" spc="120" dirty="0">
                <a:solidFill>
                  <a:srgbClr val="003C6A"/>
                </a:solidFill>
                <a:latin typeface="Lucida Sans Unicode"/>
                <a:cs typeface="Lucida Sans Unicode"/>
              </a:rPr>
              <a:t>[09]</a:t>
            </a:r>
          </a:p>
          <a:p>
            <a:pPr marL="926465" lvl="2">
              <a:spcBef>
                <a:spcPts val="655"/>
              </a:spcBef>
              <a:tabLst>
                <a:tab pos="175260" algn="l"/>
              </a:tabLst>
            </a:pPr>
            <a:r>
              <a:rPr lang="en-US" sz="1600" spc="120" dirty="0">
                <a:solidFill>
                  <a:srgbClr val="003C6A"/>
                </a:solidFill>
                <a:latin typeface="Lucida Sans Unicode"/>
                <a:cs typeface="Lucida Sans Unicode"/>
              </a:rPr>
              <a:t>[14]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985" y="366425"/>
            <a:ext cx="52774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170" dirty="0">
                <a:solidFill>
                  <a:srgbClr val="004A83"/>
                </a:solidFill>
                <a:latin typeface="Trebuchet MS"/>
                <a:cs typeface="Trebuchet MS"/>
              </a:rPr>
              <a:t>STRUKTUR</a:t>
            </a:r>
            <a:r>
              <a:rPr sz="4200" spc="-204" dirty="0">
                <a:solidFill>
                  <a:srgbClr val="004A83"/>
                </a:solidFill>
                <a:latin typeface="Trebuchet MS"/>
                <a:cs typeface="Trebuchet MS"/>
              </a:rPr>
              <a:t> </a:t>
            </a:r>
            <a:r>
              <a:rPr sz="4200" spc="200" dirty="0">
                <a:solidFill>
                  <a:srgbClr val="004A83"/>
                </a:solidFill>
                <a:latin typeface="Trebuchet MS"/>
                <a:cs typeface="Trebuchet MS"/>
              </a:rPr>
              <a:t>BIOGRAFI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27099" y="1673403"/>
            <a:ext cx="113664" cy="4872355"/>
          </a:xfrm>
          <a:custGeom>
            <a:avLst/>
            <a:gdLst/>
            <a:ahLst/>
            <a:cxnLst/>
            <a:rect l="l" t="t" r="r" b="b"/>
            <a:pathLst>
              <a:path w="113665" h="4872355">
                <a:moveTo>
                  <a:pt x="0" y="0"/>
                </a:moveTo>
                <a:lnTo>
                  <a:pt x="49419" y="20663"/>
                </a:lnTo>
                <a:lnTo>
                  <a:pt x="89080" y="60289"/>
                </a:lnTo>
                <a:lnTo>
                  <a:pt x="110345" y="111582"/>
                </a:lnTo>
                <a:lnTo>
                  <a:pt x="113119" y="139601"/>
                </a:lnTo>
                <a:lnTo>
                  <a:pt x="113119" y="4770963"/>
                </a:lnTo>
                <a:lnTo>
                  <a:pt x="110345" y="4798983"/>
                </a:lnTo>
                <a:lnTo>
                  <a:pt x="102228" y="4825671"/>
                </a:lnTo>
                <a:lnTo>
                  <a:pt x="89080" y="4850276"/>
                </a:lnTo>
                <a:lnTo>
                  <a:pt x="71211" y="4872049"/>
                </a:lnTo>
              </a:path>
            </a:pathLst>
          </a:custGeom>
          <a:ln w="19077">
            <a:solidFill>
              <a:srgbClr val="004A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74136" y="1672821"/>
            <a:ext cx="56515" cy="25400"/>
          </a:xfrm>
          <a:custGeom>
            <a:avLst/>
            <a:gdLst/>
            <a:ahLst/>
            <a:cxnLst/>
            <a:rect l="l" t="t" r="r" b="b"/>
            <a:pathLst>
              <a:path w="56515" h="25400">
                <a:moveTo>
                  <a:pt x="0" y="0"/>
                </a:moveTo>
                <a:lnTo>
                  <a:pt x="26711" y="8109"/>
                </a:lnTo>
                <a:lnTo>
                  <a:pt x="51338" y="21246"/>
                </a:lnTo>
                <a:lnTo>
                  <a:pt x="56045" y="25102"/>
                </a:lnTo>
              </a:path>
            </a:pathLst>
          </a:custGeom>
          <a:ln w="19063">
            <a:solidFill>
              <a:srgbClr val="004A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7902" y="2730853"/>
            <a:ext cx="3157855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85" dirty="0">
                <a:solidFill>
                  <a:srgbClr val="003C6A"/>
                </a:solidFill>
                <a:latin typeface="Verdana"/>
                <a:cs typeface="Verdana"/>
              </a:rPr>
              <a:t>j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ara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225" dirty="0">
                <a:solidFill>
                  <a:srgbClr val="003C6A"/>
                </a:solidFill>
                <a:latin typeface="Verdana"/>
                <a:cs typeface="Verdana"/>
              </a:rPr>
              <a:t>,  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80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ara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003C6A"/>
                </a:solidFill>
                <a:latin typeface="Verdana"/>
                <a:cs typeface="Verdana"/>
              </a:rPr>
              <a:t>w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70" dirty="0">
                <a:solidFill>
                  <a:srgbClr val="003C6A"/>
                </a:solidFill>
                <a:latin typeface="Verdana"/>
                <a:cs typeface="Verdana"/>
              </a:rPr>
              <a:t>l 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ara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y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0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003C6A"/>
                </a:solidFill>
                <a:latin typeface="Verdana"/>
                <a:cs typeface="Verdana"/>
              </a:rPr>
              <a:t>c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n 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65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f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713" y="2065721"/>
            <a:ext cx="10725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F973A6"/>
                </a:solidFill>
                <a:latin typeface="Trebuchet MS"/>
                <a:cs typeface="Trebuchet MS"/>
              </a:rPr>
              <a:t>ORIENTASI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2224" y="2667640"/>
            <a:ext cx="3221355" cy="0"/>
          </a:xfrm>
          <a:custGeom>
            <a:avLst/>
            <a:gdLst/>
            <a:ahLst/>
            <a:cxnLst/>
            <a:rect l="l" t="t" r="r" b="b"/>
            <a:pathLst>
              <a:path w="3221354">
                <a:moveTo>
                  <a:pt x="0" y="0"/>
                </a:moveTo>
                <a:lnTo>
                  <a:pt x="3221069" y="0"/>
                </a:lnTo>
              </a:path>
            </a:pathLst>
          </a:custGeom>
          <a:ln w="9529">
            <a:solidFill>
              <a:srgbClr val="003C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1034" y="2667640"/>
            <a:ext cx="3221355" cy="0"/>
          </a:xfrm>
          <a:custGeom>
            <a:avLst/>
            <a:gdLst/>
            <a:ahLst/>
            <a:cxnLst/>
            <a:rect l="l" t="t" r="r" b="b"/>
            <a:pathLst>
              <a:path w="3221354">
                <a:moveTo>
                  <a:pt x="0" y="0"/>
                </a:moveTo>
                <a:lnTo>
                  <a:pt x="3221069" y="0"/>
                </a:lnTo>
              </a:path>
            </a:pathLst>
          </a:custGeom>
          <a:ln w="9529">
            <a:solidFill>
              <a:srgbClr val="003C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01329" y="2677169"/>
            <a:ext cx="3221355" cy="0"/>
          </a:xfrm>
          <a:custGeom>
            <a:avLst/>
            <a:gdLst/>
            <a:ahLst/>
            <a:cxnLst/>
            <a:rect l="l" t="t" r="r" b="b"/>
            <a:pathLst>
              <a:path w="3221354">
                <a:moveTo>
                  <a:pt x="0" y="0"/>
                </a:moveTo>
                <a:lnTo>
                  <a:pt x="3221069" y="0"/>
                </a:lnTo>
              </a:path>
            </a:pathLst>
          </a:custGeom>
          <a:ln w="9529">
            <a:solidFill>
              <a:srgbClr val="003C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596222" y="1370738"/>
            <a:ext cx="598805" cy="598805"/>
            <a:chOff x="3596222" y="1370738"/>
            <a:chExt cx="598805" cy="598805"/>
          </a:xfrm>
        </p:grpSpPr>
        <p:sp>
          <p:nvSpPr>
            <p:cNvPr id="11" name="object 11"/>
            <p:cNvSpPr/>
            <p:nvPr/>
          </p:nvSpPr>
          <p:spPr>
            <a:xfrm>
              <a:off x="3596222" y="1370738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299303" y="598598"/>
                  </a:moveTo>
                  <a:lnTo>
                    <a:pt x="250751" y="594681"/>
                  </a:lnTo>
                  <a:lnTo>
                    <a:pt x="204697" y="583340"/>
                  </a:lnTo>
                  <a:lnTo>
                    <a:pt x="161754" y="565191"/>
                  </a:lnTo>
                  <a:lnTo>
                    <a:pt x="122537" y="540851"/>
                  </a:lnTo>
                  <a:lnTo>
                    <a:pt x="87662" y="510936"/>
                  </a:lnTo>
                  <a:lnTo>
                    <a:pt x="57747" y="476061"/>
                  </a:lnTo>
                  <a:lnTo>
                    <a:pt x="33407" y="436844"/>
                  </a:lnTo>
                  <a:lnTo>
                    <a:pt x="15258" y="393901"/>
                  </a:lnTo>
                  <a:lnTo>
                    <a:pt x="3917" y="347847"/>
                  </a:lnTo>
                  <a:lnTo>
                    <a:pt x="0" y="299299"/>
                  </a:lnTo>
                  <a:lnTo>
                    <a:pt x="3917" y="250751"/>
                  </a:lnTo>
                  <a:lnTo>
                    <a:pt x="15258" y="204697"/>
                  </a:lnTo>
                  <a:lnTo>
                    <a:pt x="33407" y="161754"/>
                  </a:lnTo>
                  <a:lnTo>
                    <a:pt x="57747" y="122537"/>
                  </a:lnTo>
                  <a:lnTo>
                    <a:pt x="87662" y="87662"/>
                  </a:lnTo>
                  <a:lnTo>
                    <a:pt x="122537" y="57747"/>
                  </a:lnTo>
                  <a:lnTo>
                    <a:pt x="161754" y="33407"/>
                  </a:lnTo>
                  <a:lnTo>
                    <a:pt x="204697" y="15258"/>
                  </a:lnTo>
                  <a:lnTo>
                    <a:pt x="250751" y="3917"/>
                  </a:lnTo>
                  <a:lnTo>
                    <a:pt x="299299" y="0"/>
                  </a:lnTo>
                  <a:lnTo>
                    <a:pt x="347847" y="3917"/>
                  </a:lnTo>
                  <a:lnTo>
                    <a:pt x="393901" y="15258"/>
                  </a:lnTo>
                  <a:lnTo>
                    <a:pt x="436845" y="33407"/>
                  </a:lnTo>
                  <a:lnTo>
                    <a:pt x="476062" y="57747"/>
                  </a:lnTo>
                  <a:lnTo>
                    <a:pt x="510936" y="87662"/>
                  </a:lnTo>
                  <a:lnTo>
                    <a:pt x="540851" y="122537"/>
                  </a:lnTo>
                  <a:lnTo>
                    <a:pt x="565191" y="161754"/>
                  </a:lnTo>
                  <a:lnTo>
                    <a:pt x="583340" y="204697"/>
                  </a:lnTo>
                  <a:lnTo>
                    <a:pt x="594681" y="250751"/>
                  </a:lnTo>
                  <a:lnTo>
                    <a:pt x="598599" y="299299"/>
                  </a:lnTo>
                  <a:lnTo>
                    <a:pt x="594681" y="347847"/>
                  </a:lnTo>
                  <a:lnTo>
                    <a:pt x="583340" y="393901"/>
                  </a:lnTo>
                  <a:lnTo>
                    <a:pt x="565191" y="436844"/>
                  </a:lnTo>
                  <a:lnTo>
                    <a:pt x="540851" y="476061"/>
                  </a:lnTo>
                  <a:lnTo>
                    <a:pt x="510936" y="510936"/>
                  </a:lnTo>
                  <a:lnTo>
                    <a:pt x="476062" y="540851"/>
                  </a:lnTo>
                  <a:lnTo>
                    <a:pt x="436845" y="565191"/>
                  </a:lnTo>
                  <a:lnTo>
                    <a:pt x="393901" y="583340"/>
                  </a:lnTo>
                  <a:lnTo>
                    <a:pt x="347847" y="594681"/>
                  </a:lnTo>
                  <a:lnTo>
                    <a:pt x="299303" y="598598"/>
                  </a:lnTo>
                  <a:close/>
                </a:path>
              </a:pathLst>
            </a:custGeom>
            <a:solidFill>
              <a:srgbClr val="D5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7157" y="1486406"/>
              <a:ext cx="333537" cy="33353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98334" y="2673675"/>
            <a:ext cx="3218815" cy="3027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sz="1600" spc="7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ara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80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003C6A"/>
                </a:solidFill>
                <a:latin typeface="Verdana"/>
                <a:cs typeface="Verdana"/>
              </a:rPr>
              <a:t>c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y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0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i 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85" dirty="0">
                <a:solidFill>
                  <a:srgbClr val="003C6A"/>
                </a:solidFill>
                <a:latin typeface="Verdana"/>
                <a:cs typeface="Verdana"/>
              </a:rPr>
              <a:t>j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0" dirty="0">
                <a:solidFill>
                  <a:srgbClr val="003C6A"/>
                </a:solidFill>
                <a:latin typeface="Verdana"/>
                <a:cs typeface="Verdana"/>
              </a:rPr>
              <a:t>w</a:t>
            </a:r>
            <a:r>
              <a:rPr sz="1600" spc="-95" dirty="0">
                <a:solidFill>
                  <a:srgbClr val="003C6A"/>
                </a:solidFill>
                <a:latin typeface="Verdana"/>
                <a:cs typeface="Verdana"/>
              </a:rPr>
              <a:t>a  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80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h 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003C6A"/>
                </a:solidFill>
                <a:latin typeface="Verdana"/>
                <a:cs typeface="Verdana"/>
              </a:rPr>
              <a:t>c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, 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50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36800"/>
              </a:lnSpc>
            </a:pP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, 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0" dirty="0">
                <a:solidFill>
                  <a:srgbClr val="003C6A"/>
                </a:solidFill>
                <a:latin typeface="Verdana"/>
                <a:cs typeface="Verdana"/>
              </a:rPr>
              <a:t>w</a:t>
            </a:r>
            <a:r>
              <a:rPr sz="1600" spc="-13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y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5" dirty="0">
                <a:solidFill>
                  <a:srgbClr val="003C6A"/>
                </a:solidFill>
                <a:latin typeface="Verdana"/>
                <a:cs typeface="Verdana"/>
              </a:rPr>
              <a:t>, 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eg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,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y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u 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ge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gg</a:t>
            </a:r>
            <a:r>
              <a:rPr sz="1600" spc="-13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y</a:t>
            </a:r>
            <a:r>
              <a:rPr sz="1600" spc="-95" dirty="0">
                <a:solidFill>
                  <a:srgbClr val="003C6A"/>
                </a:solidFill>
                <a:latin typeface="Verdana"/>
                <a:cs typeface="Verdana"/>
              </a:rPr>
              <a:t>a 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ar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nn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y</a:t>
            </a:r>
            <a:r>
              <a:rPr sz="1600" spc="-13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5" dirty="0">
                <a:solidFill>
                  <a:srgbClr val="003C6A"/>
                </a:solidFill>
                <a:latin typeface="Verdana"/>
                <a:cs typeface="Verdana"/>
              </a:rPr>
              <a:t>c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i  </a:t>
            </a:r>
            <a:r>
              <a:rPr sz="1600" spc="-15" dirty="0">
                <a:solidFill>
                  <a:srgbClr val="003C6A"/>
                </a:solidFill>
                <a:latin typeface="Verdana"/>
                <a:cs typeface="Verdana"/>
              </a:rPr>
              <a:t>c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00" dirty="0">
                <a:solidFill>
                  <a:srgbClr val="003C6A"/>
                </a:solidFill>
                <a:latin typeface="Verdana"/>
                <a:cs typeface="Verdana"/>
              </a:rPr>
              <a:t>-</a:t>
            </a:r>
            <a:r>
              <a:rPr sz="1600" spc="-15" dirty="0">
                <a:solidFill>
                  <a:srgbClr val="003C6A"/>
                </a:solidFill>
                <a:latin typeface="Verdana"/>
                <a:cs typeface="Verdana"/>
              </a:rPr>
              <a:t>c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629" y="2673675"/>
            <a:ext cx="323278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sz="1600" spc="-10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gi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35" dirty="0">
                <a:solidFill>
                  <a:srgbClr val="003C6A"/>
                </a:solidFill>
                <a:latin typeface="Verdana"/>
                <a:cs typeface="Verdana"/>
              </a:rPr>
              <a:t>p  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50" dirty="0">
                <a:solidFill>
                  <a:srgbClr val="003C6A"/>
                </a:solidFill>
                <a:latin typeface="Verdana"/>
                <a:cs typeface="Verdana"/>
              </a:rPr>
              <a:t>.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i  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0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h 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y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70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spc="-14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250" dirty="0">
                <a:solidFill>
                  <a:srgbClr val="003C6A"/>
                </a:solidFill>
                <a:latin typeface="Verdana"/>
                <a:cs typeface="Verdana"/>
              </a:rPr>
              <a:t>.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i 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f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op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13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, </a:t>
            </a:r>
            <a:r>
              <a:rPr sz="1600" spc="-185" dirty="0">
                <a:solidFill>
                  <a:srgbClr val="003C6A"/>
                </a:solidFill>
                <a:latin typeface="Verdana"/>
                <a:cs typeface="Verdana"/>
              </a:rPr>
              <a:t>j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spc="-6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h  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spc="-5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spc="-85" dirty="0">
                <a:solidFill>
                  <a:srgbClr val="003C6A"/>
                </a:solidFill>
                <a:latin typeface="Verdana"/>
                <a:cs typeface="Verdana"/>
              </a:rPr>
              <a:t>un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spc="-7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ak</a:t>
            </a:r>
            <a:r>
              <a:rPr sz="1600" spc="-229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spc="-13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8334" y="2065721"/>
            <a:ext cx="26149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5" dirty="0">
                <a:solidFill>
                  <a:srgbClr val="F973A6"/>
                </a:solidFill>
                <a:latin typeface="Trebuchet MS"/>
                <a:cs typeface="Trebuchet MS"/>
              </a:rPr>
              <a:t>P</a:t>
            </a:r>
            <a:r>
              <a:rPr sz="1600" b="1" spc="-65" dirty="0">
                <a:solidFill>
                  <a:srgbClr val="F973A6"/>
                </a:solidFill>
                <a:latin typeface="Trebuchet MS"/>
                <a:cs typeface="Trebuchet MS"/>
              </a:rPr>
              <a:t>E</a:t>
            </a:r>
            <a:r>
              <a:rPr sz="1600" b="1" spc="40" dirty="0">
                <a:solidFill>
                  <a:srgbClr val="F973A6"/>
                </a:solidFill>
                <a:latin typeface="Trebuchet MS"/>
                <a:cs typeface="Trebuchet MS"/>
              </a:rPr>
              <a:t>R</a:t>
            </a:r>
            <a:r>
              <a:rPr sz="1600" b="1" spc="-5" dirty="0">
                <a:solidFill>
                  <a:srgbClr val="F973A6"/>
                </a:solidFill>
                <a:latin typeface="Trebuchet MS"/>
                <a:cs typeface="Trebuchet MS"/>
              </a:rPr>
              <a:t>I</a:t>
            </a:r>
            <a:r>
              <a:rPr sz="1600" b="1" spc="150" dirty="0">
                <a:solidFill>
                  <a:srgbClr val="F973A6"/>
                </a:solidFill>
                <a:latin typeface="Trebuchet MS"/>
                <a:cs typeface="Trebuchet MS"/>
              </a:rPr>
              <a:t>S</a:t>
            </a:r>
            <a:r>
              <a:rPr sz="1600" b="1" spc="-65" dirty="0">
                <a:solidFill>
                  <a:srgbClr val="F973A6"/>
                </a:solidFill>
                <a:latin typeface="Trebuchet MS"/>
                <a:cs typeface="Trebuchet MS"/>
              </a:rPr>
              <a:t>T</a:t>
            </a:r>
            <a:r>
              <a:rPr sz="1600" b="1" spc="-5" dirty="0">
                <a:solidFill>
                  <a:srgbClr val="F973A6"/>
                </a:solidFill>
                <a:latin typeface="Trebuchet MS"/>
                <a:cs typeface="Trebuchet MS"/>
              </a:rPr>
              <a:t>I</a:t>
            </a:r>
            <a:r>
              <a:rPr sz="1600" b="1" spc="215" dirty="0">
                <a:solidFill>
                  <a:srgbClr val="F973A6"/>
                </a:solidFill>
                <a:latin typeface="Trebuchet MS"/>
                <a:cs typeface="Trebuchet MS"/>
              </a:rPr>
              <a:t>W</a:t>
            </a:r>
            <a:r>
              <a:rPr sz="1600" b="1" spc="130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-105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110" dirty="0">
                <a:solidFill>
                  <a:srgbClr val="F973A6"/>
                </a:solidFill>
                <a:latin typeface="Trebuchet MS"/>
                <a:cs typeface="Trebuchet MS"/>
              </a:rPr>
              <a:t>D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105" dirty="0">
                <a:solidFill>
                  <a:srgbClr val="F973A6"/>
                </a:solidFill>
                <a:latin typeface="Trebuchet MS"/>
                <a:cs typeface="Trebuchet MS"/>
              </a:rPr>
              <a:t>N</a:t>
            </a:r>
            <a:r>
              <a:rPr sz="1600" b="1" spc="-105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240" dirty="0">
                <a:solidFill>
                  <a:srgbClr val="F973A6"/>
                </a:solidFill>
                <a:latin typeface="Trebuchet MS"/>
                <a:cs typeface="Trebuchet MS"/>
              </a:rPr>
              <a:t>M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150" dirty="0">
                <a:solidFill>
                  <a:srgbClr val="F973A6"/>
                </a:solidFill>
                <a:latin typeface="Trebuchet MS"/>
                <a:cs typeface="Trebuchet MS"/>
              </a:rPr>
              <a:t>S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-155" dirty="0">
                <a:solidFill>
                  <a:srgbClr val="F973A6"/>
                </a:solidFill>
                <a:latin typeface="Trebuchet MS"/>
                <a:cs typeface="Trebuchet MS"/>
              </a:rPr>
              <a:t>L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50" dirty="0">
                <a:solidFill>
                  <a:srgbClr val="F973A6"/>
                </a:solidFill>
                <a:latin typeface="Trebuchet MS"/>
                <a:cs typeface="Trebuchet MS"/>
              </a:rPr>
              <a:t>H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55693" y="1370738"/>
            <a:ext cx="598805" cy="598805"/>
            <a:chOff x="7555693" y="1370738"/>
            <a:chExt cx="598805" cy="598805"/>
          </a:xfrm>
        </p:grpSpPr>
        <p:sp>
          <p:nvSpPr>
            <p:cNvPr id="17" name="object 17"/>
            <p:cNvSpPr/>
            <p:nvPr/>
          </p:nvSpPr>
          <p:spPr>
            <a:xfrm>
              <a:off x="7555693" y="1370738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299302" y="598598"/>
                  </a:moveTo>
                  <a:lnTo>
                    <a:pt x="250750" y="594681"/>
                  </a:lnTo>
                  <a:lnTo>
                    <a:pt x="204696" y="583340"/>
                  </a:lnTo>
                  <a:lnTo>
                    <a:pt x="161753" y="565191"/>
                  </a:lnTo>
                  <a:lnTo>
                    <a:pt x="122536" y="540851"/>
                  </a:lnTo>
                  <a:lnTo>
                    <a:pt x="87662" y="510936"/>
                  </a:lnTo>
                  <a:lnTo>
                    <a:pt x="57746" y="476061"/>
                  </a:lnTo>
                  <a:lnTo>
                    <a:pt x="33406" y="436844"/>
                  </a:lnTo>
                  <a:lnTo>
                    <a:pt x="15257" y="393901"/>
                  </a:lnTo>
                  <a:lnTo>
                    <a:pt x="3916" y="347847"/>
                  </a:lnTo>
                  <a:lnTo>
                    <a:pt x="0" y="299290"/>
                  </a:lnTo>
                  <a:lnTo>
                    <a:pt x="3916" y="250751"/>
                  </a:lnTo>
                  <a:lnTo>
                    <a:pt x="15257" y="204697"/>
                  </a:lnTo>
                  <a:lnTo>
                    <a:pt x="33406" y="161754"/>
                  </a:lnTo>
                  <a:lnTo>
                    <a:pt x="57746" y="122537"/>
                  </a:lnTo>
                  <a:lnTo>
                    <a:pt x="87662" y="87662"/>
                  </a:lnTo>
                  <a:lnTo>
                    <a:pt x="122536" y="57747"/>
                  </a:lnTo>
                  <a:lnTo>
                    <a:pt x="161753" y="33407"/>
                  </a:lnTo>
                  <a:lnTo>
                    <a:pt x="204696" y="15258"/>
                  </a:lnTo>
                  <a:lnTo>
                    <a:pt x="250750" y="3917"/>
                  </a:lnTo>
                  <a:lnTo>
                    <a:pt x="299298" y="0"/>
                  </a:lnTo>
                  <a:lnTo>
                    <a:pt x="347846" y="3917"/>
                  </a:lnTo>
                  <a:lnTo>
                    <a:pt x="393900" y="15258"/>
                  </a:lnTo>
                  <a:lnTo>
                    <a:pt x="436844" y="33407"/>
                  </a:lnTo>
                  <a:lnTo>
                    <a:pt x="476061" y="57747"/>
                  </a:lnTo>
                  <a:lnTo>
                    <a:pt x="510935" y="87662"/>
                  </a:lnTo>
                  <a:lnTo>
                    <a:pt x="540851" y="122537"/>
                  </a:lnTo>
                  <a:lnTo>
                    <a:pt x="565191" y="161754"/>
                  </a:lnTo>
                  <a:lnTo>
                    <a:pt x="583340" y="204697"/>
                  </a:lnTo>
                  <a:lnTo>
                    <a:pt x="594681" y="250751"/>
                  </a:lnTo>
                  <a:lnTo>
                    <a:pt x="598597" y="299299"/>
                  </a:lnTo>
                  <a:lnTo>
                    <a:pt x="594681" y="347847"/>
                  </a:lnTo>
                  <a:lnTo>
                    <a:pt x="583340" y="393901"/>
                  </a:lnTo>
                  <a:lnTo>
                    <a:pt x="565191" y="436844"/>
                  </a:lnTo>
                  <a:lnTo>
                    <a:pt x="540851" y="476061"/>
                  </a:lnTo>
                  <a:lnTo>
                    <a:pt x="510935" y="510936"/>
                  </a:lnTo>
                  <a:lnTo>
                    <a:pt x="476061" y="540851"/>
                  </a:lnTo>
                  <a:lnTo>
                    <a:pt x="436844" y="565191"/>
                  </a:lnTo>
                  <a:lnTo>
                    <a:pt x="393900" y="583340"/>
                  </a:lnTo>
                  <a:lnTo>
                    <a:pt x="347846" y="594681"/>
                  </a:lnTo>
                  <a:lnTo>
                    <a:pt x="299302" y="598598"/>
                  </a:lnTo>
                  <a:close/>
                </a:path>
              </a:pathLst>
            </a:custGeom>
            <a:solidFill>
              <a:srgbClr val="D5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6779" y="1529650"/>
              <a:ext cx="314478" cy="26682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1471933" y="1370738"/>
            <a:ext cx="598805" cy="598805"/>
            <a:chOff x="11471933" y="1370738"/>
            <a:chExt cx="598805" cy="598805"/>
          </a:xfrm>
        </p:grpSpPr>
        <p:sp>
          <p:nvSpPr>
            <p:cNvPr id="20" name="object 20"/>
            <p:cNvSpPr/>
            <p:nvPr/>
          </p:nvSpPr>
          <p:spPr>
            <a:xfrm>
              <a:off x="11471933" y="1370738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299302" y="598598"/>
                  </a:moveTo>
                  <a:lnTo>
                    <a:pt x="250751" y="594681"/>
                  </a:lnTo>
                  <a:lnTo>
                    <a:pt x="204697" y="583340"/>
                  </a:lnTo>
                  <a:lnTo>
                    <a:pt x="161753" y="565191"/>
                  </a:lnTo>
                  <a:lnTo>
                    <a:pt x="122536" y="540851"/>
                  </a:lnTo>
                  <a:lnTo>
                    <a:pt x="87662" y="510936"/>
                  </a:lnTo>
                  <a:lnTo>
                    <a:pt x="57747" y="476061"/>
                  </a:lnTo>
                  <a:lnTo>
                    <a:pt x="33407" y="436844"/>
                  </a:lnTo>
                  <a:lnTo>
                    <a:pt x="15258" y="393901"/>
                  </a:lnTo>
                  <a:lnTo>
                    <a:pt x="3917" y="347847"/>
                  </a:lnTo>
                  <a:lnTo>
                    <a:pt x="0" y="299302"/>
                  </a:lnTo>
                  <a:lnTo>
                    <a:pt x="3917" y="250751"/>
                  </a:lnTo>
                  <a:lnTo>
                    <a:pt x="15258" y="204697"/>
                  </a:lnTo>
                  <a:lnTo>
                    <a:pt x="33407" y="161754"/>
                  </a:lnTo>
                  <a:lnTo>
                    <a:pt x="57747" y="122537"/>
                  </a:lnTo>
                  <a:lnTo>
                    <a:pt x="87662" y="87662"/>
                  </a:lnTo>
                  <a:lnTo>
                    <a:pt x="122536" y="57747"/>
                  </a:lnTo>
                  <a:lnTo>
                    <a:pt x="161753" y="33407"/>
                  </a:lnTo>
                  <a:lnTo>
                    <a:pt x="204697" y="15258"/>
                  </a:lnTo>
                  <a:lnTo>
                    <a:pt x="250751" y="3917"/>
                  </a:lnTo>
                  <a:lnTo>
                    <a:pt x="299299" y="0"/>
                  </a:lnTo>
                  <a:lnTo>
                    <a:pt x="347847" y="3917"/>
                  </a:lnTo>
                  <a:lnTo>
                    <a:pt x="393901" y="15258"/>
                  </a:lnTo>
                  <a:lnTo>
                    <a:pt x="436844" y="33407"/>
                  </a:lnTo>
                  <a:lnTo>
                    <a:pt x="476061" y="57747"/>
                  </a:lnTo>
                  <a:lnTo>
                    <a:pt x="510936" y="87662"/>
                  </a:lnTo>
                  <a:lnTo>
                    <a:pt x="540851" y="122537"/>
                  </a:lnTo>
                  <a:lnTo>
                    <a:pt x="565191" y="161754"/>
                  </a:lnTo>
                  <a:lnTo>
                    <a:pt x="583340" y="204697"/>
                  </a:lnTo>
                  <a:lnTo>
                    <a:pt x="594681" y="250751"/>
                  </a:lnTo>
                  <a:lnTo>
                    <a:pt x="598598" y="299302"/>
                  </a:lnTo>
                  <a:lnTo>
                    <a:pt x="594681" y="347847"/>
                  </a:lnTo>
                  <a:lnTo>
                    <a:pt x="583340" y="393901"/>
                  </a:lnTo>
                  <a:lnTo>
                    <a:pt x="565191" y="436844"/>
                  </a:lnTo>
                  <a:lnTo>
                    <a:pt x="540851" y="476061"/>
                  </a:lnTo>
                  <a:lnTo>
                    <a:pt x="510936" y="510936"/>
                  </a:lnTo>
                  <a:lnTo>
                    <a:pt x="476061" y="540851"/>
                  </a:lnTo>
                  <a:lnTo>
                    <a:pt x="436844" y="565191"/>
                  </a:lnTo>
                  <a:lnTo>
                    <a:pt x="393901" y="583340"/>
                  </a:lnTo>
                  <a:lnTo>
                    <a:pt x="347847" y="594681"/>
                  </a:lnTo>
                  <a:lnTo>
                    <a:pt x="299302" y="598598"/>
                  </a:lnTo>
                  <a:close/>
                </a:path>
              </a:pathLst>
            </a:custGeom>
            <a:solidFill>
              <a:srgbClr val="D5E7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7464" y="1503243"/>
              <a:ext cx="419304" cy="29541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788629" y="2065721"/>
            <a:ext cx="13112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5" dirty="0">
                <a:solidFill>
                  <a:srgbClr val="F973A6"/>
                </a:solidFill>
                <a:latin typeface="Trebuchet MS"/>
                <a:cs typeface="Trebuchet MS"/>
              </a:rPr>
              <a:t>REORIENTASI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1DD942A-131C-43B0-B6B0-7C6916D815BD}"/>
              </a:ext>
            </a:extLst>
          </p:cNvPr>
          <p:cNvSpPr txBox="1"/>
          <p:nvPr/>
        </p:nvSpPr>
        <p:spPr>
          <a:xfrm>
            <a:off x="1016000" y="615950"/>
            <a:ext cx="6172200" cy="76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TANDA BACA &amp; SERAPAN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6C506-1C2A-4DE5-B404-451AAE4617C2}"/>
              </a:ext>
            </a:extLst>
          </p:cNvPr>
          <p:cNvSpPr/>
          <p:nvPr/>
        </p:nvSpPr>
        <p:spPr>
          <a:xfrm>
            <a:off x="1016000" y="4730750"/>
            <a:ext cx="61722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tanda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baca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sangatlah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penting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suatu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teks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Kaidah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tanda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baca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terdapat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PUEBI (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Pedoman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Umum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Ejaan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Bahasan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Indonesia).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PUEBI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tersebut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hanya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mencakup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kaidah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tanda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baca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tetapi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juga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pemakaian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huruf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penulisan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kata, dan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penulisan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unsur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serapan.Berikut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adalah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beberapa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contoh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analisis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penggunaan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tanda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baca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teks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biografi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Ki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Hadjar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Dewantara</a:t>
            </a:r>
            <a:r>
              <a:rPr lang="en-US" sz="1600" i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Bapak Pendidikan Indonesia.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A1896B-9B5E-46E9-ABBE-B781750A6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530350"/>
            <a:ext cx="2704754" cy="2895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650C4D-6FA8-4556-9F28-60C413BE0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91" y="0"/>
            <a:ext cx="7560983" cy="79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7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61F1B-7F33-44F6-A649-A17DC95C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8" y="612775"/>
            <a:ext cx="11318875" cy="16938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9EF82-51D0-4624-8E58-0ED79D70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3004800" cy="73152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D95F66-E543-4CE3-997B-6A1270CB9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7052"/>
            <a:ext cx="13004800" cy="722384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FDD88FF-D69E-44A2-B745-A343B83F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4288" y="28220"/>
            <a:ext cx="4975056" cy="7302500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90514D-B19D-4733-B76C-81BC3F0F7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173" y="1033659"/>
            <a:ext cx="4938188" cy="630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BA0FA5-5402-4480-99D4-0AA7BAD38B40}"/>
              </a:ext>
            </a:extLst>
          </p:cNvPr>
          <p:cNvSpPr txBox="1"/>
          <p:nvPr/>
        </p:nvSpPr>
        <p:spPr>
          <a:xfrm>
            <a:off x="161048" y="146082"/>
            <a:ext cx="3064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gency FB" panose="020B0503020202020204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TANDA BACA &amp; SERAPAN</a:t>
            </a:r>
            <a:endParaRPr lang="en-US" sz="2400" b="1" dirty="0">
              <a:solidFill>
                <a:schemeClr val="tx2"/>
              </a:solidFill>
              <a:latin typeface="Agency FB" panose="020B0503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F85D648-5335-4557-96CB-4CA192010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4886" y="247352"/>
            <a:ext cx="4633859" cy="6976490"/>
            <a:chOff x="512373" y="1692049"/>
            <a:chExt cx="4633859" cy="369889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4CF7283-9175-4EF1-88C3-2AE6A3277296}"/>
                </a:ext>
              </a:extLst>
            </p:cNvPr>
            <p:cNvGrpSpPr/>
            <p:nvPr/>
          </p:nvGrpSpPr>
          <p:grpSpPr>
            <a:xfrm>
              <a:off x="518433" y="1692049"/>
              <a:ext cx="4627799" cy="954726"/>
              <a:chOff x="518433" y="1851126"/>
              <a:chExt cx="4627799" cy="954726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8D2DB704-17B5-44F7-9B6B-B4E73CEE19A6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AB5749C-FB69-47D2-AF13-164229145EF2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962411" cy="95472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“Nama Ki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Hadjar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Dewantara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bukanlah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nama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pemberian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 orang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tuanya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sejak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lahir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”	  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Kalimat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tersebut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menggunakan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tanda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titik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pada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akhir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kalimat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dan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sudah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tepat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karena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dalam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PUEBI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tanda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titik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digunakan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sebagai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tanda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akhir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kalimat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719A9B-369C-4C48-8802-B21D92782B17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1041730"/>
              <a:chOff x="518433" y="2717554"/>
              <a:chExt cx="4201583" cy="1041730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D46CA588-12E4-400C-B1D3-478E2D1FF811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75D4072-0999-49D5-A24A-B3C9E066493B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104173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“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Semenjak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itu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Ki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Hadjar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Dewantara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tidak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lagi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menggunakan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gelar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kebangsawanan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di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depan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Namanya”.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penggunaan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tanda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koma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dalam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kalimat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tersebut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sudah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sesuai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dengan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kaidah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karena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menurut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PUEBI,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tanda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koma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digunakan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di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belakang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kata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atau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ungkapan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penghubung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antarkalimat</a:t>
                </a:r>
                <a:r>
                  <a:rPr lang="en-US" sz="1600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F89F46F-3BAD-4FF1-A262-6AF55C2BF9DF}"/>
                </a:ext>
              </a:extLst>
            </p:cNvPr>
            <p:cNvGrpSpPr/>
            <p:nvPr/>
          </p:nvGrpSpPr>
          <p:grpSpPr>
            <a:xfrm>
              <a:off x="512373" y="4051578"/>
              <a:ext cx="4207643" cy="1339367"/>
              <a:chOff x="512373" y="3790702"/>
              <a:chExt cx="4207643" cy="1339367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506FA4FC-47CB-4ECE-9E33-A14C59576AE6}"/>
                  </a:ext>
                </a:extLst>
              </p:cNvPr>
              <p:cNvSpPr/>
              <p:nvPr/>
            </p:nvSpPr>
            <p:spPr>
              <a:xfrm>
                <a:off x="512373" y="383531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773C30A-3F5B-4086-8BDE-DE4F2EEE089C}"/>
                  </a:ext>
                </a:extLst>
              </p:cNvPr>
              <p:cNvSpPr/>
              <p:nvPr/>
            </p:nvSpPr>
            <p:spPr>
              <a:xfrm>
                <a:off x="1183821" y="3790702"/>
                <a:ext cx="3536195" cy="13393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“Ki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Hadjar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Dewantara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menamatkan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Sekolah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Dasar di ELS (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Sekolah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Dasar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Belanda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) dan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melanjutkan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sekolahnya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ke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STOVIA (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Sekolah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Dokter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Bumiputera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).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Lantaran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sakit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sekolahnya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tersebut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tidak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dapat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selesaikan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”.  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Dalam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kalimat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tersebut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terdapat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tanda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kurung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yang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berfungsi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mengapit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tambahan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keterangan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atau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sebuah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penjelasan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.. </a:t>
                </a: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07D54228-8540-443D-AC7F-FE3FD54FFF6E}"/>
              </a:ext>
            </a:extLst>
          </p:cNvPr>
          <p:cNvSpPr txBox="1"/>
          <p:nvPr/>
        </p:nvSpPr>
        <p:spPr>
          <a:xfrm>
            <a:off x="9366002" y="510804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Kata </a:t>
            </a:r>
            <a:r>
              <a:rPr lang="en-US" dirty="0" err="1"/>
              <a:t>Serapan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E62F73-140D-4C19-A4BC-69E56423277B}"/>
              </a:ext>
            </a:extLst>
          </p:cNvPr>
          <p:cNvSpPr txBox="1"/>
          <p:nvPr/>
        </p:nvSpPr>
        <p:spPr>
          <a:xfrm>
            <a:off x="9369610" y="1177915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 err="1">
                <a:latin typeface="Segoe UI" panose="020B0502040204020203" pitchFamily="34" charset="0"/>
              </a:rPr>
              <a:t>Pengertian</a:t>
            </a:r>
            <a:endParaRPr lang="en-US" b="1" dirty="0">
              <a:latin typeface="Segoe UI" panose="020B050204020402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5240CDA-9F50-47C4-A689-7A41B2AA33BB}"/>
              </a:ext>
            </a:extLst>
          </p:cNvPr>
          <p:cNvSpPr txBox="1"/>
          <p:nvPr/>
        </p:nvSpPr>
        <p:spPr>
          <a:xfrm>
            <a:off x="9366002" y="1672657"/>
            <a:ext cx="3499537" cy="320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Kata </a:t>
            </a:r>
            <a:r>
              <a:rPr lang="en-US" i="0" dirty="0" err="1"/>
              <a:t>serapan</a:t>
            </a:r>
            <a:r>
              <a:rPr lang="en-US" i="0" dirty="0"/>
              <a:t> (loanword)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teks</a:t>
            </a:r>
            <a:r>
              <a:rPr lang="en-US" i="0" dirty="0"/>
              <a:t> </a:t>
            </a:r>
            <a:r>
              <a:rPr lang="en-US" i="0" dirty="0" err="1"/>
              <a:t>biografi</a:t>
            </a:r>
            <a:r>
              <a:rPr lang="en-US" i="0" dirty="0"/>
              <a:t> </a:t>
            </a:r>
            <a:r>
              <a:rPr lang="en-US" i="0" dirty="0" err="1"/>
              <a:t>adalah</a:t>
            </a:r>
            <a:r>
              <a:rPr lang="en-US" i="0" dirty="0"/>
              <a:t> kata </a:t>
            </a:r>
            <a:r>
              <a:rPr lang="en-US" i="0" dirty="0" err="1"/>
              <a:t>atau</a:t>
            </a:r>
            <a:r>
              <a:rPr lang="en-US" i="0" dirty="0"/>
              <a:t> </a:t>
            </a:r>
            <a:r>
              <a:rPr lang="en-US" i="0" dirty="0" err="1"/>
              <a:t>frasa</a:t>
            </a:r>
            <a:r>
              <a:rPr lang="en-US" i="0" dirty="0"/>
              <a:t> yang </a:t>
            </a:r>
            <a:r>
              <a:rPr lang="en-US" i="0" dirty="0" err="1"/>
              <a:t>berasal</a:t>
            </a:r>
            <a:r>
              <a:rPr lang="en-US" i="0" dirty="0"/>
              <a:t> </a:t>
            </a:r>
            <a:r>
              <a:rPr lang="en-US" i="0" dirty="0" err="1"/>
              <a:t>dari</a:t>
            </a:r>
            <a:r>
              <a:rPr lang="en-US" i="0" dirty="0"/>
              <a:t> </a:t>
            </a:r>
            <a:r>
              <a:rPr lang="en-US" i="0" dirty="0" err="1"/>
              <a:t>bahasa</a:t>
            </a:r>
            <a:r>
              <a:rPr lang="en-US" i="0" dirty="0"/>
              <a:t> </a:t>
            </a:r>
            <a:r>
              <a:rPr lang="en-US" i="0" dirty="0" err="1"/>
              <a:t>asing</a:t>
            </a:r>
            <a:r>
              <a:rPr lang="en-US" i="0" dirty="0"/>
              <a:t> dan </a:t>
            </a:r>
            <a:r>
              <a:rPr lang="en-US" i="0" dirty="0" err="1"/>
              <a:t>dimasukkan</a:t>
            </a:r>
            <a:r>
              <a:rPr lang="en-US" i="0" dirty="0"/>
              <a:t> </a:t>
            </a:r>
            <a:r>
              <a:rPr lang="en-US" i="0" dirty="0" err="1"/>
              <a:t>ke</a:t>
            </a:r>
            <a:r>
              <a:rPr lang="en-US" i="0" dirty="0"/>
              <a:t>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bahasa</a:t>
            </a:r>
            <a:r>
              <a:rPr lang="en-US" i="0" dirty="0"/>
              <a:t> yang </a:t>
            </a:r>
            <a:r>
              <a:rPr lang="en-US" i="0" dirty="0" err="1"/>
              <a:t>digunakan</a:t>
            </a:r>
            <a:r>
              <a:rPr lang="en-US" i="0" dirty="0"/>
              <a:t>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teks</a:t>
            </a:r>
            <a:r>
              <a:rPr lang="en-US" i="0" dirty="0"/>
              <a:t> </a:t>
            </a:r>
            <a:r>
              <a:rPr lang="en-US" i="0" dirty="0" err="1"/>
              <a:t>biografi</a:t>
            </a:r>
            <a:r>
              <a:rPr lang="en-US" i="0" dirty="0"/>
              <a:t>. </a:t>
            </a:r>
            <a:r>
              <a:rPr lang="en-US" i="0" dirty="0" err="1"/>
              <a:t>Penggunaan</a:t>
            </a:r>
            <a:r>
              <a:rPr lang="en-US" i="0" dirty="0"/>
              <a:t> kata </a:t>
            </a:r>
            <a:r>
              <a:rPr lang="en-US" i="0" dirty="0" err="1"/>
              <a:t>serapan</a:t>
            </a:r>
            <a:r>
              <a:rPr lang="en-US" i="0" dirty="0"/>
              <a:t> </a:t>
            </a:r>
            <a:r>
              <a:rPr lang="en-US" i="0" dirty="0" err="1"/>
              <a:t>biasanya</a:t>
            </a:r>
            <a:r>
              <a:rPr lang="en-US" i="0" dirty="0"/>
              <a:t> </a:t>
            </a:r>
            <a:r>
              <a:rPr lang="en-US" i="0" dirty="0" err="1"/>
              <a:t>terjadi</a:t>
            </a:r>
            <a:r>
              <a:rPr lang="en-US" i="0" dirty="0"/>
              <a:t> </a:t>
            </a:r>
            <a:r>
              <a:rPr lang="en-US" i="0" dirty="0" err="1"/>
              <a:t>karena</a:t>
            </a:r>
            <a:r>
              <a:rPr lang="en-US" i="0" dirty="0"/>
              <a:t> </a:t>
            </a:r>
            <a:r>
              <a:rPr lang="en-US" i="0" dirty="0" err="1"/>
              <a:t>tidak</a:t>
            </a:r>
            <a:r>
              <a:rPr lang="en-US" i="0" dirty="0"/>
              <a:t> </a:t>
            </a:r>
            <a:r>
              <a:rPr lang="en-US" i="0" dirty="0" err="1"/>
              <a:t>ada</a:t>
            </a:r>
            <a:r>
              <a:rPr lang="en-US" i="0" dirty="0"/>
              <a:t> kata </a:t>
            </a:r>
            <a:r>
              <a:rPr lang="en-US" i="0" dirty="0" err="1"/>
              <a:t>atau</a:t>
            </a:r>
            <a:r>
              <a:rPr lang="en-US" i="0" dirty="0"/>
              <a:t> </a:t>
            </a:r>
            <a:r>
              <a:rPr lang="en-US" i="0" dirty="0" err="1"/>
              <a:t>frasa</a:t>
            </a:r>
            <a:r>
              <a:rPr lang="en-US" i="0" dirty="0"/>
              <a:t>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bahasa</a:t>
            </a:r>
            <a:r>
              <a:rPr lang="en-US" i="0" dirty="0"/>
              <a:t> yang </a:t>
            </a:r>
            <a:r>
              <a:rPr lang="en-US" i="0" dirty="0" err="1"/>
              <a:t>digunakan</a:t>
            </a:r>
            <a:r>
              <a:rPr lang="en-US" i="0" dirty="0"/>
              <a:t> yang </a:t>
            </a:r>
            <a:r>
              <a:rPr lang="en-US" i="0" dirty="0" err="1"/>
              <a:t>dapat</a:t>
            </a:r>
            <a:r>
              <a:rPr lang="en-US" i="0" dirty="0"/>
              <a:t> </a:t>
            </a:r>
            <a:r>
              <a:rPr lang="en-US" i="0" dirty="0" err="1"/>
              <a:t>menggantikan</a:t>
            </a:r>
            <a:r>
              <a:rPr lang="en-US" i="0" dirty="0"/>
              <a:t> kata </a:t>
            </a:r>
            <a:r>
              <a:rPr lang="en-US" i="0" dirty="0" err="1"/>
              <a:t>atau</a:t>
            </a:r>
            <a:r>
              <a:rPr lang="en-US" i="0" dirty="0"/>
              <a:t> </a:t>
            </a:r>
            <a:r>
              <a:rPr lang="en-US" i="0" dirty="0" err="1"/>
              <a:t>frasa</a:t>
            </a:r>
            <a:r>
              <a:rPr lang="en-US" i="0" dirty="0"/>
              <a:t> </a:t>
            </a:r>
            <a:r>
              <a:rPr lang="en-US" i="0" dirty="0" err="1"/>
              <a:t>asal</a:t>
            </a:r>
            <a:r>
              <a:rPr lang="en-US" i="0" dirty="0"/>
              <a:t> </a:t>
            </a:r>
            <a:r>
              <a:rPr lang="en-US" i="0" dirty="0" err="1"/>
              <a:t>dalam</a:t>
            </a:r>
            <a:r>
              <a:rPr lang="en-US" i="0" dirty="0"/>
              <a:t> </a:t>
            </a:r>
            <a:r>
              <a:rPr lang="en-US" i="0" dirty="0" err="1"/>
              <a:t>bahasa</a:t>
            </a:r>
            <a:r>
              <a:rPr lang="en-US" i="0" dirty="0"/>
              <a:t> </a:t>
            </a:r>
            <a:r>
              <a:rPr lang="en-US" i="0" dirty="0" err="1"/>
              <a:t>asing</a:t>
            </a:r>
            <a:r>
              <a:rPr lang="en-US" i="0" dirty="0"/>
              <a:t>. Kata </a:t>
            </a:r>
            <a:r>
              <a:rPr lang="en-US" i="0" dirty="0" err="1"/>
              <a:t>serapan</a:t>
            </a:r>
            <a:r>
              <a:rPr lang="en-US" i="0" dirty="0"/>
              <a:t> </a:t>
            </a:r>
            <a:r>
              <a:rPr lang="en-US" i="0" dirty="0" err="1"/>
              <a:t>ini</a:t>
            </a:r>
            <a:r>
              <a:rPr lang="en-US" i="0" dirty="0"/>
              <a:t> </a:t>
            </a:r>
            <a:r>
              <a:rPr lang="en-US" i="0" dirty="0" err="1"/>
              <a:t>biasanya</a:t>
            </a:r>
            <a:r>
              <a:rPr lang="en-US" i="0" dirty="0"/>
              <a:t> </a:t>
            </a:r>
            <a:r>
              <a:rPr lang="en-US" i="0" dirty="0" err="1"/>
              <a:t>diadopsi</a:t>
            </a:r>
            <a:r>
              <a:rPr lang="en-US" i="0" dirty="0"/>
              <a:t> </a:t>
            </a:r>
            <a:r>
              <a:rPr lang="en-US" i="0" dirty="0" err="1"/>
              <a:t>karena</a:t>
            </a:r>
            <a:r>
              <a:rPr lang="en-US" i="0" dirty="0"/>
              <a:t> </a:t>
            </a:r>
            <a:r>
              <a:rPr lang="en-US" i="0" dirty="0" err="1"/>
              <a:t>adanya</a:t>
            </a:r>
            <a:r>
              <a:rPr lang="en-US" i="0" dirty="0"/>
              <a:t> </a:t>
            </a:r>
            <a:r>
              <a:rPr lang="en-US" i="0" dirty="0" err="1"/>
              <a:t>pengaruh</a:t>
            </a:r>
            <a:r>
              <a:rPr lang="en-US" i="0" dirty="0"/>
              <a:t> </a:t>
            </a:r>
            <a:r>
              <a:rPr lang="en-US" i="0" dirty="0" err="1"/>
              <a:t>budaya</a:t>
            </a:r>
            <a:r>
              <a:rPr lang="en-US" i="0" dirty="0"/>
              <a:t>, </a:t>
            </a:r>
            <a:r>
              <a:rPr lang="en-US" i="0" dirty="0" err="1"/>
              <a:t>perdagangan</a:t>
            </a:r>
            <a:r>
              <a:rPr lang="en-US" i="0" dirty="0"/>
              <a:t>, </a:t>
            </a:r>
            <a:r>
              <a:rPr lang="en-US" i="0" dirty="0" err="1"/>
              <a:t>atau</a:t>
            </a:r>
            <a:r>
              <a:rPr lang="en-US" i="0" dirty="0"/>
              <a:t> </a:t>
            </a:r>
            <a:r>
              <a:rPr lang="en-US" i="0" dirty="0" err="1"/>
              <a:t>bahkan</a:t>
            </a:r>
            <a:r>
              <a:rPr lang="en-US" i="0" dirty="0"/>
              <a:t> </a:t>
            </a:r>
            <a:r>
              <a:rPr lang="en-US" i="0" dirty="0" err="1"/>
              <a:t>penjajahan</a:t>
            </a:r>
            <a:r>
              <a:rPr lang="en-US" i="0" dirty="0"/>
              <a:t> oleh </a:t>
            </a:r>
            <a:r>
              <a:rPr lang="en-US" i="0" dirty="0" err="1"/>
              <a:t>suatu</a:t>
            </a:r>
            <a:r>
              <a:rPr lang="en-US" i="0" dirty="0"/>
              <a:t> negara </a:t>
            </a:r>
            <a:r>
              <a:rPr lang="en-US" i="0" dirty="0" err="1"/>
              <a:t>atau</a:t>
            </a:r>
            <a:r>
              <a:rPr lang="en-US" i="0" dirty="0"/>
              <a:t> </a:t>
            </a:r>
            <a:r>
              <a:rPr lang="en-US" i="0" dirty="0" err="1"/>
              <a:t>bangsa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ED0663-32BD-4462-B478-0A762926B629}"/>
              </a:ext>
            </a:extLst>
          </p:cNvPr>
          <p:cNvSpPr txBox="1"/>
          <p:nvPr/>
        </p:nvSpPr>
        <p:spPr>
          <a:xfrm>
            <a:off x="9369610" y="4998943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Contoh</a:t>
            </a:r>
            <a:r>
              <a:rPr lang="en-US" dirty="0"/>
              <a:t>: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4EC68E0-A0F7-439A-AFAD-6792894F2DD0}"/>
              </a:ext>
            </a:extLst>
          </p:cNvPr>
          <p:cNvSpPr/>
          <p:nvPr/>
        </p:nvSpPr>
        <p:spPr>
          <a:xfrm>
            <a:off x="9366002" y="5333996"/>
            <a:ext cx="297566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sv-SE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1. Communicative &gt; Komunikatif (c di depan a,u,o dan konsonan menjadi k, sedangkan -ive (Inggris) menjadi -if)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3D9702C-6BFE-4764-A0D2-40C99548BA84}"/>
              </a:ext>
            </a:extLst>
          </p:cNvPr>
          <p:cNvCxnSpPr>
            <a:cxnSpLocks/>
          </p:cNvCxnSpPr>
          <p:nvPr/>
        </p:nvCxnSpPr>
        <p:spPr>
          <a:xfrm>
            <a:off x="9366002" y="6483350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56DA98A-4F98-4CDB-A806-DDFD4E3F8B05}"/>
              </a:ext>
            </a:extLst>
          </p:cNvPr>
          <p:cNvSpPr/>
          <p:nvPr/>
        </p:nvSpPr>
        <p:spPr>
          <a:xfrm>
            <a:off x="9366002" y="6584296"/>
            <a:ext cx="297566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2.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Priyayi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&gt;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Priyayi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diserap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 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seluruhnya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795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4544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1" y="0"/>
                </a:lnTo>
                <a:lnTo>
                  <a:pt x="1301115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004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2600" y="307414"/>
            <a:ext cx="2514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95" dirty="0" err="1">
                <a:solidFill>
                  <a:srgbClr val="FFFFFF"/>
                </a:solidFill>
                <a:latin typeface="Trebuchet MS"/>
                <a:cs typeface="Trebuchet MS"/>
              </a:rPr>
              <a:t>Kaidah</a:t>
            </a:r>
            <a:r>
              <a:rPr lang="en-US" sz="2400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395" dirty="0" err="1">
                <a:solidFill>
                  <a:srgbClr val="FFFFFF"/>
                </a:solidFill>
                <a:latin typeface="Trebuchet MS"/>
                <a:cs typeface="Trebuchet MS"/>
              </a:rPr>
              <a:t>Kebahasaan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9615" y="2901950"/>
            <a:ext cx="11545570" cy="3649345"/>
            <a:chOff x="728513" y="2937329"/>
            <a:chExt cx="11545570" cy="3649345"/>
          </a:xfrm>
        </p:grpSpPr>
        <p:sp>
          <p:nvSpPr>
            <p:cNvPr id="5" name="object 5"/>
            <p:cNvSpPr/>
            <p:nvPr/>
          </p:nvSpPr>
          <p:spPr>
            <a:xfrm>
              <a:off x="731877" y="2946851"/>
              <a:ext cx="11541760" cy="3639820"/>
            </a:xfrm>
            <a:custGeom>
              <a:avLst/>
              <a:gdLst/>
              <a:ahLst/>
              <a:cxnLst/>
              <a:rect l="l" t="t" r="r" b="b"/>
              <a:pathLst>
                <a:path w="11541760" h="3639820">
                  <a:moveTo>
                    <a:pt x="11412996" y="3639822"/>
                  </a:moveTo>
                  <a:lnTo>
                    <a:pt x="140747" y="3639822"/>
                  </a:lnTo>
                  <a:lnTo>
                    <a:pt x="114927" y="3637268"/>
                  </a:lnTo>
                  <a:lnTo>
                    <a:pt x="63638" y="3616023"/>
                  </a:lnTo>
                  <a:lnTo>
                    <a:pt x="24016" y="3576401"/>
                  </a:lnTo>
                  <a:lnTo>
                    <a:pt x="2772" y="3525113"/>
                  </a:lnTo>
                  <a:lnTo>
                    <a:pt x="0" y="3497096"/>
                  </a:lnTo>
                  <a:lnTo>
                    <a:pt x="0" y="142944"/>
                  </a:lnTo>
                  <a:lnTo>
                    <a:pt x="10881" y="88242"/>
                  </a:lnTo>
                  <a:lnTo>
                    <a:pt x="41867" y="41867"/>
                  </a:lnTo>
                  <a:lnTo>
                    <a:pt x="88242" y="10881"/>
                  </a:lnTo>
                  <a:lnTo>
                    <a:pt x="142944" y="0"/>
                  </a:lnTo>
                  <a:lnTo>
                    <a:pt x="11410799" y="0"/>
                  </a:lnTo>
                  <a:lnTo>
                    <a:pt x="11465502" y="10881"/>
                  </a:lnTo>
                  <a:lnTo>
                    <a:pt x="11511877" y="41867"/>
                  </a:lnTo>
                  <a:lnTo>
                    <a:pt x="11541660" y="85990"/>
                  </a:lnTo>
                  <a:lnTo>
                    <a:pt x="11541660" y="3554050"/>
                  </a:lnTo>
                  <a:lnTo>
                    <a:pt x="11511877" y="3598172"/>
                  </a:lnTo>
                  <a:lnTo>
                    <a:pt x="11465502" y="3629159"/>
                  </a:lnTo>
                  <a:lnTo>
                    <a:pt x="11412996" y="3639822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774" y="2946859"/>
              <a:ext cx="11292205" cy="3175"/>
            </a:xfrm>
            <a:custGeom>
              <a:avLst/>
              <a:gdLst/>
              <a:ahLst/>
              <a:cxnLst/>
              <a:rect l="l" t="t" r="r" b="b"/>
              <a:pathLst>
                <a:path w="11292205" h="3175">
                  <a:moveTo>
                    <a:pt x="0" y="0"/>
                  </a:moveTo>
                  <a:lnTo>
                    <a:pt x="11264138" y="0"/>
                  </a:lnTo>
                </a:path>
                <a:path w="11292205" h="3175">
                  <a:moveTo>
                    <a:pt x="11277574" y="1329"/>
                  </a:moveTo>
                  <a:lnTo>
                    <a:pt x="11292145" y="2772"/>
                  </a:lnTo>
                </a:path>
              </a:pathLst>
            </a:custGeom>
            <a:ln w="19057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513" y="2937330"/>
              <a:ext cx="155789" cy="12281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73976" y="3421624"/>
            <a:ext cx="2891790" cy="22194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lang="en-US" sz="1600" b="1" spc="100" dirty="0">
                <a:solidFill>
                  <a:srgbClr val="F973A6"/>
                </a:solidFill>
                <a:latin typeface="Trebuchet MS"/>
                <a:cs typeface="Trebuchet MS"/>
              </a:rPr>
              <a:t>T</a:t>
            </a:r>
            <a:r>
              <a:rPr lang="en-US"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ata Bahasa</a:t>
            </a:r>
          </a:p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95"/>
              </a:spcBef>
            </a:pP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Penggunaan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tata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bahasa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yang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baik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dan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benar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seperti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penggunaan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subjek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predikat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objek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serta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penggunaan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kata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benda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kata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kerja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dan kata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sifat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yang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tepat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.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Contoh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: "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Dia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dilahirkan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di Jakarta pada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tanggal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12 Mei 1980."</a:t>
            </a:r>
            <a:endParaRPr sz="1600" dirty="0">
              <a:latin typeface="Bahnschrift Light" panose="020B0502040204020203" pitchFamily="34" charset="0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900" y="3430630"/>
            <a:ext cx="2856230" cy="244002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5130" marR="397510" algn="ctr">
              <a:lnSpc>
                <a:spcPct val="101600"/>
              </a:lnSpc>
              <a:spcBef>
                <a:spcPts val="70"/>
              </a:spcBef>
            </a:pPr>
            <a:r>
              <a:rPr lang="en-US" sz="1600" b="1" spc="125" dirty="0" err="1">
                <a:solidFill>
                  <a:srgbClr val="F973A6"/>
                </a:solidFill>
                <a:latin typeface="Trebuchet MS"/>
                <a:cs typeface="Trebuchet MS"/>
              </a:rPr>
              <a:t>P</a:t>
            </a:r>
            <a:r>
              <a:rPr lang="en-US" sz="1600" b="1" spc="240" dirty="0" err="1">
                <a:solidFill>
                  <a:srgbClr val="F973A6"/>
                </a:solidFill>
                <a:latin typeface="Trebuchet MS"/>
                <a:cs typeface="Trebuchet MS"/>
              </a:rPr>
              <a:t>enggunaan</a:t>
            </a:r>
            <a:r>
              <a:rPr lang="en-US" sz="1600" b="1" spc="240" dirty="0">
                <a:solidFill>
                  <a:srgbClr val="F973A6"/>
                </a:solidFill>
                <a:latin typeface="Trebuchet MS"/>
                <a:cs typeface="Trebuchet MS"/>
              </a:rPr>
              <a:t> Kata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Penggunaan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kata yang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tepat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dan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tidak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mengandung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ambiguitas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atau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kebingungan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.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Penggunaan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kata yang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tepat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akan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memudahkan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pembaca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dalam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memahami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isi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teks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biografi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.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Contoh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: "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Dia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adalah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seorang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seniman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yang </a:t>
            </a:r>
            <a:r>
              <a:rPr lang="en-US" sz="1600" spc="-13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terkenal</a:t>
            </a:r>
            <a:r>
              <a:rPr lang="en-US" sz="1600" spc="-13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di Indonesia."</a:t>
            </a:r>
            <a:endParaRPr sz="1600" dirty="0">
              <a:latin typeface="Bahnschrift Light" panose="020B0502040204020203" pitchFamily="34" charset="0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3436" y="3430630"/>
            <a:ext cx="3347905" cy="294529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353185" marR="76200" indent="-988060">
              <a:lnSpc>
                <a:spcPct val="101600"/>
              </a:lnSpc>
              <a:spcBef>
                <a:spcPts val="70"/>
              </a:spcBef>
            </a:pPr>
            <a:r>
              <a:rPr lang="en-US" sz="1600" b="1" spc="45" dirty="0">
                <a:solidFill>
                  <a:srgbClr val="F973A6"/>
                </a:solidFill>
                <a:latin typeface="Trebuchet MS"/>
                <a:cs typeface="Trebuchet MS"/>
              </a:rPr>
              <a:t>      </a:t>
            </a:r>
            <a:r>
              <a:rPr lang="en-US" sz="1600" b="1" spc="45" dirty="0" err="1">
                <a:solidFill>
                  <a:srgbClr val="F973A6"/>
                </a:solidFill>
                <a:latin typeface="Trebuchet MS"/>
                <a:cs typeface="Trebuchet MS"/>
              </a:rPr>
              <a:t>Tanda</a:t>
            </a:r>
            <a:r>
              <a:rPr lang="en-US" sz="1600" b="1" spc="45" dirty="0">
                <a:solidFill>
                  <a:srgbClr val="F973A6"/>
                </a:solidFill>
                <a:latin typeface="Trebuchet MS"/>
                <a:cs typeface="Trebuchet MS"/>
              </a:rPr>
              <a:t> Baca</a:t>
            </a:r>
          </a:p>
          <a:p>
            <a:pPr marL="1353185" marR="76200" indent="-988060">
              <a:lnSpc>
                <a:spcPct val="101600"/>
              </a:lnSpc>
              <a:spcBef>
                <a:spcPts val="70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20"/>
              </a:spcBef>
            </a:pP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Penggunaan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tanda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baca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yang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sesuai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dan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benar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seperti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tanda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koma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titik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tanda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tanya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, dan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tanda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seru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.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Penggunaan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tanda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baca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yang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tepat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akan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membuat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teks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biografi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mudah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dipahami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dan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menghindari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kesalahan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interpretasi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.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Contoh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: "Setelah lulus SMA,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ia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melanjutkan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kuliah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di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Universitas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Indonesia dan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meraih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gelar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sarjana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 </a:t>
            </a:r>
            <a:r>
              <a:rPr lang="en-US" sz="1600" spc="-105" dirty="0" err="1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hukum</a:t>
            </a:r>
            <a:r>
              <a:rPr lang="en-US" sz="1600" spc="-105" dirty="0">
                <a:solidFill>
                  <a:srgbClr val="FEFEFE"/>
                </a:solidFill>
                <a:latin typeface="Bahnschrift Light" panose="020B0502040204020203" pitchFamily="34" charset="0"/>
                <a:cs typeface="Verdana"/>
              </a:rPr>
              <a:t>."</a:t>
            </a:r>
            <a:endParaRPr sz="1600" dirty="0">
              <a:latin typeface="Bahnschrift Light" panose="020B0502040204020203" pitchFamily="34" charset="0"/>
              <a:cs typeface="Verdan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8C954-0DB5-4A46-B06C-A6270A8D050A}"/>
              </a:ext>
            </a:extLst>
          </p:cNvPr>
          <p:cNvSpPr txBox="1"/>
          <p:nvPr/>
        </p:nvSpPr>
        <p:spPr>
          <a:xfrm>
            <a:off x="482600" y="1358117"/>
            <a:ext cx="536921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Kaidah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kebahasaan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teks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biografi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meliputi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penggunaan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tata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bahasa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baik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dan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benar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penggunaan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kata yang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tepat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penggunaan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tanda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baca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sesuai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dan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benar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Beberapa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contoh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kaidah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kebahasaan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teks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biografi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i="0" dirty="0" err="1">
                <a:solidFill>
                  <a:schemeClr val="bg1">
                    <a:lumMod val="85000"/>
                  </a:schemeClr>
                </a:solidFill>
              </a:rPr>
              <a:t>antara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</a:rPr>
              <a:t> lain: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21D799-D82E-4296-8A9C-9A22924EE910}"/>
              </a:ext>
            </a:extLst>
          </p:cNvPr>
          <p:cNvSpPr txBox="1">
            <a:spLocks/>
          </p:cNvSpPr>
          <p:nvPr/>
        </p:nvSpPr>
        <p:spPr>
          <a:xfrm>
            <a:off x="2082800" y="1454150"/>
            <a:ext cx="4843646" cy="10972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normAutofit/>
          </a:bodyPr>
          <a:lstStyle>
            <a:lvl1pPr>
              <a:defRPr sz="1600" b="0" i="0">
                <a:solidFill>
                  <a:srgbClr val="FEFEFE"/>
                </a:solidFill>
                <a:latin typeface="Verdana"/>
                <a:ea typeface="+mj-ea"/>
                <a:cs typeface="Verdana"/>
              </a:defRPr>
            </a:lvl1pPr>
          </a:lstStyle>
          <a:p>
            <a:endParaRPr lang="en-US" sz="2400" kern="0" dirty="0">
              <a:solidFill>
                <a:schemeClr val="tx1"/>
              </a:solidFill>
              <a:latin typeface="Elephant" panose="02020904090505020303" pitchFamily="18" charset="0"/>
              <a:cs typeface="Segoe UI" panose="020B0502040204020203" pitchFamily="34" charset="0"/>
            </a:endParaRPr>
          </a:p>
        </p:txBody>
      </p:sp>
      <p:pic>
        <p:nvPicPr>
          <p:cNvPr id="15" name="Graphic 14" descr="Open Book">
            <a:extLst>
              <a:ext uri="{FF2B5EF4-FFF2-40B4-BE49-F238E27FC236}">
                <a16:creationId xmlns:a16="http://schemas.microsoft.com/office/drawing/2014/main" id="{ADA74020-237B-461E-8B48-CCAFD6B14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046" y="1454150"/>
            <a:ext cx="1249680" cy="12496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11D7631-9747-4BA6-9EC2-370FDBDB4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1" name="Graphic 20" descr="Books on Shelf">
            <a:extLst>
              <a:ext uri="{FF2B5EF4-FFF2-40B4-BE49-F238E27FC236}">
                <a16:creationId xmlns:a16="http://schemas.microsoft.com/office/drawing/2014/main" id="{67C11A02-1D88-4F08-AC86-580865005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046" y="2978150"/>
            <a:ext cx="1249680" cy="124968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E353E34-824B-4D51-A411-136C49441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619" y="1674463"/>
            <a:ext cx="5072927" cy="811003"/>
            <a:chOff x="9379627" y="4410753"/>
            <a:chExt cx="2371352" cy="5144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0E8127-10F7-433E-A8FB-9A863A25A862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Pilih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tokoh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yang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akan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dibuatkan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biografinya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32B857-DFBF-4372-B37D-CA831C46F933}"/>
                </a:ext>
              </a:extLst>
            </p:cNvPr>
            <p:cNvSpPr/>
            <p:nvPr/>
          </p:nvSpPr>
          <p:spPr>
            <a:xfrm>
              <a:off x="9576365" y="4612839"/>
              <a:ext cx="2025885" cy="31239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Pastikan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tokoh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dipilih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memiliki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perjalanan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hidup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menarik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dan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berpengaruh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0BE0D0-7E4E-4890-A746-ED590E042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31537" y="3121592"/>
            <a:ext cx="5072927" cy="1308824"/>
            <a:chOff x="9397820" y="4410945"/>
            <a:chExt cx="2371352" cy="8302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30E845-584B-4781-A500-B1910F861B08}"/>
                </a:ext>
              </a:extLst>
            </p:cNvPr>
            <p:cNvSpPr txBox="1"/>
            <p:nvPr/>
          </p:nvSpPr>
          <p:spPr>
            <a:xfrm>
              <a:off x="9397820" y="4410945"/>
              <a:ext cx="2371352" cy="156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Kumpulkan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informasi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tentang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tokoh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tersebut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8F97C-7F45-4496-B3DE-ED5A9301F487}"/>
                </a:ext>
              </a:extLst>
            </p:cNvPr>
            <p:cNvSpPr/>
            <p:nvPr/>
          </p:nvSpPr>
          <p:spPr>
            <a:xfrm>
              <a:off x="9562019" y="4616444"/>
              <a:ext cx="2025885" cy="62478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sv-S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Informasi dapat diperoleh dari berbagai sumber, seperti buku, artikel, wawancara, dan dokumen resmi. Pastikan informasi yang dikumpulkan terpercaya dan diverifikasi.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30" name="Graphic 29" descr="Blackboard">
            <a:extLst>
              <a:ext uri="{FF2B5EF4-FFF2-40B4-BE49-F238E27FC236}">
                <a16:creationId xmlns:a16="http://schemas.microsoft.com/office/drawing/2014/main" id="{580E3129-6570-4247-AB32-20A6A295F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308" y="4533080"/>
            <a:ext cx="1355418" cy="157374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626BCAD-4716-460A-89CC-B05F203F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618" y="4798001"/>
            <a:ext cx="5072927" cy="1308829"/>
            <a:chOff x="9397820" y="4410945"/>
            <a:chExt cx="2371352" cy="83028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09AE03-1588-4C04-A95C-A40445E1CBEB}"/>
                </a:ext>
              </a:extLst>
            </p:cNvPr>
            <p:cNvSpPr txBox="1"/>
            <p:nvPr/>
          </p:nvSpPr>
          <p:spPr>
            <a:xfrm>
              <a:off x="9397820" y="4410945"/>
              <a:ext cx="2371352" cy="156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Buat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kerangka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biografi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7065FD-D98F-4419-8566-38CED0F89E3A}"/>
                </a:ext>
              </a:extLst>
            </p:cNvPr>
            <p:cNvSpPr/>
            <p:nvPr/>
          </p:nvSpPr>
          <p:spPr>
            <a:xfrm>
              <a:off x="9595532" y="4616447"/>
              <a:ext cx="2100125" cy="6247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sv-S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Kerangka biografi dapat berisi bab atau bagian yang menjelaskan tentang kelahiran dan masa kecil tokoh, pendidikan, karir, pencapaian, kehidupan pribadi, dan peran serta pengaruh yang dimiliki tokoh tersebut.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9C0BA0B-2C90-49B6-880C-14DD2902FA74}"/>
              </a:ext>
            </a:extLst>
          </p:cNvPr>
          <p:cNvSpPr txBox="1"/>
          <p:nvPr/>
        </p:nvSpPr>
        <p:spPr>
          <a:xfrm>
            <a:off x="161048" y="146082"/>
            <a:ext cx="35219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gency FB" panose="020B0503020202020204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LANGKAH MEMBUAT TEKS BIOGRAFI</a:t>
            </a:r>
            <a:endParaRPr lang="en-US" sz="2400" b="1" dirty="0">
              <a:solidFill>
                <a:schemeClr val="tx2"/>
              </a:solidFill>
              <a:latin typeface="Agency FB" panose="020B05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21D799-D82E-4296-8A9C-9A22924EE910}"/>
              </a:ext>
            </a:extLst>
          </p:cNvPr>
          <p:cNvSpPr txBox="1">
            <a:spLocks/>
          </p:cNvSpPr>
          <p:nvPr/>
        </p:nvSpPr>
        <p:spPr>
          <a:xfrm>
            <a:off x="2082800" y="1454150"/>
            <a:ext cx="4843646" cy="10972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normAutofit/>
          </a:bodyPr>
          <a:lstStyle>
            <a:lvl1pPr>
              <a:defRPr sz="1600" b="0" i="0">
                <a:solidFill>
                  <a:srgbClr val="FEFEFE"/>
                </a:solidFill>
                <a:latin typeface="Verdana"/>
                <a:ea typeface="+mj-ea"/>
                <a:cs typeface="Verdana"/>
              </a:defRPr>
            </a:lvl1pPr>
          </a:lstStyle>
          <a:p>
            <a:endParaRPr lang="en-US" sz="2400" kern="0" dirty="0">
              <a:solidFill>
                <a:schemeClr val="tx1"/>
              </a:solidFill>
              <a:latin typeface="Elephant" panose="02020904090505020303" pitchFamily="18" charset="0"/>
              <a:cs typeface="Segoe UI" panose="020B0502040204020203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11D7631-9747-4BA6-9EC2-370FDBDB4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E353E34-824B-4D51-A411-136C49441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82068" y="1675078"/>
            <a:ext cx="5072927" cy="1549047"/>
            <a:chOff x="9561676" y="4411145"/>
            <a:chExt cx="2371352" cy="9826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0E8127-10F7-433E-A8FB-9A863A25A862}"/>
                </a:ext>
              </a:extLst>
            </p:cNvPr>
            <p:cNvSpPr txBox="1"/>
            <p:nvPr/>
          </p:nvSpPr>
          <p:spPr>
            <a:xfrm>
              <a:off x="9561676" y="4411145"/>
              <a:ext cx="2371352" cy="156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Tulis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paragraf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pendahuluan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32B857-DFBF-4372-B37D-CA831C46F933}"/>
                </a:ext>
              </a:extLst>
            </p:cNvPr>
            <p:cNvSpPr/>
            <p:nvPr/>
          </p:nvSpPr>
          <p:spPr>
            <a:xfrm>
              <a:off x="9576365" y="4612839"/>
              <a:ext cx="2174613" cy="7809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Paragraf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pendahuluan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berisi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tentang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gambaran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umum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tokoh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akan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dibahas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dalam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biografi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tersebut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Paragraf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juga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dapat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diisi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dengan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latar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belakang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sejarah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dan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konteks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sosial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yang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relevan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dengan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kehidupan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tokoh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0BE0D0-7E4E-4890-A746-ED590E042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82068" y="3529372"/>
            <a:ext cx="5072927" cy="1308829"/>
            <a:chOff x="9561752" y="4410942"/>
            <a:chExt cx="2371352" cy="83028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30E845-584B-4781-A500-B1910F861B08}"/>
                </a:ext>
              </a:extLst>
            </p:cNvPr>
            <p:cNvSpPr txBox="1"/>
            <p:nvPr/>
          </p:nvSpPr>
          <p:spPr>
            <a:xfrm>
              <a:off x="9561752" y="4410942"/>
              <a:ext cx="2371352" cy="156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Tulis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bagian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utama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biografi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8F97C-7F45-4496-B3DE-ED5A9301F487}"/>
                </a:ext>
              </a:extLst>
            </p:cNvPr>
            <p:cNvSpPr/>
            <p:nvPr/>
          </p:nvSpPr>
          <p:spPr>
            <a:xfrm>
              <a:off x="9562019" y="4616444"/>
              <a:ext cx="2025885" cy="62478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sv-S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Bagian ini dapat dibagi menjadi bab-bab atau sub-bagian yang mengikuti kerangka yang telah dibuat sebelumnya. Pastikan informasi yang dituliskan mengikuti urutan kronologis.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26BCAD-4716-460A-89CC-B05F203FA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44238" y="5284060"/>
            <a:ext cx="5072927" cy="1308829"/>
            <a:chOff x="9397820" y="4410945"/>
            <a:chExt cx="2371352" cy="83028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09AE03-1588-4C04-A95C-A40445E1CBEB}"/>
                </a:ext>
              </a:extLst>
            </p:cNvPr>
            <p:cNvSpPr txBox="1"/>
            <p:nvPr/>
          </p:nvSpPr>
          <p:spPr>
            <a:xfrm>
              <a:off x="9397820" y="4410945"/>
              <a:ext cx="2371352" cy="156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Gunakan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gaya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penulisan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yang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sesuai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7065FD-D98F-4419-8566-38CED0F89E3A}"/>
                </a:ext>
              </a:extLst>
            </p:cNvPr>
            <p:cNvSpPr/>
            <p:nvPr/>
          </p:nvSpPr>
          <p:spPr>
            <a:xfrm>
              <a:off x="9595532" y="4616447"/>
              <a:ext cx="2100125" cy="6247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sv-S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Gaya penulisan dalam teks biografi dapat berbeda-beda, tergantung pada tokoh yang dibahas dan audiens yang dituju. Pastikan gaya penulisan yang dipilih mudah dipahami dan menarik bagi pembaca.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9C0BA0B-2C90-49B6-880C-14DD2902FA74}"/>
              </a:ext>
            </a:extLst>
          </p:cNvPr>
          <p:cNvSpPr txBox="1"/>
          <p:nvPr/>
        </p:nvSpPr>
        <p:spPr>
          <a:xfrm>
            <a:off x="161048" y="146082"/>
            <a:ext cx="35219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gency FB" panose="020B0503020202020204" pitchFamily="34" charset="0"/>
                <a:ea typeface="Calibri Light" panose="020F0302020204030204" pitchFamily="34" charset="0"/>
                <a:cs typeface="Segoe UI" panose="020B0502040204020203" pitchFamily="34" charset="0"/>
              </a:rPr>
              <a:t>LANGKAH MEMBUAT TEKS BIOGRAFI</a:t>
            </a:r>
            <a:endParaRPr lang="en-US" sz="2400" b="1" dirty="0">
              <a:solidFill>
                <a:schemeClr val="tx2"/>
              </a:solidFill>
              <a:latin typeface="Agency FB" panose="020B0503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C403F8-24A0-44DF-8EE8-59BCDE684698}"/>
              </a:ext>
            </a:extLst>
          </p:cNvPr>
          <p:cNvGrpSpPr/>
          <p:nvPr/>
        </p:nvGrpSpPr>
        <p:grpSpPr>
          <a:xfrm>
            <a:off x="912217" y="1695744"/>
            <a:ext cx="819320" cy="789722"/>
            <a:chOff x="0" y="0"/>
            <a:chExt cx="254051" cy="254051"/>
          </a:xfrm>
          <a:solidFill>
            <a:schemeClr val="tx2"/>
          </a:solidFill>
        </p:grpSpPr>
        <p:sp>
          <p:nvSpPr>
            <p:cNvPr id="36" name="Shape 6">
              <a:extLst>
                <a:ext uri="{FF2B5EF4-FFF2-40B4-BE49-F238E27FC236}">
                  <a16:creationId xmlns:a16="http://schemas.microsoft.com/office/drawing/2014/main" id="{B38D5A6E-C58B-49F2-83EB-90A1E77C15AB}"/>
                </a:ext>
              </a:extLst>
            </p:cNvPr>
            <p:cNvSpPr/>
            <p:nvPr/>
          </p:nvSpPr>
          <p:spPr>
            <a:xfrm>
              <a:off x="50800" y="50453"/>
              <a:ext cx="81039" cy="152798"/>
            </a:xfrm>
            <a:custGeom>
              <a:avLst/>
              <a:gdLst/>
              <a:ahLst/>
              <a:cxnLst/>
              <a:rect l="0" t="0" r="0" b="0"/>
              <a:pathLst>
                <a:path w="81039" h="152798">
                  <a:moveTo>
                    <a:pt x="81039" y="0"/>
                  </a:moveTo>
                  <a:lnTo>
                    <a:pt x="81039" y="35806"/>
                  </a:lnTo>
                  <a:lnTo>
                    <a:pt x="25400" y="91482"/>
                  </a:lnTo>
                  <a:lnTo>
                    <a:pt x="25400" y="127398"/>
                  </a:lnTo>
                  <a:lnTo>
                    <a:pt x="61316" y="127398"/>
                  </a:lnTo>
                  <a:lnTo>
                    <a:pt x="81039" y="107688"/>
                  </a:lnTo>
                  <a:lnTo>
                    <a:pt x="81039" y="143635"/>
                  </a:lnTo>
                  <a:lnTo>
                    <a:pt x="75552" y="149128"/>
                  </a:lnTo>
                  <a:cubicBezTo>
                    <a:pt x="73177" y="151503"/>
                    <a:pt x="69901" y="152798"/>
                    <a:pt x="66523" y="152798"/>
                  </a:cubicBezTo>
                  <a:lnTo>
                    <a:pt x="12700" y="152798"/>
                  </a:lnTo>
                  <a:cubicBezTo>
                    <a:pt x="5702" y="152798"/>
                    <a:pt x="0" y="147096"/>
                    <a:pt x="0" y="140098"/>
                  </a:cubicBezTo>
                  <a:lnTo>
                    <a:pt x="0" y="86275"/>
                  </a:lnTo>
                  <a:cubicBezTo>
                    <a:pt x="0" y="82897"/>
                    <a:pt x="1295" y="79621"/>
                    <a:pt x="3670" y="77246"/>
                  </a:cubicBezTo>
                  <a:lnTo>
                    <a:pt x="81039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7">
              <a:extLst>
                <a:ext uri="{FF2B5EF4-FFF2-40B4-BE49-F238E27FC236}">
                  <a16:creationId xmlns:a16="http://schemas.microsoft.com/office/drawing/2014/main" id="{09D33071-7B1D-4FD0-A703-8E2C64F56070}"/>
                </a:ext>
              </a:extLst>
            </p:cNvPr>
            <p:cNvSpPr/>
            <p:nvPr/>
          </p:nvSpPr>
          <p:spPr>
            <a:xfrm>
              <a:off x="0" y="51"/>
              <a:ext cx="131839" cy="254000"/>
            </a:xfrm>
            <a:custGeom>
              <a:avLst/>
              <a:gdLst/>
              <a:ahLst/>
              <a:cxnLst/>
              <a:rect l="0" t="0" r="0" b="0"/>
              <a:pathLst>
                <a:path w="131839" h="254000">
                  <a:moveTo>
                    <a:pt x="38100" y="0"/>
                  </a:moveTo>
                  <a:lnTo>
                    <a:pt x="114300" y="0"/>
                  </a:lnTo>
                  <a:cubicBezTo>
                    <a:pt x="121298" y="0"/>
                    <a:pt x="127000" y="5702"/>
                    <a:pt x="127000" y="12700"/>
                  </a:cubicBezTo>
                  <a:cubicBezTo>
                    <a:pt x="127000" y="19698"/>
                    <a:pt x="121298" y="25400"/>
                    <a:pt x="114300" y="25400"/>
                  </a:cubicBezTo>
                  <a:lnTo>
                    <a:pt x="38100" y="25400"/>
                  </a:lnTo>
                  <a:cubicBezTo>
                    <a:pt x="31102" y="25400"/>
                    <a:pt x="25400" y="31102"/>
                    <a:pt x="25400" y="38100"/>
                  </a:cubicBezTo>
                  <a:lnTo>
                    <a:pt x="25400" y="215900"/>
                  </a:lnTo>
                  <a:cubicBezTo>
                    <a:pt x="25400" y="222898"/>
                    <a:pt x="31102" y="228600"/>
                    <a:pt x="38100" y="228600"/>
                  </a:cubicBezTo>
                  <a:lnTo>
                    <a:pt x="131839" y="228600"/>
                  </a:lnTo>
                  <a:lnTo>
                    <a:pt x="131839" y="254000"/>
                  </a:lnTo>
                  <a:lnTo>
                    <a:pt x="38100" y="254000"/>
                  </a:lnTo>
                  <a:cubicBezTo>
                    <a:pt x="17069" y="254000"/>
                    <a:pt x="0" y="236931"/>
                    <a:pt x="0" y="215900"/>
                  </a:cubicBezTo>
                  <a:lnTo>
                    <a:pt x="0" y="38100"/>
                  </a:lnTo>
                  <a:cubicBezTo>
                    <a:pt x="0" y="17069"/>
                    <a:pt x="17069" y="0"/>
                    <a:pt x="38100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50">
              <a:extLst>
                <a:ext uri="{FF2B5EF4-FFF2-40B4-BE49-F238E27FC236}">
                  <a16:creationId xmlns:a16="http://schemas.microsoft.com/office/drawing/2014/main" id="{A007A28D-9B52-4A12-BA5F-9B486DCF5AC7}"/>
                </a:ext>
              </a:extLst>
            </p:cNvPr>
            <p:cNvSpPr/>
            <p:nvPr/>
          </p:nvSpPr>
          <p:spPr>
            <a:xfrm>
              <a:off x="131839" y="228651"/>
              <a:ext cx="64567" cy="25400"/>
            </a:xfrm>
            <a:custGeom>
              <a:avLst/>
              <a:gdLst/>
              <a:ahLst/>
              <a:cxnLst/>
              <a:rect l="0" t="0" r="0" b="0"/>
              <a:pathLst>
                <a:path w="64567" h="25400">
                  <a:moveTo>
                    <a:pt x="0" y="0"/>
                  </a:moveTo>
                  <a:lnTo>
                    <a:pt x="64567" y="0"/>
                  </a:lnTo>
                  <a:lnTo>
                    <a:pt x="64567" y="25400"/>
                  </a:lnTo>
                  <a:lnTo>
                    <a:pt x="0" y="2540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9">
              <a:extLst>
                <a:ext uri="{FF2B5EF4-FFF2-40B4-BE49-F238E27FC236}">
                  <a16:creationId xmlns:a16="http://schemas.microsoft.com/office/drawing/2014/main" id="{3DF710E1-0234-4F5D-9643-B5088A61E16A}"/>
                </a:ext>
              </a:extLst>
            </p:cNvPr>
            <p:cNvSpPr/>
            <p:nvPr/>
          </p:nvSpPr>
          <p:spPr>
            <a:xfrm>
              <a:off x="131839" y="0"/>
              <a:ext cx="64567" cy="194088"/>
            </a:xfrm>
            <a:custGeom>
              <a:avLst/>
              <a:gdLst/>
              <a:ahLst/>
              <a:cxnLst/>
              <a:rect l="0" t="0" r="0" b="0"/>
              <a:pathLst>
                <a:path w="64567" h="194088">
                  <a:moveTo>
                    <a:pt x="55639" y="0"/>
                  </a:moveTo>
                  <a:lnTo>
                    <a:pt x="64567" y="3700"/>
                  </a:lnTo>
                  <a:lnTo>
                    <a:pt x="64567" y="39586"/>
                  </a:lnTo>
                  <a:lnTo>
                    <a:pt x="55639" y="30658"/>
                  </a:lnTo>
                  <a:lnTo>
                    <a:pt x="37579" y="48666"/>
                  </a:lnTo>
                  <a:lnTo>
                    <a:pt x="64567" y="75654"/>
                  </a:lnTo>
                  <a:lnTo>
                    <a:pt x="64567" y="129446"/>
                  </a:lnTo>
                  <a:lnTo>
                    <a:pt x="0" y="194088"/>
                  </a:lnTo>
                  <a:lnTo>
                    <a:pt x="0" y="158141"/>
                  </a:lnTo>
                  <a:lnTo>
                    <a:pt x="55639" y="102540"/>
                  </a:lnTo>
                  <a:lnTo>
                    <a:pt x="19672" y="66573"/>
                  </a:lnTo>
                  <a:lnTo>
                    <a:pt x="0" y="86259"/>
                  </a:lnTo>
                  <a:lnTo>
                    <a:pt x="0" y="50453"/>
                  </a:lnTo>
                  <a:lnTo>
                    <a:pt x="10782" y="39688"/>
                  </a:lnTo>
                  <a:lnTo>
                    <a:pt x="46609" y="3721"/>
                  </a:lnTo>
                  <a:cubicBezTo>
                    <a:pt x="48984" y="1346"/>
                    <a:pt x="52210" y="0"/>
                    <a:pt x="55639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10">
              <a:extLst>
                <a:ext uri="{FF2B5EF4-FFF2-40B4-BE49-F238E27FC236}">
                  <a16:creationId xmlns:a16="http://schemas.microsoft.com/office/drawing/2014/main" id="{AA765CF1-0A19-47C7-ACEF-45239C3A6FBE}"/>
                </a:ext>
              </a:extLst>
            </p:cNvPr>
            <p:cNvSpPr/>
            <p:nvPr/>
          </p:nvSpPr>
          <p:spPr>
            <a:xfrm>
              <a:off x="196406" y="127051"/>
              <a:ext cx="57595" cy="127000"/>
            </a:xfrm>
            <a:custGeom>
              <a:avLst/>
              <a:gdLst/>
              <a:ahLst/>
              <a:cxnLst/>
              <a:rect l="0" t="0" r="0" b="0"/>
              <a:pathLst>
                <a:path w="57595" h="127000">
                  <a:moveTo>
                    <a:pt x="44895" y="0"/>
                  </a:moveTo>
                  <a:cubicBezTo>
                    <a:pt x="51892" y="0"/>
                    <a:pt x="57595" y="5702"/>
                    <a:pt x="57595" y="12700"/>
                  </a:cubicBezTo>
                  <a:lnTo>
                    <a:pt x="57595" y="88900"/>
                  </a:lnTo>
                  <a:cubicBezTo>
                    <a:pt x="57595" y="109931"/>
                    <a:pt x="40526" y="127000"/>
                    <a:pt x="19494" y="127000"/>
                  </a:cubicBezTo>
                  <a:lnTo>
                    <a:pt x="0" y="127000"/>
                  </a:lnTo>
                  <a:lnTo>
                    <a:pt x="0" y="101600"/>
                  </a:lnTo>
                  <a:lnTo>
                    <a:pt x="19494" y="101600"/>
                  </a:lnTo>
                  <a:cubicBezTo>
                    <a:pt x="26492" y="101600"/>
                    <a:pt x="32194" y="95898"/>
                    <a:pt x="32194" y="88900"/>
                  </a:cubicBezTo>
                  <a:lnTo>
                    <a:pt x="32194" y="12700"/>
                  </a:lnTo>
                  <a:cubicBezTo>
                    <a:pt x="32194" y="5702"/>
                    <a:pt x="37897" y="0"/>
                    <a:pt x="44895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11">
              <a:extLst>
                <a:ext uri="{FF2B5EF4-FFF2-40B4-BE49-F238E27FC236}">
                  <a16:creationId xmlns:a16="http://schemas.microsoft.com/office/drawing/2014/main" id="{B6BFB334-069B-49EA-ABD9-3E426239D881}"/>
                </a:ext>
              </a:extLst>
            </p:cNvPr>
            <p:cNvSpPr/>
            <p:nvPr/>
          </p:nvSpPr>
          <p:spPr>
            <a:xfrm>
              <a:off x="196406" y="3700"/>
              <a:ext cx="57645" cy="125746"/>
            </a:xfrm>
            <a:custGeom>
              <a:avLst/>
              <a:gdLst/>
              <a:ahLst/>
              <a:cxnLst/>
              <a:rect l="0" t="0" r="0" b="0"/>
              <a:pathLst>
                <a:path w="57645" h="125746">
                  <a:moveTo>
                    <a:pt x="0" y="0"/>
                  </a:moveTo>
                  <a:lnTo>
                    <a:pt x="51" y="21"/>
                  </a:lnTo>
                  <a:lnTo>
                    <a:pt x="53924" y="54491"/>
                  </a:lnTo>
                  <a:cubicBezTo>
                    <a:pt x="56299" y="56930"/>
                    <a:pt x="57645" y="60143"/>
                    <a:pt x="57645" y="63521"/>
                  </a:cubicBezTo>
                  <a:cubicBezTo>
                    <a:pt x="57645" y="66899"/>
                    <a:pt x="56299" y="70163"/>
                    <a:pt x="53924" y="72551"/>
                  </a:cubicBezTo>
                  <a:lnTo>
                    <a:pt x="17856" y="107869"/>
                  </a:lnTo>
                  <a:lnTo>
                    <a:pt x="0" y="125746"/>
                  </a:lnTo>
                  <a:lnTo>
                    <a:pt x="0" y="71954"/>
                  </a:lnTo>
                  <a:lnTo>
                    <a:pt x="8979" y="80933"/>
                  </a:lnTo>
                  <a:lnTo>
                    <a:pt x="26988" y="62873"/>
                  </a:lnTo>
                  <a:lnTo>
                    <a:pt x="0" y="358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C1154A-0918-4F42-B747-5B1ABB08C177}"/>
              </a:ext>
            </a:extLst>
          </p:cNvPr>
          <p:cNvGrpSpPr/>
          <p:nvPr/>
        </p:nvGrpSpPr>
        <p:grpSpPr>
          <a:xfrm>
            <a:off x="912217" y="3551447"/>
            <a:ext cx="1015509" cy="940500"/>
            <a:chOff x="0" y="0"/>
            <a:chExt cx="603897" cy="661238"/>
          </a:xfrm>
          <a:solidFill>
            <a:schemeClr val="tx2"/>
          </a:solidFill>
        </p:grpSpPr>
        <p:sp>
          <p:nvSpPr>
            <p:cNvPr id="43" name="Shape 6">
              <a:extLst>
                <a:ext uri="{FF2B5EF4-FFF2-40B4-BE49-F238E27FC236}">
                  <a16:creationId xmlns:a16="http://schemas.microsoft.com/office/drawing/2014/main" id="{5D9E73E1-003F-4076-A88B-58F9C926E8DF}"/>
                </a:ext>
              </a:extLst>
            </p:cNvPr>
            <p:cNvSpPr/>
            <p:nvPr/>
          </p:nvSpPr>
          <p:spPr>
            <a:xfrm>
              <a:off x="1092" y="838"/>
              <a:ext cx="482600" cy="660400"/>
            </a:xfrm>
            <a:custGeom>
              <a:avLst/>
              <a:gdLst/>
              <a:ahLst/>
              <a:cxnLst/>
              <a:rect l="0" t="0" r="0" b="0"/>
              <a:pathLst>
                <a:path w="482600" h="660400">
                  <a:moveTo>
                    <a:pt x="203200" y="0"/>
                  </a:moveTo>
                  <a:cubicBezTo>
                    <a:pt x="203200" y="0"/>
                    <a:pt x="377876" y="0"/>
                    <a:pt x="444500" y="0"/>
                  </a:cubicBezTo>
                  <a:cubicBezTo>
                    <a:pt x="465531" y="0"/>
                    <a:pt x="482600" y="17069"/>
                    <a:pt x="482600" y="38100"/>
                  </a:cubicBezTo>
                  <a:cubicBezTo>
                    <a:pt x="482600" y="109144"/>
                    <a:pt x="482600" y="304800"/>
                    <a:pt x="482600" y="304800"/>
                  </a:cubicBezTo>
                  <a:cubicBezTo>
                    <a:pt x="482600" y="311798"/>
                    <a:pt x="476898" y="317500"/>
                    <a:pt x="469900" y="317500"/>
                  </a:cubicBezTo>
                  <a:cubicBezTo>
                    <a:pt x="462902" y="317500"/>
                    <a:pt x="457200" y="311798"/>
                    <a:pt x="457200" y="304800"/>
                  </a:cubicBezTo>
                  <a:cubicBezTo>
                    <a:pt x="457200" y="304800"/>
                    <a:pt x="457200" y="109144"/>
                    <a:pt x="457200" y="38100"/>
                  </a:cubicBezTo>
                  <a:cubicBezTo>
                    <a:pt x="457200" y="31102"/>
                    <a:pt x="451498" y="25400"/>
                    <a:pt x="444500" y="25400"/>
                  </a:cubicBezTo>
                  <a:lnTo>
                    <a:pt x="207670" y="25400"/>
                  </a:lnTo>
                  <a:lnTo>
                    <a:pt x="25400" y="171196"/>
                  </a:lnTo>
                  <a:lnTo>
                    <a:pt x="25400" y="622300"/>
                  </a:lnTo>
                  <a:cubicBezTo>
                    <a:pt x="25400" y="629298"/>
                    <a:pt x="31102" y="635000"/>
                    <a:pt x="38100" y="635000"/>
                  </a:cubicBezTo>
                  <a:cubicBezTo>
                    <a:pt x="118123" y="635000"/>
                    <a:pt x="364477" y="635000"/>
                    <a:pt x="444500" y="635000"/>
                  </a:cubicBezTo>
                  <a:cubicBezTo>
                    <a:pt x="451498" y="635000"/>
                    <a:pt x="457200" y="629298"/>
                    <a:pt x="457200" y="622300"/>
                  </a:cubicBezTo>
                  <a:cubicBezTo>
                    <a:pt x="457200" y="562724"/>
                    <a:pt x="457200" y="419100"/>
                    <a:pt x="457200" y="419100"/>
                  </a:cubicBezTo>
                  <a:cubicBezTo>
                    <a:pt x="457200" y="412102"/>
                    <a:pt x="462902" y="406400"/>
                    <a:pt x="469900" y="406400"/>
                  </a:cubicBezTo>
                  <a:cubicBezTo>
                    <a:pt x="476898" y="406400"/>
                    <a:pt x="482600" y="412102"/>
                    <a:pt x="482600" y="419100"/>
                  </a:cubicBezTo>
                  <a:cubicBezTo>
                    <a:pt x="482600" y="419100"/>
                    <a:pt x="482600" y="562724"/>
                    <a:pt x="482600" y="622300"/>
                  </a:cubicBezTo>
                  <a:cubicBezTo>
                    <a:pt x="482600" y="643331"/>
                    <a:pt x="465531" y="660400"/>
                    <a:pt x="444500" y="660400"/>
                  </a:cubicBezTo>
                  <a:cubicBezTo>
                    <a:pt x="364477" y="660400"/>
                    <a:pt x="118123" y="660400"/>
                    <a:pt x="38100" y="660400"/>
                  </a:cubicBezTo>
                  <a:cubicBezTo>
                    <a:pt x="17069" y="660400"/>
                    <a:pt x="0" y="643331"/>
                    <a:pt x="0" y="622300"/>
                  </a:cubicBezTo>
                  <a:cubicBezTo>
                    <a:pt x="0" y="522834"/>
                    <a:pt x="0" y="165100"/>
                    <a:pt x="0" y="165100"/>
                  </a:cubicBezTo>
                  <a:cubicBezTo>
                    <a:pt x="0" y="161227"/>
                    <a:pt x="1740" y="157607"/>
                    <a:pt x="4763" y="155181"/>
                  </a:cubicBezTo>
                  <a:lnTo>
                    <a:pt x="195263" y="2781"/>
                  </a:lnTo>
                  <a:cubicBezTo>
                    <a:pt x="197549" y="991"/>
                    <a:pt x="200317" y="0"/>
                    <a:pt x="203200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B377137E-6B53-4169-99B6-176584643AD3}"/>
                </a:ext>
              </a:extLst>
            </p:cNvPr>
            <p:cNvSpPr/>
            <p:nvPr/>
          </p:nvSpPr>
          <p:spPr>
            <a:xfrm>
              <a:off x="0" y="64061"/>
              <a:ext cx="120802" cy="114577"/>
            </a:xfrm>
            <a:custGeom>
              <a:avLst/>
              <a:gdLst/>
              <a:ahLst/>
              <a:cxnLst/>
              <a:rect l="0" t="0" r="0" b="0"/>
              <a:pathLst>
                <a:path w="120802" h="114577">
                  <a:moveTo>
                    <a:pt x="120802" y="0"/>
                  </a:moveTo>
                  <a:lnTo>
                    <a:pt x="120802" y="32548"/>
                  </a:lnTo>
                  <a:lnTo>
                    <a:pt x="50013" y="89177"/>
                  </a:lnTo>
                  <a:lnTo>
                    <a:pt x="120802" y="89177"/>
                  </a:lnTo>
                  <a:lnTo>
                    <a:pt x="120802" y="114577"/>
                  </a:lnTo>
                  <a:lnTo>
                    <a:pt x="13792" y="114577"/>
                  </a:lnTo>
                  <a:cubicBezTo>
                    <a:pt x="8382" y="114577"/>
                    <a:pt x="3569" y="111148"/>
                    <a:pt x="1791" y="106093"/>
                  </a:cubicBezTo>
                  <a:cubicBezTo>
                    <a:pt x="0" y="100988"/>
                    <a:pt x="1638" y="95324"/>
                    <a:pt x="5855" y="91958"/>
                  </a:cubicBezTo>
                  <a:lnTo>
                    <a:pt x="120802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8">
              <a:extLst>
                <a:ext uri="{FF2B5EF4-FFF2-40B4-BE49-F238E27FC236}">
                  <a16:creationId xmlns:a16="http://schemas.microsoft.com/office/drawing/2014/main" id="{E757526B-120D-4235-A4CB-F3AAFEC30B37}"/>
                </a:ext>
              </a:extLst>
            </p:cNvPr>
            <p:cNvSpPr/>
            <p:nvPr/>
          </p:nvSpPr>
          <p:spPr>
            <a:xfrm>
              <a:off x="314630" y="312449"/>
              <a:ext cx="130689" cy="201259"/>
            </a:xfrm>
            <a:custGeom>
              <a:avLst/>
              <a:gdLst/>
              <a:ahLst/>
              <a:cxnLst/>
              <a:rect l="0" t="0" r="0" b="0"/>
              <a:pathLst>
                <a:path w="130689" h="201259">
                  <a:moveTo>
                    <a:pt x="130689" y="0"/>
                  </a:moveTo>
                  <a:lnTo>
                    <a:pt x="130689" y="35911"/>
                  </a:lnTo>
                  <a:lnTo>
                    <a:pt x="31890" y="134680"/>
                  </a:lnTo>
                  <a:lnTo>
                    <a:pt x="67805" y="170646"/>
                  </a:lnTo>
                  <a:lnTo>
                    <a:pt x="130689" y="107762"/>
                  </a:lnTo>
                  <a:lnTo>
                    <a:pt x="130689" y="143713"/>
                  </a:lnTo>
                  <a:lnTo>
                    <a:pt x="76835" y="197583"/>
                  </a:lnTo>
                  <a:lnTo>
                    <a:pt x="67855" y="201259"/>
                  </a:lnTo>
                  <a:lnTo>
                    <a:pt x="67854" y="201259"/>
                  </a:lnTo>
                  <a:lnTo>
                    <a:pt x="58826" y="197583"/>
                  </a:lnTo>
                  <a:lnTo>
                    <a:pt x="4953" y="143659"/>
                  </a:lnTo>
                  <a:cubicBezTo>
                    <a:pt x="0" y="138744"/>
                    <a:pt x="0" y="130654"/>
                    <a:pt x="4953" y="125701"/>
                  </a:cubicBezTo>
                  <a:lnTo>
                    <a:pt x="130689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9">
              <a:extLst>
                <a:ext uri="{FF2B5EF4-FFF2-40B4-BE49-F238E27FC236}">
                  <a16:creationId xmlns:a16="http://schemas.microsoft.com/office/drawing/2014/main" id="{B482005B-15F3-4D39-8F80-DC200F03E9A5}"/>
                </a:ext>
              </a:extLst>
            </p:cNvPr>
            <p:cNvSpPr/>
            <p:nvPr/>
          </p:nvSpPr>
          <p:spPr>
            <a:xfrm>
              <a:off x="120802" y="0"/>
              <a:ext cx="96190" cy="178638"/>
            </a:xfrm>
            <a:custGeom>
              <a:avLst/>
              <a:gdLst/>
              <a:ahLst/>
              <a:cxnLst/>
              <a:rect l="0" t="0" r="0" b="0"/>
              <a:pathLst>
                <a:path w="96190" h="178638">
                  <a:moveTo>
                    <a:pt x="89002" y="2083"/>
                  </a:moveTo>
                  <a:cubicBezTo>
                    <a:pt x="93408" y="4216"/>
                    <a:pt x="96190" y="8674"/>
                    <a:pt x="96190" y="13538"/>
                  </a:cubicBezTo>
                  <a:cubicBezTo>
                    <a:pt x="96190" y="13538"/>
                    <a:pt x="96190" y="97180"/>
                    <a:pt x="96190" y="140538"/>
                  </a:cubicBezTo>
                  <a:cubicBezTo>
                    <a:pt x="96190" y="161569"/>
                    <a:pt x="79121" y="178638"/>
                    <a:pt x="58090" y="178638"/>
                  </a:cubicBezTo>
                  <a:lnTo>
                    <a:pt x="0" y="178638"/>
                  </a:lnTo>
                  <a:lnTo>
                    <a:pt x="0" y="153238"/>
                  </a:lnTo>
                  <a:lnTo>
                    <a:pt x="58090" y="153238"/>
                  </a:lnTo>
                  <a:cubicBezTo>
                    <a:pt x="65088" y="153238"/>
                    <a:pt x="70790" y="147536"/>
                    <a:pt x="70790" y="140538"/>
                  </a:cubicBezTo>
                  <a:lnTo>
                    <a:pt x="70790" y="39980"/>
                  </a:lnTo>
                  <a:lnTo>
                    <a:pt x="0" y="96609"/>
                  </a:lnTo>
                  <a:lnTo>
                    <a:pt x="0" y="64061"/>
                  </a:lnTo>
                  <a:lnTo>
                    <a:pt x="75552" y="3619"/>
                  </a:lnTo>
                  <a:cubicBezTo>
                    <a:pt x="79375" y="584"/>
                    <a:pt x="84582" y="0"/>
                    <a:pt x="89002" y="2083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10">
              <a:extLst>
                <a:ext uri="{FF2B5EF4-FFF2-40B4-BE49-F238E27FC236}">
                  <a16:creationId xmlns:a16="http://schemas.microsoft.com/office/drawing/2014/main" id="{AA5ECBD7-CA9E-4B3D-9950-6D1D1F3F55C5}"/>
                </a:ext>
              </a:extLst>
            </p:cNvPr>
            <p:cNvSpPr/>
            <p:nvPr/>
          </p:nvSpPr>
          <p:spPr>
            <a:xfrm>
              <a:off x="445319" y="254835"/>
              <a:ext cx="129461" cy="201327"/>
            </a:xfrm>
            <a:custGeom>
              <a:avLst/>
              <a:gdLst/>
              <a:ahLst/>
              <a:cxnLst/>
              <a:rect l="0" t="0" r="0" b="0"/>
              <a:pathLst>
                <a:path w="129461" h="201327">
                  <a:moveTo>
                    <a:pt x="62879" y="0"/>
                  </a:moveTo>
                  <a:cubicBezTo>
                    <a:pt x="66129" y="0"/>
                    <a:pt x="69380" y="1241"/>
                    <a:pt x="71863" y="3724"/>
                  </a:cubicBezTo>
                  <a:lnTo>
                    <a:pt x="125736" y="57598"/>
                  </a:lnTo>
                  <a:lnTo>
                    <a:pt x="129461" y="66581"/>
                  </a:lnTo>
                  <a:lnTo>
                    <a:pt x="129461" y="66581"/>
                  </a:lnTo>
                  <a:lnTo>
                    <a:pt x="125736" y="75555"/>
                  </a:lnTo>
                  <a:lnTo>
                    <a:pt x="0" y="201327"/>
                  </a:lnTo>
                  <a:lnTo>
                    <a:pt x="0" y="165376"/>
                  </a:lnTo>
                  <a:lnTo>
                    <a:pt x="98800" y="66577"/>
                  </a:lnTo>
                  <a:lnTo>
                    <a:pt x="62884" y="30661"/>
                  </a:lnTo>
                  <a:lnTo>
                    <a:pt x="0" y="93525"/>
                  </a:lnTo>
                  <a:lnTo>
                    <a:pt x="0" y="57614"/>
                  </a:lnTo>
                  <a:lnTo>
                    <a:pt x="53905" y="3724"/>
                  </a:lnTo>
                  <a:cubicBezTo>
                    <a:pt x="56382" y="1241"/>
                    <a:pt x="59630" y="0"/>
                    <a:pt x="62879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11">
              <a:extLst>
                <a:ext uri="{FF2B5EF4-FFF2-40B4-BE49-F238E27FC236}">
                  <a16:creationId xmlns:a16="http://schemas.microsoft.com/office/drawing/2014/main" id="{3117E79F-1A4A-4DA4-9569-D33D625CE713}"/>
                </a:ext>
              </a:extLst>
            </p:cNvPr>
            <p:cNvSpPr/>
            <p:nvPr/>
          </p:nvSpPr>
          <p:spPr>
            <a:xfrm>
              <a:off x="314630" y="312449"/>
              <a:ext cx="130689" cy="201259"/>
            </a:xfrm>
            <a:custGeom>
              <a:avLst/>
              <a:gdLst/>
              <a:ahLst/>
              <a:cxnLst/>
              <a:rect l="0" t="0" r="0" b="0"/>
              <a:pathLst>
                <a:path w="130689" h="201259">
                  <a:moveTo>
                    <a:pt x="130689" y="0"/>
                  </a:moveTo>
                  <a:lnTo>
                    <a:pt x="130689" y="35911"/>
                  </a:lnTo>
                  <a:lnTo>
                    <a:pt x="31890" y="134680"/>
                  </a:lnTo>
                  <a:lnTo>
                    <a:pt x="67805" y="170646"/>
                  </a:lnTo>
                  <a:lnTo>
                    <a:pt x="130689" y="107762"/>
                  </a:lnTo>
                  <a:lnTo>
                    <a:pt x="130689" y="143713"/>
                  </a:lnTo>
                  <a:lnTo>
                    <a:pt x="76835" y="197583"/>
                  </a:lnTo>
                  <a:lnTo>
                    <a:pt x="67855" y="201259"/>
                  </a:lnTo>
                  <a:lnTo>
                    <a:pt x="67854" y="201259"/>
                  </a:lnTo>
                  <a:lnTo>
                    <a:pt x="58826" y="197583"/>
                  </a:lnTo>
                  <a:lnTo>
                    <a:pt x="4953" y="143659"/>
                  </a:lnTo>
                  <a:cubicBezTo>
                    <a:pt x="0" y="138744"/>
                    <a:pt x="0" y="130654"/>
                    <a:pt x="4953" y="125701"/>
                  </a:cubicBezTo>
                  <a:lnTo>
                    <a:pt x="130689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Shape 12">
              <a:extLst>
                <a:ext uri="{FF2B5EF4-FFF2-40B4-BE49-F238E27FC236}">
                  <a16:creationId xmlns:a16="http://schemas.microsoft.com/office/drawing/2014/main" id="{E3ABC0D9-887B-4959-B8E8-6DE4F7B459CB}"/>
                </a:ext>
              </a:extLst>
            </p:cNvPr>
            <p:cNvSpPr/>
            <p:nvPr/>
          </p:nvSpPr>
          <p:spPr>
            <a:xfrm>
              <a:off x="445319" y="254835"/>
              <a:ext cx="129461" cy="201327"/>
            </a:xfrm>
            <a:custGeom>
              <a:avLst/>
              <a:gdLst/>
              <a:ahLst/>
              <a:cxnLst/>
              <a:rect l="0" t="0" r="0" b="0"/>
              <a:pathLst>
                <a:path w="129461" h="201327">
                  <a:moveTo>
                    <a:pt x="62879" y="0"/>
                  </a:moveTo>
                  <a:cubicBezTo>
                    <a:pt x="66129" y="0"/>
                    <a:pt x="69380" y="1241"/>
                    <a:pt x="71863" y="3724"/>
                  </a:cubicBezTo>
                  <a:lnTo>
                    <a:pt x="125736" y="57598"/>
                  </a:lnTo>
                  <a:lnTo>
                    <a:pt x="129461" y="66581"/>
                  </a:lnTo>
                  <a:lnTo>
                    <a:pt x="129461" y="66581"/>
                  </a:lnTo>
                  <a:lnTo>
                    <a:pt x="125736" y="75555"/>
                  </a:lnTo>
                  <a:lnTo>
                    <a:pt x="0" y="201327"/>
                  </a:lnTo>
                  <a:lnTo>
                    <a:pt x="0" y="165376"/>
                  </a:lnTo>
                  <a:lnTo>
                    <a:pt x="98800" y="66577"/>
                  </a:lnTo>
                  <a:lnTo>
                    <a:pt x="62884" y="30661"/>
                  </a:lnTo>
                  <a:lnTo>
                    <a:pt x="0" y="93525"/>
                  </a:lnTo>
                  <a:lnTo>
                    <a:pt x="0" y="57614"/>
                  </a:lnTo>
                  <a:lnTo>
                    <a:pt x="53905" y="3724"/>
                  </a:lnTo>
                  <a:cubicBezTo>
                    <a:pt x="56382" y="1241"/>
                    <a:pt x="59630" y="0"/>
                    <a:pt x="62879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13">
              <a:extLst>
                <a:ext uri="{FF2B5EF4-FFF2-40B4-BE49-F238E27FC236}">
                  <a16:creationId xmlns:a16="http://schemas.microsoft.com/office/drawing/2014/main" id="{2C984D63-094E-4B86-BFB3-9DC2A23D13EA}"/>
                </a:ext>
              </a:extLst>
            </p:cNvPr>
            <p:cNvSpPr/>
            <p:nvPr/>
          </p:nvSpPr>
          <p:spPr>
            <a:xfrm>
              <a:off x="89992" y="508838"/>
              <a:ext cx="165100" cy="25400"/>
            </a:xfrm>
            <a:custGeom>
              <a:avLst/>
              <a:gdLst/>
              <a:ahLst/>
              <a:cxnLst/>
              <a:rect l="0" t="0" r="0" b="0"/>
              <a:pathLst>
                <a:path w="165100" h="25400">
                  <a:moveTo>
                    <a:pt x="12700" y="0"/>
                  </a:moveTo>
                  <a:lnTo>
                    <a:pt x="152400" y="0"/>
                  </a:lnTo>
                  <a:cubicBezTo>
                    <a:pt x="159398" y="0"/>
                    <a:pt x="165100" y="5702"/>
                    <a:pt x="165100" y="12700"/>
                  </a:cubicBezTo>
                  <a:cubicBezTo>
                    <a:pt x="165100" y="19698"/>
                    <a:pt x="159398" y="25400"/>
                    <a:pt x="152400" y="25400"/>
                  </a:cubicBezTo>
                  <a:lnTo>
                    <a:pt x="12700" y="25400"/>
                  </a:lnTo>
                  <a:cubicBezTo>
                    <a:pt x="5702" y="25400"/>
                    <a:pt x="0" y="19698"/>
                    <a:pt x="0" y="12700"/>
                  </a:cubicBezTo>
                  <a:cubicBezTo>
                    <a:pt x="0" y="5702"/>
                    <a:pt x="5702" y="0"/>
                    <a:pt x="12700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Shape 14">
              <a:extLst>
                <a:ext uri="{FF2B5EF4-FFF2-40B4-BE49-F238E27FC236}">
                  <a16:creationId xmlns:a16="http://schemas.microsoft.com/office/drawing/2014/main" id="{2808009E-5AE2-4F4F-94F3-199079F68251}"/>
                </a:ext>
              </a:extLst>
            </p:cNvPr>
            <p:cNvSpPr/>
            <p:nvPr/>
          </p:nvSpPr>
          <p:spPr>
            <a:xfrm>
              <a:off x="89992" y="445338"/>
              <a:ext cx="190500" cy="25400"/>
            </a:xfrm>
            <a:custGeom>
              <a:avLst/>
              <a:gdLst/>
              <a:ahLst/>
              <a:cxnLst/>
              <a:rect l="0" t="0" r="0" b="0"/>
              <a:pathLst>
                <a:path w="190500" h="25400">
                  <a:moveTo>
                    <a:pt x="12700" y="0"/>
                  </a:moveTo>
                  <a:lnTo>
                    <a:pt x="177800" y="0"/>
                  </a:lnTo>
                  <a:cubicBezTo>
                    <a:pt x="184798" y="0"/>
                    <a:pt x="190500" y="5702"/>
                    <a:pt x="190500" y="12700"/>
                  </a:cubicBezTo>
                  <a:cubicBezTo>
                    <a:pt x="190500" y="19698"/>
                    <a:pt x="184798" y="25400"/>
                    <a:pt x="177800" y="25400"/>
                  </a:cubicBezTo>
                  <a:lnTo>
                    <a:pt x="12700" y="25400"/>
                  </a:lnTo>
                  <a:cubicBezTo>
                    <a:pt x="5702" y="25400"/>
                    <a:pt x="0" y="19698"/>
                    <a:pt x="0" y="12700"/>
                  </a:cubicBezTo>
                  <a:cubicBezTo>
                    <a:pt x="0" y="5702"/>
                    <a:pt x="5702" y="0"/>
                    <a:pt x="12700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Shape 15">
              <a:extLst>
                <a:ext uri="{FF2B5EF4-FFF2-40B4-BE49-F238E27FC236}">
                  <a16:creationId xmlns:a16="http://schemas.microsoft.com/office/drawing/2014/main" id="{CFEE690A-EC6B-4B32-89BA-4EAEC957B726}"/>
                </a:ext>
              </a:extLst>
            </p:cNvPr>
            <p:cNvSpPr/>
            <p:nvPr/>
          </p:nvSpPr>
          <p:spPr>
            <a:xfrm>
              <a:off x="279248" y="434464"/>
              <a:ext cx="58242" cy="115903"/>
            </a:xfrm>
            <a:custGeom>
              <a:avLst/>
              <a:gdLst/>
              <a:ahLst/>
              <a:cxnLst/>
              <a:rect l="0" t="0" r="0" b="0"/>
              <a:pathLst>
                <a:path w="58242" h="115903">
                  <a:moveTo>
                    <a:pt x="49319" y="0"/>
                  </a:moveTo>
                  <a:lnTo>
                    <a:pt x="58242" y="3665"/>
                  </a:lnTo>
                  <a:lnTo>
                    <a:pt x="58242" y="39564"/>
                  </a:lnTo>
                  <a:lnTo>
                    <a:pt x="49314" y="30623"/>
                  </a:lnTo>
                  <a:lnTo>
                    <a:pt x="44056" y="35931"/>
                  </a:lnTo>
                  <a:lnTo>
                    <a:pt x="31255" y="84649"/>
                  </a:lnTo>
                  <a:lnTo>
                    <a:pt x="58242" y="77557"/>
                  </a:lnTo>
                  <a:lnTo>
                    <a:pt x="58242" y="103816"/>
                  </a:lnTo>
                  <a:lnTo>
                    <a:pt x="16675" y="114760"/>
                  </a:lnTo>
                  <a:cubicBezTo>
                    <a:pt x="12256" y="115903"/>
                    <a:pt x="7645" y="114659"/>
                    <a:pt x="4420" y="111484"/>
                  </a:cubicBezTo>
                  <a:cubicBezTo>
                    <a:pt x="1245" y="108258"/>
                    <a:pt x="0" y="103648"/>
                    <a:pt x="1143" y="99279"/>
                  </a:cubicBezTo>
                  <a:lnTo>
                    <a:pt x="20396" y="26102"/>
                  </a:lnTo>
                  <a:cubicBezTo>
                    <a:pt x="20942" y="23968"/>
                    <a:pt x="22085" y="21936"/>
                    <a:pt x="23673" y="20349"/>
                  </a:cubicBezTo>
                  <a:lnTo>
                    <a:pt x="40335" y="3686"/>
                  </a:lnTo>
                  <a:cubicBezTo>
                    <a:pt x="42818" y="1229"/>
                    <a:pt x="46069" y="0"/>
                    <a:pt x="49319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16">
              <a:extLst>
                <a:ext uri="{FF2B5EF4-FFF2-40B4-BE49-F238E27FC236}">
                  <a16:creationId xmlns:a16="http://schemas.microsoft.com/office/drawing/2014/main" id="{3F244D87-3B50-4078-B82C-9B9474112F76}"/>
                </a:ext>
              </a:extLst>
            </p:cNvPr>
            <p:cNvSpPr/>
            <p:nvPr/>
          </p:nvSpPr>
          <p:spPr>
            <a:xfrm>
              <a:off x="89992" y="381838"/>
              <a:ext cx="228600" cy="25400"/>
            </a:xfrm>
            <a:custGeom>
              <a:avLst/>
              <a:gdLst/>
              <a:ahLst/>
              <a:cxnLst/>
              <a:rect l="0" t="0" r="0" b="0"/>
              <a:pathLst>
                <a:path w="228600" h="25400">
                  <a:moveTo>
                    <a:pt x="12700" y="0"/>
                  </a:moveTo>
                  <a:lnTo>
                    <a:pt x="215900" y="0"/>
                  </a:lnTo>
                  <a:cubicBezTo>
                    <a:pt x="222898" y="0"/>
                    <a:pt x="228600" y="5702"/>
                    <a:pt x="228600" y="12700"/>
                  </a:cubicBezTo>
                  <a:cubicBezTo>
                    <a:pt x="228600" y="19698"/>
                    <a:pt x="222898" y="25400"/>
                    <a:pt x="215900" y="25400"/>
                  </a:cubicBezTo>
                  <a:lnTo>
                    <a:pt x="12700" y="25400"/>
                  </a:lnTo>
                  <a:cubicBezTo>
                    <a:pt x="5702" y="25400"/>
                    <a:pt x="0" y="19698"/>
                    <a:pt x="0" y="12700"/>
                  </a:cubicBezTo>
                  <a:cubicBezTo>
                    <a:pt x="0" y="5702"/>
                    <a:pt x="5702" y="0"/>
                    <a:pt x="12700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Shape 17">
              <a:extLst>
                <a:ext uri="{FF2B5EF4-FFF2-40B4-BE49-F238E27FC236}">
                  <a16:creationId xmlns:a16="http://schemas.microsoft.com/office/drawing/2014/main" id="{830E9562-8BDD-4050-88DD-9A435D6B2E2F}"/>
                </a:ext>
              </a:extLst>
            </p:cNvPr>
            <p:cNvSpPr/>
            <p:nvPr/>
          </p:nvSpPr>
          <p:spPr>
            <a:xfrm>
              <a:off x="89992" y="318338"/>
              <a:ext cx="247498" cy="25400"/>
            </a:xfrm>
            <a:custGeom>
              <a:avLst/>
              <a:gdLst/>
              <a:ahLst/>
              <a:cxnLst/>
              <a:rect l="0" t="0" r="0" b="0"/>
              <a:pathLst>
                <a:path w="247498" h="25400">
                  <a:moveTo>
                    <a:pt x="12700" y="0"/>
                  </a:moveTo>
                  <a:lnTo>
                    <a:pt x="247498" y="0"/>
                  </a:lnTo>
                  <a:lnTo>
                    <a:pt x="247498" y="25400"/>
                  </a:lnTo>
                  <a:lnTo>
                    <a:pt x="12700" y="25400"/>
                  </a:lnTo>
                  <a:cubicBezTo>
                    <a:pt x="5702" y="25400"/>
                    <a:pt x="0" y="19698"/>
                    <a:pt x="0" y="12700"/>
                  </a:cubicBezTo>
                  <a:cubicBezTo>
                    <a:pt x="0" y="5702"/>
                    <a:pt x="5702" y="0"/>
                    <a:pt x="12700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5" name="Shape 18">
              <a:extLst>
                <a:ext uri="{FF2B5EF4-FFF2-40B4-BE49-F238E27FC236}">
                  <a16:creationId xmlns:a16="http://schemas.microsoft.com/office/drawing/2014/main" id="{48C5C879-6A5F-46F6-B091-D19560CD9258}"/>
                </a:ext>
              </a:extLst>
            </p:cNvPr>
            <p:cNvSpPr/>
            <p:nvPr/>
          </p:nvSpPr>
          <p:spPr>
            <a:xfrm>
              <a:off x="89992" y="254838"/>
              <a:ext cx="101600" cy="25400"/>
            </a:xfrm>
            <a:custGeom>
              <a:avLst/>
              <a:gdLst/>
              <a:ahLst/>
              <a:cxnLst/>
              <a:rect l="0" t="0" r="0" b="0"/>
              <a:pathLst>
                <a:path w="101600" h="25400">
                  <a:moveTo>
                    <a:pt x="12700" y="0"/>
                  </a:moveTo>
                  <a:lnTo>
                    <a:pt x="88900" y="0"/>
                  </a:lnTo>
                  <a:cubicBezTo>
                    <a:pt x="95898" y="0"/>
                    <a:pt x="101600" y="5702"/>
                    <a:pt x="101600" y="12700"/>
                  </a:cubicBezTo>
                  <a:cubicBezTo>
                    <a:pt x="101600" y="19698"/>
                    <a:pt x="95898" y="25400"/>
                    <a:pt x="88900" y="25400"/>
                  </a:cubicBezTo>
                  <a:lnTo>
                    <a:pt x="12700" y="25400"/>
                  </a:lnTo>
                  <a:cubicBezTo>
                    <a:pt x="5702" y="25400"/>
                    <a:pt x="0" y="19698"/>
                    <a:pt x="0" y="12700"/>
                  </a:cubicBezTo>
                  <a:cubicBezTo>
                    <a:pt x="0" y="5702"/>
                    <a:pt x="5702" y="0"/>
                    <a:pt x="12700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Shape 19">
              <a:extLst>
                <a:ext uri="{FF2B5EF4-FFF2-40B4-BE49-F238E27FC236}">
                  <a16:creationId xmlns:a16="http://schemas.microsoft.com/office/drawing/2014/main" id="{BC113AAF-47A6-48AE-B641-E85E3147AB5F}"/>
                </a:ext>
              </a:extLst>
            </p:cNvPr>
            <p:cNvSpPr/>
            <p:nvPr/>
          </p:nvSpPr>
          <p:spPr>
            <a:xfrm>
              <a:off x="337490" y="438129"/>
              <a:ext cx="58941" cy="100151"/>
            </a:xfrm>
            <a:custGeom>
              <a:avLst/>
              <a:gdLst/>
              <a:ahLst/>
              <a:cxnLst/>
              <a:rect l="0" t="0" r="0" b="0"/>
              <a:pathLst>
                <a:path w="58941" h="100151">
                  <a:moveTo>
                    <a:pt x="0" y="0"/>
                  </a:moveTo>
                  <a:lnTo>
                    <a:pt x="51" y="21"/>
                  </a:lnTo>
                  <a:lnTo>
                    <a:pt x="53975" y="53945"/>
                  </a:lnTo>
                  <a:cubicBezTo>
                    <a:pt x="58941" y="58847"/>
                    <a:pt x="58941" y="66886"/>
                    <a:pt x="53975" y="71903"/>
                  </a:cubicBezTo>
                  <a:lnTo>
                    <a:pt x="37262" y="88565"/>
                  </a:lnTo>
                  <a:cubicBezTo>
                    <a:pt x="35674" y="90153"/>
                    <a:pt x="33693" y="91296"/>
                    <a:pt x="31560" y="91842"/>
                  </a:cubicBezTo>
                  <a:lnTo>
                    <a:pt x="0" y="100151"/>
                  </a:lnTo>
                  <a:lnTo>
                    <a:pt x="0" y="73892"/>
                  </a:lnTo>
                  <a:lnTo>
                    <a:pt x="21730" y="68182"/>
                  </a:lnTo>
                  <a:lnTo>
                    <a:pt x="26988" y="62924"/>
                  </a:lnTo>
                  <a:lnTo>
                    <a:pt x="0" y="358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20">
              <a:extLst>
                <a:ext uri="{FF2B5EF4-FFF2-40B4-BE49-F238E27FC236}">
                  <a16:creationId xmlns:a16="http://schemas.microsoft.com/office/drawing/2014/main" id="{C155B773-D4D9-476D-8C77-5F3411841AC7}"/>
                </a:ext>
              </a:extLst>
            </p:cNvPr>
            <p:cNvSpPr/>
            <p:nvPr/>
          </p:nvSpPr>
          <p:spPr>
            <a:xfrm>
              <a:off x="337490" y="318338"/>
              <a:ext cx="31902" cy="25400"/>
            </a:xfrm>
            <a:custGeom>
              <a:avLst/>
              <a:gdLst/>
              <a:ahLst/>
              <a:cxnLst/>
              <a:rect l="0" t="0" r="0" b="0"/>
              <a:pathLst>
                <a:path w="31902" h="25400">
                  <a:moveTo>
                    <a:pt x="0" y="0"/>
                  </a:moveTo>
                  <a:lnTo>
                    <a:pt x="19202" y="0"/>
                  </a:lnTo>
                  <a:cubicBezTo>
                    <a:pt x="26200" y="0"/>
                    <a:pt x="31902" y="5702"/>
                    <a:pt x="31902" y="12700"/>
                  </a:cubicBezTo>
                  <a:cubicBezTo>
                    <a:pt x="31902" y="19698"/>
                    <a:pt x="26200" y="25400"/>
                    <a:pt x="19202" y="25400"/>
                  </a:cubicBez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21">
              <a:extLst>
                <a:ext uri="{FF2B5EF4-FFF2-40B4-BE49-F238E27FC236}">
                  <a16:creationId xmlns:a16="http://schemas.microsoft.com/office/drawing/2014/main" id="{39088F60-05E1-4233-8B65-8567B5D36463}"/>
                </a:ext>
              </a:extLst>
            </p:cNvPr>
            <p:cNvSpPr/>
            <p:nvPr/>
          </p:nvSpPr>
          <p:spPr>
            <a:xfrm>
              <a:off x="494259" y="229438"/>
              <a:ext cx="56212" cy="98325"/>
            </a:xfrm>
            <a:custGeom>
              <a:avLst/>
              <a:gdLst/>
              <a:ahLst/>
              <a:cxnLst/>
              <a:rect l="0" t="0" r="0" b="0"/>
              <a:pathLst>
                <a:path w="56212" h="98325">
                  <a:moveTo>
                    <a:pt x="49860" y="0"/>
                  </a:moveTo>
                  <a:lnTo>
                    <a:pt x="56212" y="1237"/>
                  </a:lnTo>
                  <a:lnTo>
                    <a:pt x="56212" y="28032"/>
                  </a:lnTo>
                  <a:lnTo>
                    <a:pt x="49855" y="25397"/>
                  </a:lnTo>
                  <a:cubicBezTo>
                    <a:pt x="46606" y="25397"/>
                    <a:pt x="43358" y="26638"/>
                    <a:pt x="40881" y="29121"/>
                  </a:cubicBezTo>
                  <a:lnTo>
                    <a:pt x="31902" y="38100"/>
                  </a:lnTo>
                  <a:lnTo>
                    <a:pt x="56212" y="62409"/>
                  </a:lnTo>
                  <a:lnTo>
                    <a:pt x="56212" y="98325"/>
                  </a:lnTo>
                  <a:lnTo>
                    <a:pt x="4966" y="47079"/>
                  </a:lnTo>
                  <a:cubicBezTo>
                    <a:pt x="0" y="42113"/>
                    <a:pt x="0" y="34087"/>
                    <a:pt x="4966" y="29121"/>
                  </a:cubicBezTo>
                  <a:cubicBezTo>
                    <a:pt x="4966" y="29121"/>
                    <a:pt x="13945" y="20142"/>
                    <a:pt x="22924" y="11163"/>
                  </a:cubicBezTo>
                  <a:cubicBezTo>
                    <a:pt x="30366" y="3721"/>
                    <a:pt x="40113" y="0"/>
                    <a:pt x="49860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Shape 22">
              <a:extLst>
                <a:ext uri="{FF2B5EF4-FFF2-40B4-BE49-F238E27FC236}">
                  <a16:creationId xmlns:a16="http://schemas.microsoft.com/office/drawing/2014/main" id="{09210627-7173-4533-9624-C96B85011764}"/>
                </a:ext>
              </a:extLst>
            </p:cNvPr>
            <p:cNvSpPr/>
            <p:nvPr/>
          </p:nvSpPr>
          <p:spPr>
            <a:xfrm>
              <a:off x="550470" y="230675"/>
              <a:ext cx="53427" cy="104681"/>
            </a:xfrm>
            <a:custGeom>
              <a:avLst/>
              <a:gdLst/>
              <a:ahLst/>
              <a:cxnLst/>
              <a:rect l="0" t="0" r="0" b="0"/>
              <a:pathLst>
                <a:path w="53427" h="104681">
                  <a:moveTo>
                    <a:pt x="0" y="0"/>
                  </a:moveTo>
                  <a:lnTo>
                    <a:pt x="7981" y="1554"/>
                  </a:lnTo>
                  <a:cubicBezTo>
                    <a:pt x="12567" y="3415"/>
                    <a:pt x="16864" y="6205"/>
                    <a:pt x="20585" y="9927"/>
                  </a:cubicBezTo>
                  <a:cubicBezTo>
                    <a:pt x="26389" y="15730"/>
                    <a:pt x="32790" y="22131"/>
                    <a:pt x="38543" y="27884"/>
                  </a:cubicBezTo>
                  <a:cubicBezTo>
                    <a:pt x="53427" y="42769"/>
                    <a:pt x="53427" y="66873"/>
                    <a:pt x="38543" y="81758"/>
                  </a:cubicBezTo>
                  <a:cubicBezTo>
                    <a:pt x="29564" y="90737"/>
                    <a:pt x="20585" y="99716"/>
                    <a:pt x="20585" y="99716"/>
                  </a:cubicBezTo>
                  <a:cubicBezTo>
                    <a:pt x="15619" y="104681"/>
                    <a:pt x="7580" y="104681"/>
                    <a:pt x="2627" y="99716"/>
                  </a:cubicBezTo>
                  <a:lnTo>
                    <a:pt x="0" y="97088"/>
                  </a:lnTo>
                  <a:lnTo>
                    <a:pt x="0" y="61173"/>
                  </a:lnTo>
                  <a:lnTo>
                    <a:pt x="11606" y="72779"/>
                  </a:lnTo>
                  <a:lnTo>
                    <a:pt x="20585" y="63800"/>
                  </a:lnTo>
                  <a:cubicBezTo>
                    <a:pt x="25551" y="58834"/>
                    <a:pt x="25551" y="50808"/>
                    <a:pt x="20585" y="45842"/>
                  </a:cubicBezTo>
                  <a:cubicBezTo>
                    <a:pt x="14832" y="40089"/>
                    <a:pt x="8431" y="33637"/>
                    <a:pt x="2627" y="27884"/>
                  </a:cubicBezTo>
                  <a:lnTo>
                    <a:pt x="0" y="267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6C4734-6657-48D1-9CF7-3C0ED5227BE2}"/>
              </a:ext>
            </a:extLst>
          </p:cNvPr>
          <p:cNvGrpSpPr/>
          <p:nvPr/>
        </p:nvGrpSpPr>
        <p:grpSpPr>
          <a:xfrm>
            <a:off x="615364" y="5314722"/>
            <a:ext cx="1127996" cy="1144921"/>
            <a:chOff x="0" y="0"/>
            <a:chExt cx="1535062" cy="1447784"/>
          </a:xfrm>
          <a:solidFill>
            <a:schemeClr val="tx2"/>
          </a:solidFill>
        </p:grpSpPr>
        <p:sp>
          <p:nvSpPr>
            <p:cNvPr id="61" name="Shape 6">
              <a:extLst>
                <a:ext uri="{FF2B5EF4-FFF2-40B4-BE49-F238E27FC236}">
                  <a16:creationId xmlns:a16="http://schemas.microsoft.com/office/drawing/2014/main" id="{0095B1BF-8367-4B02-AB75-4FF0F3E24BA5}"/>
                </a:ext>
              </a:extLst>
            </p:cNvPr>
            <p:cNvSpPr/>
            <p:nvPr/>
          </p:nvSpPr>
          <p:spPr>
            <a:xfrm>
              <a:off x="222060" y="1069988"/>
              <a:ext cx="98596" cy="201381"/>
            </a:xfrm>
            <a:custGeom>
              <a:avLst/>
              <a:gdLst/>
              <a:ahLst/>
              <a:cxnLst/>
              <a:rect l="0" t="0" r="0" b="0"/>
              <a:pathLst>
                <a:path w="98596" h="201381">
                  <a:moveTo>
                    <a:pt x="76265" y="3318"/>
                  </a:moveTo>
                  <a:cubicBezTo>
                    <a:pt x="88525" y="6636"/>
                    <a:pt x="98596" y="18056"/>
                    <a:pt x="94209" y="34249"/>
                  </a:cubicBezTo>
                  <a:lnTo>
                    <a:pt x="57836" y="168894"/>
                  </a:lnTo>
                  <a:cubicBezTo>
                    <a:pt x="49060" y="201381"/>
                    <a:pt x="0" y="188287"/>
                    <a:pt x="8826" y="155648"/>
                  </a:cubicBezTo>
                  <a:lnTo>
                    <a:pt x="45187" y="21003"/>
                  </a:lnTo>
                  <a:cubicBezTo>
                    <a:pt x="49555" y="4785"/>
                    <a:pt x="64005" y="0"/>
                    <a:pt x="76265" y="3318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Shape 7">
              <a:extLst>
                <a:ext uri="{FF2B5EF4-FFF2-40B4-BE49-F238E27FC236}">
                  <a16:creationId xmlns:a16="http://schemas.microsoft.com/office/drawing/2014/main" id="{8AA642FC-1A17-49C0-A266-03E4BBF3B9BE}"/>
                </a:ext>
              </a:extLst>
            </p:cNvPr>
            <p:cNvSpPr/>
            <p:nvPr/>
          </p:nvSpPr>
          <p:spPr>
            <a:xfrm>
              <a:off x="0" y="619192"/>
              <a:ext cx="420414" cy="828592"/>
            </a:xfrm>
            <a:custGeom>
              <a:avLst/>
              <a:gdLst/>
              <a:ahLst/>
              <a:cxnLst/>
              <a:rect l="0" t="0" r="0" b="0"/>
              <a:pathLst>
                <a:path w="420414" h="828592">
                  <a:moveTo>
                    <a:pt x="420414" y="0"/>
                  </a:moveTo>
                  <a:lnTo>
                    <a:pt x="420414" y="69318"/>
                  </a:lnTo>
                  <a:lnTo>
                    <a:pt x="383224" y="97774"/>
                  </a:lnTo>
                  <a:cubicBezTo>
                    <a:pt x="356807" y="118164"/>
                    <a:pt x="332607" y="139471"/>
                    <a:pt x="321615" y="166859"/>
                  </a:cubicBezTo>
                  <a:cubicBezTo>
                    <a:pt x="309016" y="198253"/>
                    <a:pt x="320332" y="225190"/>
                    <a:pt x="332588" y="242703"/>
                  </a:cubicBezTo>
                  <a:cubicBezTo>
                    <a:pt x="334861" y="234131"/>
                    <a:pt x="336156" y="225190"/>
                    <a:pt x="342557" y="218891"/>
                  </a:cubicBezTo>
                  <a:cubicBezTo>
                    <a:pt x="366913" y="194730"/>
                    <a:pt x="389266" y="172557"/>
                    <a:pt x="409830" y="152161"/>
                  </a:cubicBezTo>
                  <a:lnTo>
                    <a:pt x="420414" y="141663"/>
                  </a:lnTo>
                  <a:lnTo>
                    <a:pt x="420414" y="256800"/>
                  </a:lnTo>
                  <a:lnTo>
                    <a:pt x="398361" y="235020"/>
                  </a:lnTo>
                  <a:lnTo>
                    <a:pt x="383184" y="250095"/>
                  </a:lnTo>
                  <a:lnTo>
                    <a:pt x="350291" y="372739"/>
                  </a:lnTo>
                  <a:lnTo>
                    <a:pt x="420414" y="354872"/>
                  </a:lnTo>
                  <a:lnTo>
                    <a:pt x="420414" y="407287"/>
                  </a:lnTo>
                  <a:lnTo>
                    <a:pt x="320827" y="432657"/>
                  </a:lnTo>
                  <a:cubicBezTo>
                    <a:pt x="301828" y="437470"/>
                    <a:pt x="285153" y="419855"/>
                    <a:pt x="290017" y="401453"/>
                  </a:cubicBezTo>
                  <a:lnTo>
                    <a:pt x="316954" y="300996"/>
                  </a:lnTo>
                  <a:cubicBezTo>
                    <a:pt x="269583" y="260471"/>
                    <a:pt x="247548" y="192703"/>
                    <a:pt x="283172" y="130092"/>
                  </a:cubicBezTo>
                  <a:lnTo>
                    <a:pt x="236487" y="130092"/>
                  </a:lnTo>
                  <a:lnTo>
                    <a:pt x="59830" y="777792"/>
                  </a:lnTo>
                  <a:lnTo>
                    <a:pt x="420414" y="777792"/>
                  </a:lnTo>
                  <a:lnTo>
                    <a:pt x="420414" y="828592"/>
                  </a:lnTo>
                  <a:lnTo>
                    <a:pt x="26594" y="828592"/>
                  </a:lnTo>
                  <a:cubicBezTo>
                    <a:pt x="18656" y="828592"/>
                    <a:pt x="11214" y="824922"/>
                    <a:pt x="6401" y="818623"/>
                  </a:cubicBezTo>
                  <a:cubicBezTo>
                    <a:pt x="1588" y="812324"/>
                    <a:pt x="0" y="804183"/>
                    <a:pt x="2083" y="796550"/>
                  </a:cubicBezTo>
                  <a:lnTo>
                    <a:pt x="192583" y="98050"/>
                  </a:lnTo>
                  <a:cubicBezTo>
                    <a:pt x="195618" y="86989"/>
                    <a:pt x="205638" y="79292"/>
                    <a:pt x="217094" y="79292"/>
                  </a:cubicBezTo>
                  <a:lnTo>
                    <a:pt x="325793" y="79292"/>
                  </a:lnTo>
                  <a:cubicBezTo>
                    <a:pt x="359867" y="48838"/>
                    <a:pt x="398018" y="26803"/>
                    <a:pt x="419202" y="1556"/>
                  </a:cubicBezTo>
                  <a:lnTo>
                    <a:pt x="420414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Shape 112">
              <a:extLst>
                <a:ext uri="{FF2B5EF4-FFF2-40B4-BE49-F238E27FC236}">
                  <a16:creationId xmlns:a16="http://schemas.microsoft.com/office/drawing/2014/main" id="{DB92954E-2837-4150-934C-F1ADCECA1499}"/>
                </a:ext>
              </a:extLst>
            </p:cNvPr>
            <p:cNvSpPr/>
            <p:nvPr/>
          </p:nvSpPr>
          <p:spPr>
            <a:xfrm>
              <a:off x="420414" y="1396984"/>
              <a:ext cx="78683" cy="50800"/>
            </a:xfrm>
            <a:custGeom>
              <a:avLst/>
              <a:gdLst/>
              <a:ahLst/>
              <a:cxnLst/>
              <a:rect l="0" t="0" r="0" b="0"/>
              <a:pathLst>
                <a:path w="78683" h="50800">
                  <a:moveTo>
                    <a:pt x="0" y="0"/>
                  </a:moveTo>
                  <a:lnTo>
                    <a:pt x="78683" y="0"/>
                  </a:lnTo>
                  <a:lnTo>
                    <a:pt x="78683" y="50800"/>
                  </a:lnTo>
                  <a:lnTo>
                    <a:pt x="0" y="5080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hape 9">
              <a:extLst>
                <a:ext uri="{FF2B5EF4-FFF2-40B4-BE49-F238E27FC236}">
                  <a16:creationId xmlns:a16="http://schemas.microsoft.com/office/drawing/2014/main" id="{506785DA-B984-482A-9562-A5321AFC1270}"/>
                </a:ext>
              </a:extLst>
            </p:cNvPr>
            <p:cNvSpPr/>
            <p:nvPr/>
          </p:nvSpPr>
          <p:spPr>
            <a:xfrm>
              <a:off x="420414" y="682819"/>
              <a:ext cx="85312" cy="343660"/>
            </a:xfrm>
            <a:custGeom>
              <a:avLst/>
              <a:gdLst/>
              <a:ahLst/>
              <a:cxnLst/>
              <a:rect l="0" t="0" r="0" b="0"/>
              <a:pathLst>
                <a:path w="85312" h="343660">
                  <a:moveTo>
                    <a:pt x="78683" y="0"/>
                  </a:moveTo>
                  <a:lnTo>
                    <a:pt x="78683" y="88977"/>
                  </a:lnTo>
                  <a:lnTo>
                    <a:pt x="75241" y="75749"/>
                  </a:lnTo>
                  <a:cubicBezTo>
                    <a:pt x="66707" y="82988"/>
                    <a:pt x="85312" y="64929"/>
                    <a:pt x="14014" y="135617"/>
                  </a:cubicBezTo>
                  <a:lnTo>
                    <a:pt x="78683" y="199483"/>
                  </a:lnTo>
                  <a:lnTo>
                    <a:pt x="78683" y="321979"/>
                  </a:lnTo>
                  <a:lnTo>
                    <a:pt x="72155" y="325279"/>
                  </a:lnTo>
                  <a:lnTo>
                    <a:pt x="0" y="343660"/>
                  </a:lnTo>
                  <a:lnTo>
                    <a:pt x="0" y="291245"/>
                  </a:lnTo>
                  <a:lnTo>
                    <a:pt x="55289" y="277158"/>
                  </a:lnTo>
                  <a:lnTo>
                    <a:pt x="70123" y="262426"/>
                  </a:lnTo>
                  <a:lnTo>
                    <a:pt x="0" y="193173"/>
                  </a:lnTo>
                  <a:lnTo>
                    <a:pt x="0" y="78036"/>
                  </a:lnTo>
                  <a:lnTo>
                    <a:pt x="45945" y="32466"/>
                  </a:lnTo>
                  <a:lnTo>
                    <a:pt x="78683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Shape 10">
              <a:extLst>
                <a:ext uri="{FF2B5EF4-FFF2-40B4-BE49-F238E27FC236}">
                  <a16:creationId xmlns:a16="http://schemas.microsoft.com/office/drawing/2014/main" id="{15BCE899-9C49-43A8-8B73-1883E1338628}"/>
                </a:ext>
              </a:extLst>
            </p:cNvPr>
            <p:cNvSpPr/>
            <p:nvPr/>
          </p:nvSpPr>
          <p:spPr>
            <a:xfrm>
              <a:off x="420414" y="508127"/>
              <a:ext cx="78683" cy="180382"/>
            </a:xfrm>
            <a:custGeom>
              <a:avLst/>
              <a:gdLst/>
              <a:ahLst/>
              <a:cxnLst/>
              <a:rect l="0" t="0" r="0" b="0"/>
              <a:pathLst>
                <a:path w="78683" h="180382">
                  <a:moveTo>
                    <a:pt x="78683" y="0"/>
                  </a:moveTo>
                  <a:lnTo>
                    <a:pt x="78683" y="90266"/>
                  </a:lnTo>
                  <a:lnTo>
                    <a:pt x="56876" y="120749"/>
                  </a:lnTo>
                  <a:cubicBezTo>
                    <a:pt x="50009" y="130011"/>
                    <a:pt x="43597" y="138260"/>
                    <a:pt x="37725" y="145259"/>
                  </a:cubicBezTo>
                  <a:cubicBezTo>
                    <a:pt x="27794" y="157118"/>
                    <a:pt x="15669" y="167915"/>
                    <a:pt x="2726" y="178297"/>
                  </a:cubicBezTo>
                  <a:lnTo>
                    <a:pt x="0" y="180382"/>
                  </a:lnTo>
                  <a:lnTo>
                    <a:pt x="0" y="111064"/>
                  </a:lnTo>
                  <a:lnTo>
                    <a:pt x="20609" y="84630"/>
                  </a:lnTo>
                  <a:cubicBezTo>
                    <a:pt x="33947" y="66531"/>
                    <a:pt x="48301" y="45568"/>
                    <a:pt x="63416" y="22991"/>
                  </a:cubicBezTo>
                  <a:lnTo>
                    <a:pt x="78683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Shape 113">
              <a:extLst>
                <a:ext uri="{FF2B5EF4-FFF2-40B4-BE49-F238E27FC236}">
                  <a16:creationId xmlns:a16="http://schemas.microsoft.com/office/drawing/2014/main" id="{F798F042-C61C-4DED-8CDD-D63D77FC0608}"/>
                </a:ext>
              </a:extLst>
            </p:cNvPr>
            <p:cNvSpPr/>
            <p:nvPr/>
          </p:nvSpPr>
          <p:spPr>
            <a:xfrm>
              <a:off x="499097" y="1396984"/>
              <a:ext cx="171945" cy="50800"/>
            </a:xfrm>
            <a:custGeom>
              <a:avLst/>
              <a:gdLst/>
              <a:ahLst/>
              <a:cxnLst/>
              <a:rect l="0" t="0" r="0" b="0"/>
              <a:pathLst>
                <a:path w="171945" h="50800">
                  <a:moveTo>
                    <a:pt x="0" y="0"/>
                  </a:moveTo>
                  <a:lnTo>
                    <a:pt x="171945" y="0"/>
                  </a:lnTo>
                  <a:lnTo>
                    <a:pt x="171945" y="50800"/>
                  </a:lnTo>
                  <a:lnTo>
                    <a:pt x="0" y="5080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hape 12">
              <a:extLst>
                <a:ext uri="{FF2B5EF4-FFF2-40B4-BE49-F238E27FC236}">
                  <a16:creationId xmlns:a16="http://schemas.microsoft.com/office/drawing/2014/main" id="{970B8B56-FA0B-4094-95BF-F7470393D2C2}"/>
                </a:ext>
              </a:extLst>
            </p:cNvPr>
            <p:cNvSpPr/>
            <p:nvPr/>
          </p:nvSpPr>
          <p:spPr>
            <a:xfrm>
              <a:off x="499097" y="512207"/>
              <a:ext cx="171945" cy="502717"/>
            </a:xfrm>
            <a:custGeom>
              <a:avLst/>
              <a:gdLst/>
              <a:ahLst/>
              <a:cxnLst/>
              <a:rect l="0" t="0" r="0" b="0"/>
              <a:pathLst>
                <a:path w="171945" h="502717">
                  <a:moveTo>
                    <a:pt x="171945" y="0"/>
                  </a:moveTo>
                  <a:lnTo>
                    <a:pt x="171945" y="71587"/>
                  </a:lnTo>
                  <a:lnTo>
                    <a:pt x="156896" y="86519"/>
                  </a:lnTo>
                  <a:lnTo>
                    <a:pt x="171945" y="85413"/>
                  </a:lnTo>
                  <a:lnTo>
                    <a:pt x="171945" y="138454"/>
                  </a:lnTo>
                  <a:lnTo>
                    <a:pt x="145983" y="140481"/>
                  </a:lnTo>
                  <a:cubicBezTo>
                    <a:pt x="111326" y="143142"/>
                    <a:pt x="92646" y="144405"/>
                    <a:pt x="92646" y="144405"/>
                  </a:cubicBezTo>
                  <a:cubicBezTo>
                    <a:pt x="78562" y="147936"/>
                    <a:pt x="53213" y="175063"/>
                    <a:pt x="46711" y="215005"/>
                  </a:cubicBezTo>
                  <a:lnTo>
                    <a:pt x="46711" y="215195"/>
                  </a:lnTo>
                  <a:cubicBezTo>
                    <a:pt x="40310" y="263912"/>
                    <a:pt x="73342" y="311144"/>
                    <a:pt x="122517" y="323006"/>
                  </a:cubicBezTo>
                  <a:cubicBezTo>
                    <a:pt x="133896" y="324196"/>
                    <a:pt x="147123" y="324949"/>
                    <a:pt x="161676" y="325378"/>
                  </a:cubicBezTo>
                  <a:lnTo>
                    <a:pt x="171945" y="325471"/>
                  </a:lnTo>
                  <a:lnTo>
                    <a:pt x="171945" y="375387"/>
                  </a:lnTo>
                  <a:lnTo>
                    <a:pt x="169081" y="375341"/>
                  </a:lnTo>
                  <a:cubicBezTo>
                    <a:pt x="148196" y="374933"/>
                    <a:pt x="135261" y="374523"/>
                    <a:pt x="127025" y="374098"/>
                  </a:cubicBezTo>
                  <a:lnTo>
                    <a:pt x="85052" y="415715"/>
                  </a:lnTo>
                  <a:cubicBezTo>
                    <a:pt x="100063" y="433705"/>
                    <a:pt x="120291" y="445265"/>
                    <a:pt x="141964" y="449644"/>
                  </a:cubicBezTo>
                  <a:lnTo>
                    <a:pt x="171945" y="450628"/>
                  </a:lnTo>
                  <a:lnTo>
                    <a:pt x="171945" y="500820"/>
                  </a:lnTo>
                  <a:lnTo>
                    <a:pt x="161298" y="502570"/>
                  </a:lnTo>
                  <a:cubicBezTo>
                    <a:pt x="115549" y="502717"/>
                    <a:pt x="74501" y="481352"/>
                    <a:pt x="47155" y="449358"/>
                  </a:cubicBezTo>
                  <a:lnTo>
                    <a:pt x="7214" y="488944"/>
                  </a:lnTo>
                  <a:lnTo>
                    <a:pt x="0" y="492591"/>
                  </a:lnTo>
                  <a:lnTo>
                    <a:pt x="0" y="370095"/>
                  </a:lnTo>
                  <a:lnTo>
                    <a:pt x="27508" y="397262"/>
                  </a:lnTo>
                  <a:lnTo>
                    <a:pt x="64668" y="360458"/>
                  </a:lnTo>
                  <a:cubicBezTo>
                    <a:pt x="39703" y="342779"/>
                    <a:pt x="17139" y="311185"/>
                    <a:pt x="4968" y="278683"/>
                  </a:cubicBezTo>
                  <a:lnTo>
                    <a:pt x="0" y="259589"/>
                  </a:lnTo>
                  <a:lnTo>
                    <a:pt x="0" y="170612"/>
                  </a:lnTo>
                  <a:lnTo>
                    <a:pt x="3374" y="167266"/>
                  </a:lnTo>
                  <a:cubicBezTo>
                    <a:pt x="81835" y="89457"/>
                    <a:pt x="121157" y="50477"/>
                    <a:pt x="151967" y="19870"/>
                  </a:cubicBezTo>
                  <a:lnTo>
                    <a:pt x="171945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Shape 13">
              <a:extLst>
                <a:ext uri="{FF2B5EF4-FFF2-40B4-BE49-F238E27FC236}">
                  <a16:creationId xmlns:a16="http://schemas.microsoft.com/office/drawing/2014/main" id="{D911B59A-FB7F-4F5C-9A56-28C1043ADBF0}"/>
                </a:ext>
              </a:extLst>
            </p:cNvPr>
            <p:cNvSpPr/>
            <p:nvPr/>
          </p:nvSpPr>
          <p:spPr>
            <a:xfrm>
              <a:off x="499097" y="277286"/>
              <a:ext cx="171945" cy="321107"/>
            </a:xfrm>
            <a:custGeom>
              <a:avLst/>
              <a:gdLst/>
              <a:ahLst/>
              <a:cxnLst/>
              <a:rect l="0" t="0" r="0" b="0"/>
              <a:pathLst>
                <a:path w="171945" h="321107">
                  <a:moveTo>
                    <a:pt x="171945" y="0"/>
                  </a:moveTo>
                  <a:lnTo>
                    <a:pt x="171945" y="75875"/>
                  </a:lnTo>
                  <a:lnTo>
                    <a:pt x="160203" y="89929"/>
                  </a:lnTo>
                  <a:cubicBezTo>
                    <a:pt x="105708" y="160541"/>
                    <a:pt x="46226" y="254712"/>
                    <a:pt x="73" y="321005"/>
                  </a:cubicBezTo>
                  <a:lnTo>
                    <a:pt x="0" y="321107"/>
                  </a:lnTo>
                  <a:lnTo>
                    <a:pt x="0" y="230842"/>
                  </a:lnTo>
                  <a:lnTo>
                    <a:pt x="32102" y="182500"/>
                  </a:lnTo>
                  <a:cubicBezTo>
                    <a:pt x="64863" y="133376"/>
                    <a:pt x="99645" y="82779"/>
                    <a:pt x="134406" y="40686"/>
                  </a:cubicBezTo>
                  <a:lnTo>
                    <a:pt x="171945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Shape 114">
              <a:extLst>
                <a:ext uri="{FF2B5EF4-FFF2-40B4-BE49-F238E27FC236}">
                  <a16:creationId xmlns:a16="http://schemas.microsoft.com/office/drawing/2014/main" id="{35C86365-572D-4E2C-B4E3-658BE2909405}"/>
                </a:ext>
              </a:extLst>
            </p:cNvPr>
            <p:cNvSpPr/>
            <p:nvPr/>
          </p:nvSpPr>
          <p:spPr>
            <a:xfrm>
              <a:off x="671043" y="1396984"/>
              <a:ext cx="173383" cy="50800"/>
            </a:xfrm>
            <a:custGeom>
              <a:avLst/>
              <a:gdLst/>
              <a:ahLst/>
              <a:cxnLst/>
              <a:rect l="0" t="0" r="0" b="0"/>
              <a:pathLst>
                <a:path w="173383" h="50800">
                  <a:moveTo>
                    <a:pt x="0" y="0"/>
                  </a:moveTo>
                  <a:lnTo>
                    <a:pt x="173383" y="0"/>
                  </a:lnTo>
                  <a:lnTo>
                    <a:pt x="173383" y="50800"/>
                  </a:lnTo>
                  <a:lnTo>
                    <a:pt x="0" y="5080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hape 15">
              <a:extLst>
                <a:ext uri="{FF2B5EF4-FFF2-40B4-BE49-F238E27FC236}">
                  <a16:creationId xmlns:a16="http://schemas.microsoft.com/office/drawing/2014/main" id="{3E600209-54F0-405D-A96D-9E48AB5DF106}"/>
                </a:ext>
              </a:extLst>
            </p:cNvPr>
            <p:cNvSpPr/>
            <p:nvPr/>
          </p:nvSpPr>
          <p:spPr>
            <a:xfrm>
              <a:off x="671043" y="835017"/>
              <a:ext cx="173383" cy="251414"/>
            </a:xfrm>
            <a:custGeom>
              <a:avLst/>
              <a:gdLst/>
              <a:ahLst/>
              <a:cxnLst/>
              <a:rect l="0" t="0" r="0" b="0"/>
              <a:pathLst>
                <a:path w="173383" h="251414">
                  <a:moveTo>
                    <a:pt x="173383" y="0"/>
                  </a:moveTo>
                  <a:lnTo>
                    <a:pt x="173383" y="54653"/>
                  </a:lnTo>
                  <a:lnTo>
                    <a:pt x="138684" y="54310"/>
                  </a:lnTo>
                  <a:cubicBezTo>
                    <a:pt x="132385" y="91915"/>
                    <a:pt x="111900" y="125659"/>
                    <a:pt x="81432" y="148570"/>
                  </a:cubicBezTo>
                  <a:cubicBezTo>
                    <a:pt x="101524" y="183177"/>
                    <a:pt x="135928" y="200751"/>
                    <a:pt x="170247" y="200657"/>
                  </a:cubicBezTo>
                  <a:lnTo>
                    <a:pt x="173383" y="200240"/>
                  </a:lnTo>
                  <a:lnTo>
                    <a:pt x="173383" y="251006"/>
                  </a:lnTo>
                  <a:lnTo>
                    <a:pt x="169989" y="251414"/>
                  </a:lnTo>
                  <a:cubicBezTo>
                    <a:pt x="116764" y="251414"/>
                    <a:pt x="67793" y="226167"/>
                    <a:pt x="36335" y="172039"/>
                  </a:cubicBezTo>
                  <a:lnTo>
                    <a:pt x="0" y="178010"/>
                  </a:lnTo>
                  <a:lnTo>
                    <a:pt x="0" y="127817"/>
                  </a:lnTo>
                  <a:lnTo>
                    <a:pt x="3139" y="127920"/>
                  </a:lnTo>
                  <a:cubicBezTo>
                    <a:pt x="14226" y="126425"/>
                    <a:pt x="25203" y="123039"/>
                    <a:pt x="35598" y="117670"/>
                  </a:cubicBezTo>
                  <a:lnTo>
                    <a:pt x="35649" y="117670"/>
                  </a:lnTo>
                  <a:lnTo>
                    <a:pt x="35700" y="117620"/>
                  </a:lnTo>
                  <a:cubicBezTo>
                    <a:pt x="61150" y="104716"/>
                    <a:pt x="79794" y="81450"/>
                    <a:pt x="86893" y="53764"/>
                  </a:cubicBezTo>
                  <a:cubicBezTo>
                    <a:pt x="66875" y="53554"/>
                    <a:pt x="49657" y="53348"/>
                    <a:pt x="34833" y="53143"/>
                  </a:cubicBezTo>
                  <a:lnTo>
                    <a:pt x="0" y="52577"/>
                  </a:lnTo>
                  <a:lnTo>
                    <a:pt x="0" y="2661"/>
                  </a:lnTo>
                  <a:lnTo>
                    <a:pt x="36848" y="2997"/>
                  </a:lnTo>
                  <a:cubicBezTo>
                    <a:pt x="70216" y="2787"/>
                    <a:pt x="106802" y="1739"/>
                    <a:pt x="142434" y="765"/>
                  </a:cubicBezTo>
                  <a:lnTo>
                    <a:pt x="173383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Shape 16">
              <a:extLst>
                <a:ext uri="{FF2B5EF4-FFF2-40B4-BE49-F238E27FC236}">
                  <a16:creationId xmlns:a16="http://schemas.microsoft.com/office/drawing/2014/main" id="{8C707F56-D817-4603-A731-C3DA85262C99}"/>
                </a:ext>
              </a:extLst>
            </p:cNvPr>
            <p:cNvSpPr/>
            <p:nvPr/>
          </p:nvSpPr>
          <p:spPr>
            <a:xfrm>
              <a:off x="671043" y="586967"/>
              <a:ext cx="173383" cy="63693"/>
            </a:xfrm>
            <a:custGeom>
              <a:avLst/>
              <a:gdLst/>
              <a:ahLst/>
              <a:cxnLst/>
              <a:rect l="0" t="0" r="0" b="0"/>
              <a:pathLst>
                <a:path w="173383" h="63693">
                  <a:moveTo>
                    <a:pt x="173383" y="0"/>
                  </a:moveTo>
                  <a:lnTo>
                    <a:pt x="173383" y="48927"/>
                  </a:lnTo>
                  <a:lnTo>
                    <a:pt x="123238" y="53413"/>
                  </a:lnTo>
                  <a:cubicBezTo>
                    <a:pt x="75306" y="57604"/>
                    <a:pt x="34841" y="60935"/>
                    <a:pt x="2983" y="63460"/>
                  </a:cubicBezTo>
                  <a:lnTo>
                    <a:pt x="0" y="63693"/>
                  </a:lnTo>
                  <a:lnTo>
                    <a:pt x="0" y="10652"/>
                  </a:lnTo>
                  <a:lnTo>
                    <a:pt x="34042" y="8151"/>
                  </a:lnTo>
                  <a:cubicBezTo>
                    <a:pt x="84664" y="4714"/>
                    <a:pt x="137142" y="1868"/>
                    <a:pt x="166836" y="333"/>
                  </a:cubicBezTo>
                  <a:lnTo>
                    <a:pt x="173383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Shape 17">
              <a:extLst>
                <a:ext uri="{FF2B5EF4-FFF2-40B4-BE49-F238E27FC236}">
                  <a16:creationId xmlns:a16="http://schemas.microsoft.com/office/drawing/2014/main" id="{9AFD8FC8-8D28-4DA6-8E0C-D77AC44F1191}"/>
                </a:ext>
              </a:extLst>
            </p:cNvPr>
            <p:cNvSpPr/>
            <p:nvPr/>
          </p:nvSpPr>
          <p:spPr>
            <a:xfrm>
              <a:off x="671043" y="339277"/>
              <a:ext cx="173383" cy="244517"/>
            </a:xfrm>
            <a:custGeom>
              <a:avLst/>
              <a:gdLst/>
              <a:ahLst/>
              <a:cxnLst/>
              <a:rect l="0" t="0" r="0" b="0"/>
              <a:pathLst>
                <a:path w="173383" h="244517">
                  <a:moveTo>
                    <a:pt x="173383" y="0"/>
                  </a:moveTo>
                  <a:lnTo>
                    <a:pt x="173383" y="71718"/>
                  </a:lnTo>
                  <a:lnTo>
                    <a:pt x="172843" y="72256"/>
                  </a:lnTo>
                  <a:cubicBezTo>
                    <a:pt x="15451" y="229266"/>
                    <a:pt x="28980" y="215778"/>
                    <a:pt x="399" y="244121"/>
                  </a:cubicBezTo>
                  <a:lnTo>
                    <a:pt x="0" y="244517"/>
                  </a:lnTo>
                  <a:lnTo>
                    <a:pt x="0" y="172930"/>
                  </a:lnTo>
                  <a:lnTo>
                    <a:pt x="13220" y="159782"/>
                  </a:lnTo>
                  <a:cubicBezTo>
                    <a:pt x="46099" y="127041"/>
                    <a:pt x="83099" y="90080"/>
                    <a:pt x="169938" y="3437"/>
                  </a:cubicBezTo>
                  <a:lnTo>
                    <a:pt x="173383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Shape 18">
              <a:extLst>
                <a:ext uri="{FF2B5EF4-FFF2-40B4-BE49-F238E27FC236}">
                  <a16:creationId xmlns:a16="http://schemas.microsoft.com/office/drawing/2014/main" id="{4D8AC03F-858F-4E86-A505-A4FFCBD2EE48}"/>
                </a:ext>
              </a:extLst>
            </p:cNvPr>
            <p:cNvSpPr/>
            <p:nvPr/>
          </p:nvSpPr>
          <p:spPr>
            <a:xfrm>
              <a:off x="671043" y="218513"/>
              <a:ext cx="173383" cy="134648"/>
            </a:xfrm>
            <a:custGeom>
              <a:avLst/>
              <a:gdLst/>
              <a:ahLst/>
              <a:cxnLst/>
              <a:rect l="0" t="0" r="0" b="0"/>
              <a:pathLst>
                <a:path w="173383" h="134648">
                  <a:moveTo>
                    <a:pt x="100089" y="0"/>
                  </a:moveTo>
                  <a:cubicBezTo>
                    <a:pt x="112020" y="0"/>
                    <a:pt x="137979" y="2594"/>
                    <a:pt x="168086" y="8058"/>
                  </a:cubicBezTo>
                  <a:lnTo>
                    <a:pt x="173383" y="9227"/>
                  </a:lnTo>
                  <a:lnTo>
                    <a:pt x="173383" y="60977"/>
                  </a:lnTo>
                  <a:lnTo>
                    <a:pt x="150670" y="56464"/>
                  </a:lnTo>
                  <a:cubicBezTo>
                    <a:pt x="128489" y="52724"/>
                    <a:pt x="109639" y="50800"/>
                    <a:pt x="100089" y="50800"/>
                  </a:cubicBezTo>
                  <a:cubicBezTo>
                    <a:pt x="81534" y="50800"/>
                    <a:pt x="57392" y="69205"/>
                    <a:pt x="30442" y="98213"/>
                  </a:cubicBezTo>
                  <a:lnTo>
                    <a:pt x="0" y="134648"/>
                  </a:lnTo>
                  <a:lnTo>
                    <a:pt x="0" y="58773"/>
                  </a:lnTo>
                  <a:lnTo>
                    <a:pt x="9924" y="48017"/>
                  </a:lnTo>
                  <a:cubicBezTo>
                    <a:pt x="41297" y="18548"/>
                    <a:pt x="71873" y="0"/>
                    <a:pt x="100089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Shape 115">
              <a:extLst>
                <a:ext uri="{FF2B5EF4-FFF2-40B4-BE49-F238E27FC236}">
                  <a16:creationId xmlns:a16="http://schemas.microsoft.com/office/drawing/2014/main" id="{E714FC1D-FEC7-4A39-8B7F-E6BD8362726D}"/>
                </a:ext>
              </a:extLst>
            </p:cNvPr>
            <p:cNvSpPr/>
            <p:nvPr/>
          </p:nvSpPr>
          <p:spPr>
            <a:xfrm>
              <a:off x="844425" y="1396984"/>
              <a:ext cx="190009" cy="50800"/>
            </a:xfrm>
            <a:custGeom>
              <a:avLst/>
              <a:gdLst/>
              <a:ahLst/>
              <a:cxnLst/>
              <a:rect l="0" t="0" r="0" b="0"/>
              <a:pathLst>
                <a:path w="190009" h="50800">
                  <a:moveTo>
                    <a:pt x="0" y="0"/>
                  </a:moveTo>
                  <a:lnTo>
                    <a:pt x="190009" y="0"/>
                  </a:lnTo>
                  <a:lnTo>
                    <a:pt x="190009" y="50800"/>
                  </a:lnTo>
                  <a:lnTo>
                    <a:pt x="0" y="50800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20">
              <a:extLst>
                <a:ext uri="{FF2B5EF4-FFF2-40B4-BE49-F238E27FC236}">
                  <a16:creationId xmlns:a16="http://schemas.microsoft.com/office/drawing/2014/main" id="{E03D9D88-CDB9-4E56-8178-FD12D68B74BC}"/>
                </a:ext>
              </a:extLst>
            </p:cNvPr>
            <p:cNvSpPr/>
            <p:nvPr/>
          </p:nvSpPr>
          <p:spPr>
            <a:xfrm>
              <a:off x="844425" y="833952"/>
              <a:ext cx="190009" cy="252070"/>
            </a:xfrm>
            <a:custGeom>
              <a:avLst/>
              <a:gdLst/>
              <a:ahLst/>
              <a:cxnLst/>
              <a:rect l="0" t="0" r="0" b="0"/>
              <a:pathLst>
                <a:path w="190009" h="252070">
                  <a:moveTo>
                    <a:pt x="68908" y="44"/>
                  </a:moveTo>
                  <a:cubicBezTo>
                    <a:pt x="98456" y="131"/>
                    <a:pt x="122877" y="1206"/>
                    <a:pt x="137996" y="4181"/>
                  </a:cubicBezTo>
                  <a:lnTo>
                    <a:pt x="138186" y="4232"/>
                  </a:lnTo>
                  <a:lnTo>
                    <a:pt x="190009" y="18438"/>
                  </a:lnTo>
                  <a:lnTo>
                    <a:pt x="190009" y="75352"/>
                  </a:lnTo>
                  <a:lnTo>
                    <a:pt x="189952" y="75328"/>
                  </a:lnTo>
                  <a:cubicBezTo>
                    <a:pt x="164558" y="65078"/>
                    <a:pt x="139183" y="55775"/>
                    <a:pt x="130897" y="55921"/>
                  </a:cubicBezTo>
                  <a:cubicBezTo>
                    <a:pt x="139482" y="80330"/>
                    <a:pt x="145578" y="112779"/>
                    <a:pt x="141666" y="138382"/>
                  </a:cubicBezTo>
                  <a:cubicBezTo>
                    <a:pt x="150099" y="137998"/>
                    <a:pt x="159205" y="136748"/>
                    <a:pt x="168577" y="134762"/>
                  </a:cubicBezTo>
                  <a:lnTo>
                    <a:pt x="190009" y="128714"/>
                  </a:lnTo>
                  <a:lnTo>
                    <a:pt x="190009" y="180741"/>
                  </a:lnTo>
                  <a:lnTo>
                    <a:pt x="174262" y="185497"/>
                  </a:lnTo>
                  <a:cubicBezTo>
                    <a:pt x="155954" y="188984"/>
                    <a:pt x="137437" y="190265"/>
                    <a:pt x="119936" y="188280"/>
                  </a:cubicBezTo>
                  <a:cubicBezTo>
                    <a:pt x="98620" y="218979"/>
                    <a:pt x="66916" y="239741"/>
                    <a:pt x="32138" y="248204"/>
                  </a:cubicBezTo>
                  <a:lnTo>
                    <a:pt x="0" y="252070"/>
                  </a:lnTo>
                  <a:lnTo>
                    <a:pt x="0" y="201304"/>
                  </a:lnTo>
                  <a:lnTo>
                    <a:pt x="22362" y="198329"/>
                  </a:lnTo>
                  <a:cubicBezTo>
                    <a:pt x="47394" y="191604"/>
                    <a:pt x="70352" y="174852"/>
                    <a:pt x="85164" y="147805"/>
                  </a:cubicBezTo>
                  <a:cubicBezTo>
                    <a:pt x="99540" y="119675"/>
                    <a:pt x="88479" y="85499"/>
                    <a:pt x="75982" y="56467"/>
                  </a:cubicBezTo>
                  <a:lnTo>
                    <a:pt x="0" y="55717"/>
                  </a:lnTo>
                  <a:lnTo>
                    <a:pt x="0" y="1065"/>
                  </a:lnTo>
                  <a:lnTo>
                    <a:pt x="21260" y="539"/>
                  </a:lnTo>
                  <a:cubicBezTo>
                    <a:pt x="38077" y="203"/>
                    <a:pt x="54133" y="0"/>
                    <a:pt x="68908" y="44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21">
              <a:extLst>
                <a:ext uri="{FF2B5EF4-FFF2-40B4-BE49-F238E27FC236}">
                  <a16:creationId xmlns:a16="http://schemas.microsoft.com/office/drawing/2014/main" id="{3CEB0E6D-E96C-421B-B64F-5522BA5BDC82}"/>
                </a:ext>
              </a:extLst>
            </p:cNvPr>
            <p:cNvSpPr/>
            <p:nvPr/>
          </p:nvSpPr>
          <p:spPr>
            <a:xfrm>
              <a:off x="844425" y="405786"/>
              <a:ext cx="190009" cy="230108"/>
            </a:xfrm>
            <a:custGeom>
              <a:avLst/>
              <a:gdLst/>
              <a:ahLst/>
              <a:cxnLst/>
              <a:rect l="0" t="0" r="0" b="0"/>
              <a:pathLst>
                <a:path w="190009" h="230108">
                  <a:moveTo>
                    <a:pt x="190009" y="0"/>
                  </a:moveTo>
                  <a:lnTo>
                    <a:pt x="190009" y="71495"/>
                  </a:lnTo>
                  <a:lnTo>
                    <a:pt x="167721" y="93617"/>
                  </a:lnTo>
                  <a:cubicBezTo>
                    <a:pt x="144855" y="116311"/>
                    <a:pt x="118438" y="142527"/>
                    <a:pt x="88288" y="172441"/>
                  </a:cubicBezTo>
                  <a:lnTo>
                    <a:pt x="190009" y="161430"/>
                  </a:lnTo>
                  <a:lnTo>
                    <a:pt x="190009" y="211923"/>
                  </a:lnTo>
                  <a:lnTo>
                    <a:pt x="94574" y="221336"/>
                  </a:lnTo>
                  <a:cubicBezTo>
                    <a:pt x="67771" y="223899"/>
                    <a:pt x="42243" y="226282"/>
                    <a:pt x="18090" y="228490"/>
                  </a:cubicBezTo>
                  <a:lnTo>
                    <a:pt x="0" y="230108"/>
                  </a:lnTo>
                  <a:lnTo>
                    <a:pt x="0" y="181181"/>
                  </a:lnTo>
                  <a:lnTo>
                    <a:pt x="7770" y="180785"/>
                  </a:lnTo>
                  <a:cubicBezTo>
                    <a:pt x="74347" y="114755"/>
                    <a:pt x="118388" y="71067"/>
                    <a:pt x="151159" y="38552"/>
                  </a:cubicBezTo>
                  <a:lnTo>
                    <a:pt x="190009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Shape 22">
              <a:extLst>
                <a:ext uri="{FF2B5EF4-FFF2-40B4-BE49-F238E27FC236}">
                  <a16:creationId xmlns:a16="http://schemas.microsoft.com/office/drawing/2014/main" id="{862202EC-B5BF-47B5-95A6-C2A7C29A4368}"/>
                </a:ext>
              </a:extLst>
            </p:cNvPr>
            <p:cNvSpPr/>
            <p:nvPr/>
          </p:nvSpPr>
          <p:spPr>
            <a:xfrm>
              <a:off x="844425" y="149702"/>
              <a:ext cx="190009" cy="261293"/>
            </a:xfrm>
            <a:custGeom>
              <a:avLst/>
              <a:gdLst/>
              <a:ahLst/>
              <a:cxnLst/>
              <a:rect l="0" t="0" r="0" b="0"/>
              <a:pathLst>
                <a:path w="190009" h="261293">
                  <a:moveTo>
                    <a:pt x="190009" y="0"/>
                  </a:moveTo>
                  <a:lnTo>
                    <a:pt x="190009" y="71751"/>
                  </a:lnTo>
                  <a:lnTo>
                    <a:pt x="163564" y="98130"/>
                  </a:lnTo>
                  <a:cubicBezTo>
                    <a:pt x="117433" y="144146"/>
                    <a:pt x="78324" y="183159"/>
                    <a:pt x="45077" y="216325"/>
                  </a:cubicBezTo>
                  <a:lnTo>
                    <a:pt x="0" y="261293"/>
                  </a:lnTo>
                  <a:lnTo>
                    <a:pt x="0" y="189575"/>
                  </a:lnTo>
                  <a:lnTo>
                    <a:pt x="47851" y="141836"/>
                  </a:lnTo>
                  <a:cubicBezTo>
                    <a:pt x="36415" y="138204"/>
                    <a:pt x="24319" y="134999"/>
                    <a:pt x="12310" y="132234"/>
                  </a:cubicBezTo>
                  <a:lnTo>
                    <a:pt x="0" y="129788"/>
                  </a:lnTo>
                  <a:lnTo>
                    <a:pt x="0" y="78038"/>
                  </a:lnTo>
                  <a:lnTo>
                    <a:pt x="41740" y="87253"/>
                  </a:lnTo>
                  <a:cubicBezTo>
                    <a:pt x="57633" y="91454"/>
                    <a:pt x="73328" y="96408"/>
                    <a:pt x="87590" y="102148"/>
                  </a:cubicBezTo>
                  <a:lnTo>
                    <a:pt x="190009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Shape 23">
              <a:extLst>
                <a:ext uri="{FF2B5EF4-FFF2-40B4-BE49-F238E27FC236}">
                  <a16:creationId xmlns:a16="http://schemas.microsoft.com/office/drawing/2014/main" id="{2381FA0C-34D8-42C9-91A8-C4E15D20846E}"/>
                </a:ext>
              </a:extLst>
            </p:cNvPr>
            <p:cNvSpPr/>
            <p:nvPr/>
          </p:nvSpPr>
          <p:spPr>
            <a:xfrm>
              <a:off x="1034434" y="1396984"/>
              <a:ext cx="498951" cy="50800"/>
            </a:xfrm>
            <a:custGeom>
              <a:avLst/>
              <a:gdLst/>
              <a:ahLst/>
              <a:cxnLst/>
              <a:rect l="0" t="0" r="0" b="0"/>
              <a:pathLst>
                <a:path w="498951" h="50800">
                  <a:moveTo>
                    <a:pt x="0" y="0"/>
                  </a:moveTo>
                  <a:lnTo>
                    <a:pt x="465360" y="0"/>
                  </a:lnTo>
                  <a:cubicBezTo>
                    <a:pt x="498951" y="0"/>
                    <a:pt x="498900" y="50800"/>
                    <a:pt x="465360" y="50800"/>
                  </a:cubicBez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Shape 24">
              <a:extLst>
                <a:ext uri="{FF2B5EF4-FFF2-40B4-BE49-F238E27FC236}">
                  <a16:creationId xmlns:a16="http://schemas.microsoft.com/office/drawing/2014/main" id="{E51A6793-D5ED-418D-BEBE-A8762DBA6400}"/>
                </a:ext>
              </a:extLst>
            </p:cNvPr>
            <p:cNvSpPr/>
            <p:nvPr/>
          </p:nvSpPr>
          <p:spPr>
            <a:xfrm>
              <a:off x="1034434" y="852390"/>
              <a:ext cx="498989" cy="172916"/>
            </a:xfrm>
            <a:custGeom>
              <a:avLst/>
              <a:gdLst/>
              <a:ahLst/>
              <a:cxnLst/>
              <a:rect l="0" t="0" r="0" b="0"/>
              <a:pathLst>
                <a:path w="498989" h="172916">
                  <a:moveTo>
                    <a:pt x="0" y="0"/>
                  </a:moveTo>
                  <a:lnTo>
                    <a:pt x="3250" y="891"/>
                  </a:lnTo>
                  <a:cubicBezTo>
                    <a:pt x="120162" y="41955"/>
                    <a:pt x="170733" y="118693"/>
                    <a:pt x="465614" y="122116"/>
                  </a:cubicBezTo>
                  <a:cubicBezTo>
                    <a:pt x="498989" y="122522"/>
                    <a:pt x="498748" y="172916"/>
                    <a:pt x="465309" y="172916"/>
                  </a:cubicBezTo>
                  <a:lnTo>
                    <a:pt x="465068" y="172916"/>
                  </a:lnTo>
                  <a:cubicBezTo>
                    <a:pt x="235820" y="170249"/>
                    <a:pt x="179216" y="135019"/>
                    <a:pt x="110255" y="104615"/>
                  </a:cubicBezTo>
                  <a:cubicBezTo>
                    <a:pt x="98228" y="119048"/>
                    <a:pt x="70647" y="137340"/>
                    <a:pt x="37322" y="151030"/>
                  </a:cubicBezTo>
                  <a:lnTo>
                    <a:pt x="0" y="162303"/>
                  </a:lnTo>
                  <a:lnTo>
                    <a:pt x="0" y="110276"/>
                  </a:lnTo>
                  <a:lnTo>
                    <a:pt x="7076" y="108279"/>
                  </a:lnTo>
                  <a:cubicBezTo>
                    <a:pt x="26070" y="101611"/>
                    <a:pt x="44501" y="92506"/>
                    <a:pt x="59112" y="81984"/>
                  </a:cubicBezTo>
                  <a:cubicBezTo>
                    <a:pt x="54931" y="80161"/>
                    <a:pt x="46487" y="76450"/>
                    <a:pt x="35914" y="71914"/>
                  </a:cubicBezTo>
                  <a:lnTo>
                    <a:pt x="0" y="5691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Shape 25">
              <a:extLst>
                <a:ext uri="{FF2B5EF4-FFF2-40B4-BE49-F238E27FC236}">
                  <a16:creationId xmlns:a16="http://schemas.microsoft.com/office/drawing/2014/main" id="{2FACB23E-79B2-4F09-A766-EAF522B6C3DC}"/>
                </a:ext>
              </a:extLst>
            </p:cNvPr>
            <p:cNvSpPr/>
            <p:nvPr/>
          </p:nvSpPr>
          <p:spPr>
            <a:xfrm>
              <a:off x="1034434" y="548713"/>
              <a:ext cx="177679" cy="68996"/>
            </a:xfrm>
            <a:custGeom>
              <a:avLst/>
              <a:gdLst/>
              <a:ahLst/>
              <a:cxnLst/>
              <a:rect l="0" t="0" r="0" b="0"/>
              <a:pathLst>
                <a:path w="177679" h="68996">
                  <a:moveTo>
                    <a:pt x="138779" y="3480"/>
                  </a:moveTo>
                  <a:cubicBezTo>
                    <a:pt x="172168" y="0"/>
                    <a:pt x="177679" y="50356"/>
                    <a:pt x="144291" y="53975"/>
                  </a:cubicBezTo>
                  <a:cubicBezTo>
                    <a:pt x="100436" y="58718"/>
                    <a:pt x="58374" y="63119"/>
                    <a:pt x="18341" y="67187"/>
                  </a:cubicBezTo>
                  <a:lnTo>
                    <a:pt x="0" y="68996"/>
                  </a:lnTo>
                  <a:lnTo>
                    <a:pt x="0" y="18503"/>
                  </a:lnTo>
                  <a:lnTo>
                    <a:pt x="138779" y="348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Shape 26">
              <a:extLst>
                <a:ext uri="{FF2B5EF4-FFF2-40B4-BE49-F238E27FC236}">
                  <a16:creationId xmlns:a16="http://schemas.microsoft.com/office/drawing/2014/main" id="{F0367515-A520-44F1-9E6F-CF125CAEF1B8}"/>
                </a:ext>
              </a:extLst>
            </p:cNvPr>
            <p:cNvSpPr/>
            <p:nvPr/>
          </p:nvSpPr>
          <p:spPr>
            <a:xfrm>
              <a:off x="1034434" y="0"/>
              <a:ext cx="500628" cy="504073"/>
            </a:xfrm>
            <a:custGeom>
              <a:avLst/>
              <a:gdLst/>
              <a:ahLst/>
              <a:cxnLst/>
              <a:rect l="0" t="0" r="0" b="0"/>
              <a:pathLst>
                <a:path w="500628" h="504073">
                  <a:moveTo>
                    <a:pt x="160241" y="92"/>
                  </a:moveTo>
                  <a:cubicBezTo>
                    <a:pt x="166678" y="0"/>
                    <a:pt x="173165" y="2296"/>
                    <a:pt x="178124" y="7083"/>
                  </a:cubicBezTo>
                  <a:lnTo>
                    <a:pt x="309886" y="133093"/>
                  </a:lnTo>
                  <a:cubicBezTo>
                    <a:pt x="319056" y="141615"/>
                    <a:pt x="321837" y="157794"/>
                    <a:pt x="310178" y="169504"/>
                  </a:cubicBezTo>
                  <a:lnTo>
                    <a:pt x="134461" y="343773"/>
                  </a:lnTo>
                  <a:cubicBezTo>
                    <a:pt x="266579" y="379498"/>
                    <a:pt x="377844" y="421967"/>
                    <a:pt x="473500" y="454606"/>
                  </a:cubicBezTo>
                  <a:cubicBezTo>
                    <a:pt x="500628" y="463877"/>
                    <a:pt x="493782" y="504073"/>
                    <a:pt x="465309" y="504073"/>
                  </a:cubicBezTo>
                  <a:cubicBezTo>
                    <a:pt x="465309" y="504073"/>
                    <a:pt x="214979" y="416709"/>
                    <a:pt x="92589" y="385353"/>
                  </a:cubicBezTo>
                  <a:cubicBezTo>
                    <a:pt x="84565" y="393322"/>
                    <a:pt x="57777" y="419930"/>
                    <a:pt x="9372" y="467978"/>
                  </a:cubicBezTo>
                  <a:lnTo>
                    <a:pt x="0" y="477281"/>
                  </a:lnTo>
                  <a:lnTo>
                    <a:pt x="0" y="405786"/>
                  </a:lnTo>
                  <a:lnTo>
                    <a:pt x="3263" y="402549"/>
                  </a:lnTo>
                  <a:cubicBezTo>
                    <a:pt x="64056" y="342212"/>
                    <a:pt x="89616" y="316800"/>
                    <a:pt x="255962" y="151787"/>
                  </a:cubicBezTo>
                  <a:lnTo>
                    <a:pt x="160953" y="60906"/>
                  </a:lnTo>
                  <a:cubicBezTo>
                    <a:pt x="124559" y="97207"/>
                    <a:pt x="90890" y="130792"/>
                    <a:pt x="59729" y="161874"/>
                  </a:cubicBezTo>
                  <a:lnTo>
                    <a:pt x="0" y="221453"/>
                  </a:lnTo>
                  <a:lnTo>
                    <a:pt x="0" y="149702"/>
                  </a:lnTo>
                  <a:lnTo>
                    <a:pt x="142653" y="7426"/>
                  </a:lnTo>
                  <a:cubicBezTo>
                    <a:pt x="147415" y="2664"/>
                    <a:pt x="153803" y="184"/>
                    <a:pt x="160241" y="92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82" name="Content Placeholder 4" descr="Scales of Justice">
            <a:extLst>
              <a:ext uri="{FF2B5EF4-FFF2-40B4-BE49-F238E27FC236}">
                <a16:creationId xmlns:a16="http://schemas.microsoft.com/office/drawing/2014/main" id="{87648A93-7C25-4D12-91E2-1639539A1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7565" y="2310509"/>
            <a:ext cx="425865" cy="425865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D267BC52-D8B3-4598-B19E-AD1FD0AA8C72}"/>
              </a:ext>
            </a:extLst>
          </p:cNvPr>
          <p:cNvGrpSpPr/>
          <p:nvPr/>
        </p:nvGrpSpPr>
        <p:grpSpPr>
          <a:xfrm>
            <a:off x="7277709" y="1707246"/>
            <a:ext cx="994833" cy="1097280"/>
            <a:chOff x="0" y="0"/>
            <a:chExt cx="375196" cy="371831"/>
          </a:xfrm>
          <a:solidFill>
            <a:schemeClr val="tx2"/>
          </a:solidFill>
        </p:grpSpPr>
        <p:sp>
          <p:nvSpPr>
            <p:cNvPr id="84" name="Shape 6">
              <a:extLst>
                <a:ext uri="{FF2B5EF4-FFF2-40B4-BE49-F238E27FC236}">
                  <a16:creationId xmlns:a16="http://schemas.microsoft.com/office/drawing/2014/main" id="{455A26B9-0006-47EE-A185-64C71499442D}"/>
                </a:ext>
              </a:extLst>
            </p:cNvPr>
            <p:cNvSpPr/>
            <p:nvPr/>
          </p:nvSpPr>
          <p:spPr>
            <a:xfrm>
              <a:off x="60325" y="301981"/>
              <a:ext cx="127000" cy="19050"/>
            </a:xfrm>
            <a:custGeom>
              <a:avLst/>
              <a:gdLst/>
              <a:ahLst/>
              <a:cxnLst/>
              <a:rect l="0" t="0" r="0" b="0"/>
              <a:pathLst>
                <a:path w="127000" h="19050">
                  <a:moveTo>
                    <a:pt x="9525" y="0"/>
                  </a:moveTo>
                  <a:lnTo>
                    <a:pt x="117475" y="0"/>
                  </a:lnTo>
                  <a:cubicBezTo>
                    <a:pt x="122733" y="0"/>
                    <a:pt x="127000" y="4267"/>
                    <a:pt x="127000" y="9525"/>
                  </a:cubicBezTo>
                  <a:cubicBezTo>
                    <a:pt x="127000" y="14783"/>
                    <a:pt x="122733" y="19050"/>
                    <a:pt x="117475" y="19050"/>
                  </a:cubicBezTo>
                  <a:lnTo>
                    <a:pt x="9525" y="19050"/>
                  </a:lnTo>
                  <a:cubicBezTo>
                    <a:pt x="4267" y="19050"/>
                    <a:pt x="0" y="14783"/>
                    <a:pt x="0" y="9525"/>
                  </a:cubicBezTo>
                  <a:cubicBezTo>
                    <a:pt x="0" y="4267"/>
                    <a:pt x="4267" y="0"/>
                    <a:pt x="9525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Shape 7">
              <a:extLst>
                <a:ext uri="{FF2B5EF4-FFF2-40B4-BE49-F238E27FC236}">
                  <a16:creationId xmlns:a16="http://schemas.microsoft.com/office/drawing/2014/main" id="{FEEBB90D-F2F3-4F00-84C5-BAAF82189EB9}"/>
                </a:ext>
              </a:extLst>
            </p:cNvPr>
            <p:cNvSpPr/>
            <p:nvPr/>
          </p:nvSpPr>
          <p:spPr>
            <a:xfrm>
              <a:off x="60325" y="257531"/>
              <a:ext cx="63500" cy="19050"/>
            </a:xfrm>
            <a:custGeom>
              <a:avLst/>
              <a:gdLst/>
              <a:ahLst/>
              <a:cxnLst/>
              <a:rect l="0" t="0" r="0" b="0"/>
              <a:pathLst>
                <a:path w="63500" h="19050">
                  <a:moveTo>
                    <a:pt x="9525" y="0"/>
                  </a:moveTo>
                  <a:lnTo>
                    <a:pt x="53975" y="0"/>
                  </a:lnTo>
                  <a:cubicBezTo>
                    <a:pt x="59233" y="0"/>
                    <a:pt x="63500" y="4267"/>
                    <a:pt x="63500" y="9525"/>
                  </a:cubicBezTo>
                  <a:cubicBezTo>
                    <a:pt x="63500" y="14783"/>
                    <a:pt x="59233" y="19050"/>
                    <a:pt x="53975" y="19050"/>
                  </a:cubicBezTo>
                  <a:lnTo>
                    <a:pt x="9525" y="19050"/>
                  </a:lnTo>
                  <a:cubicBezTo>
                    <a:pt x="4267" y="19050"/>
                    <a:pt x="0" y="14783"/>
                    <a:pt x="0" y="9525"/>
                  </a:cubicBezTo>
                  <a:cubicBezTo>
                    <a:pt x="0" y="4267"/>
                    <a:pt x="4267" y="0"/>
                    <a:pt x="9525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Shape 8">
              <a:extLst>
                <a:ext uri="{FF2B5EF4-FFF2-40B4-BE49-F238E27FC236}">
                  <a16:creationId xmlns:a16="http://schemas.microsoft.com/office/drawing/2014/main" id="{FEA1A970-8327-459E-B08E-6EC991F0FC88}"/>
                </a:ext>
              </a:extLst>
            </p:cNvPr>
            <p:cNvSpPr/>
            <p:nvPr/>
          </p:nvSpPr>
          <p:spPr>
            <a:xfrm>
              <a:off x="138557" y="51003"/>
              <a:ext cx="185293" cy="183159"/>
            </a:xfrm>
            <a:custGeom>
              <a:avLst/>
              <a:gdLst/>
              <a:ahLst/>
              <a:cxnLst/>
              <a:rect l="0" t="0" r="0" b="0"/>
              <a:pathLst>
                <a:path w="185293" h="183159">
                  <a:moveTo>
                    <a:pt x="122187" y="0"/>
                  </a:moveTo>
                  <a:lnTo>
                    <a:pt x="185293" y="62255"/>
                  </a:lnTo>
                  <a:lnTo>
                    <a:pt x="85230" y="162319"/>
                  </a:lnTo>
                  <a:cubicBezTo>
                    <a:pt x="80772" y="166789"/>
                    <a:pt x="75260" y="170066"/>
                    <a:pt x="69202" y="171844"/>
                  </a:cubicBezTo>
                  <a:lnTo>
                    <a:pt x="35077" y="182118"/>
                  </a:lnTo>
                  <a:cubicBezTo>
                    <a:pt x="32741" y="182804"/>
                    <a:pt x="30366" y="183159"/>
                    <a:pt x="27927" y="183159"/>
                  </a:cubicBezTo>
                  <a:cubicBezTo>
                    <a:pt x="20942" y="183109"/>
                    <a:pt x="14288" y="180276"/>
                    <a:pt x="9373" y="175273"/>
                  </a:cubicBezTo>
                  <a:cubicBezTo>
                    <a:pt x="2629" y="168719"/>
                    <a:pt x="0" y="158953"/>
                    <a:pt x="2680" y="149873"/>
                  </a:cubicBezTo>
                  <a:lnTo>
                    <a:pt x="12954" y="115684"/>
                  </a:lnTo>
                  <a:cubicBezTo>
                    <a:pt x="14732" y="109690"/>
                    <a:pt x="18009" y="104178"/>
                    <a:pt x="22479" y="99708"/>
                  </a:cubicBezTo>
                  <a:lnTo>
                    <a:pt x="122187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Shape 9">
              <a:extLst>
                <a:ext uri="{FF2B5EF4-FFF2-40B4-BE49-F238E27FC236}">
                  <a16:creationId xmlns:a16="http://schemas.microsoft.com/office/drawing/2014/main" id="{4BBB2F5E-194A-4D73-9ABC-751B56F13652}"/>
                </a:ext>
              </a:extLst>
            </p:cNvPr>
            <p:cNvSpPr/>
            <p:nvPr/>
          </p:nvSpPr>
          <p:spPr>
            <a:xfrm>
              <a:off x="279895" y="0"/>
              <a:ext cx="95301" cy="94310"/>
            </a:xfrm>
            <a:custGeom>
              <a:avLst/>
              <a:gdLst/>
              <a:ahLst/>
              <a:cxnLst/>
              <a:rect l="0" t="0" r="0" b="0"/>
              <a:pathLst>
                <a:path w="95301" h="94310">
                  <a:moveTo>
                    <a:pt x="43701" y="0"/>
                  </a:moveTo>
                  <a:cubicBezTo>
                    <a:pt x="51003" y="0"/>
                    <a:pt x="57988" y="2934"/>
                    <a:pt x="63157" y="8090"/>
                  </a:cubicBezTo>
                  <a:lnTo>
                    <a:pt x="86220" y="31610"/>
                  </a:lnTo>
                  <a:cubicBezTo>
                    <a:pt x="91478" y="36665"/>
                    <a:pt x="94552" y="43612"/>
                    <a:pt x="94907" y="50902"/>
                  </a:cubicBezTo>
                  <a:cubicBezTo>
                    <a:pt x="95301" y="58191"/>
                    <a:pt x="92570" y="65291"/>
                    <a:pt x="87414" y="70447"/>
                  </a:cubicBezTo>
                  <a:lnTo>
                    <a:pt x="63500" y="94310"/>
                  </a:lnTo>
                  <a:lnTo>
                    <a:pt x="0" y="31852"/>
                  </a:lnTo>
                  <a:lnTo>
                    <a:pt x="24257" y="8090"/>
                  </a:lnTo>
                  <a:cubicBezTo>
                    <a:pt x="29413" y="2934"/>
                    <a:pt x="36411" y="0"/>
                    <a:pt x="43701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Shape 10">
              <a:extLst>
                <a:ext uri="{FF2B5EF4-FFF2-40B4-BE49-F238E27FC236}">
                  <a16:creationId xmlns:a16="http://schemas.microsoft.com/office/drawing/2014/main" id="{172DFD43-2537-49C2-B226-5C0EFE8B9FC4}"/>
                </a:ext>
              </a:extLst>
            </p:cNvPr>
            <p:cNvSpPr/>
            <p:nvPr/>
          </p:nvSpPr>
          <p:spPr>
            <a:xfrm>
              <a:off x="0" y="47981"/>
              <a:ext cx="323202" cy="323850"/>
            </a:xfrm>
            <a:custGeom>
              <a:avLst/>
              <a:gdLst/>
              <a:ahLst/>
              <a:cxnLst/>
              <a:rect l="0" t="0" r="0" b="0"/>
              <a:pathLst>
                <a:path w="323202" h="323850">
                  <a:moveTo>
                    <a:pt x="45098" y="0"/>
                  </a:moveTo>
                  <a:lnTo>
                    <a:pt x="177800" y="0"/>
                  </a:lnTo>
                  <a:cubicBezTo>
                    <a:pt x="183058" y="0"/>
                    <a:pt x="187325" y="4267"/>
                    <a:pt x="187325" y="9525"/>
                  </a:cubicBezTo>
                  <a:cubicBezTo>
                    <a:pt x="187325" y="14783"/>
                    <a:pt x="183058" y="19050"/>
                    <a:pt x="177800" y="19050"/>
                  </a:cubicBezTo>
                  <a:lnTo>
                    <a:pt x="45098" y="19050"/>
                  </a:lnTo>
                  <a:cubicBezTo>
                    <a:pt x="31051" y="19050"/>
                    <a:pt x="19698" y="30404"/>
                    <a:pt x="19698" y="44450"/>
                  </a:cubicBezTo>
                  <a:lnTo>
                    <a:pt x="19698" y="278105"/>
                  </a:lnTo>
                  <a:cubicBezTo>
                    <a:pt x="19698" y="292151"/>
                    <a:pt x="31051" y="303505"/>
                    <a:pt x="45098" y="303505"/>
                  </a:cubicBezTo>
                  <a:lnTo>
                    <a:pt x="278752" y="303505"/>
                  </a:lnTo>
                  <a:cubicBezTo>
                    <a:pt x="292799" y="303505"/>
                    <a:pt x="304152" y="292151"/>
                    <a:pt x="304152" y="278105"/>
                  </a:cubicBezTo>
                  <a:lnTo>
                    <a:pt x="304152" y="146050"/>
                  </a:lnTo>
                  <a:cubicBezTo>
                    <a:pt x="304152" y="140792"/>
                    <a:pt x="308420" y="136525"/>
                    <a:pt x="313677" y="136525"/>
                  </a:cubicBezTo>
                  <a:cubicBezTo>
                    <a:pt x="318935" y="136525"/>
                    <a:pt x="323202" y="140792"/>
                    <a:pt x="323202" y="146050"/>
                  </a:cubicBezTo>
                  <a:lnTo>
                    <a:pt x="323202" y="278752"/>
                  </a:lnTo>
                  <a:cubicBezTo>
                    <a:pt x="323202" y="303403"/>
                    <a:pt x="303416" y="323494"/>
                    <a:pt x="278752" y="323850"/>
                  </a:cubicBezTo>
                  <a:lnTo>
                    <a:pt x="45098" y="323850"/>
                  </a:lnTo>
                  <a:cubicBezTo>
                    <a:pt x="20193" y="323850"/>
                    <a:pt x="0" y="303657"/>
                    <a:pt x="0" y="278752"/>
                  </a:cubicBezTo>
                  <a:lnTo>
                    <a:pt x="0" y="45085"/>
                  </a:lnTo>
                  <a:cubicBezTo>
                    <a:pt x="0" y="20180"/>
                    <a:pt x="20193" y="0"/>
                    <a:pt x="45098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A07441D-6C51-4079-9B18-8A44A3709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90939" y="1695744"/>
            <a:ext cx="5072927" cy="1555049"/>
            <a:chOff x="9561752" y="4410942"/>
            <a:chExt cx="2371352" cy="98648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7CCDDD-B843-4D4A-A0BD-5CBA27A07E16}"/>
                </a:ext>
              </a:extLst>
            </p:cNvPr>
            <p:cNvSpPr txBox="1"/>
            <p:nvPr/>
          </p:nvSpPr>
          <p:spPr>
            <a:xfrm>
              <a:off x="9561752" y="4410942"/>
              <a:ext cx="2371352" cy="156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Tulis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paragraf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kesimpulan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2531CC6-FB35-4F09-AB21-4B4E948D7E64}"/>
                </a:ext>
              </a:extLst>
            </p:cNvPr>
            <p:cNvSpPr/>
            <p:nvPr/>
          </p:nvSpPr>
          <p:spPr>
            <a:xfrm>
              <a:off x="9562019" y="4616444"/>
              <a:ext cx="2025885" cy="78098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sv-S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Paragraf kesimpulan dapat berisi tentang pengaruh tokoh dalam sejarah atau dalam kehidupan kita saat ini. Pastikan kesimpulan yang dituliskan mengikuti informasi yang telah dijelaskan sebelumnya.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E135098-6177-42F1-AF4A-C99487C78B84}"/>
              </a:ext>
            </a:extLst>
          </p:cNvPr>
          <p:cNvGrpSpPr/>
          <p:nvPr/>
        </p:nvGrpSpPr>
        <p:grpSpPr>
          <a:xfrm>
            <a:off x="7309908" y="3552662"/>
            <a:ext cx="1095042" cy="1132802"/>
            <a:chOff x="0" y="0"/>
            <a:chExt cx="1194003" cy="1181786"/>
          </a:xfrm>
          <a:solidFill>
            <a:schemeClr val="tx2"/>
          </a:solidFill>
        </p:grpSpPr>
        <p:sp>
          <p:nvSpPr>
            <p:cNvPr id="93" name="Shape 84">
              <a:extLst>
                <a:ext uri="{FF2B5EF4-FFF2-40B4-BE49-F238E27FC236}">
                  <a16:creationId xmlns:a16="http://schemas.microsoft.com/office/drawing/2014/main" id="{9650C7C0-70C8-45DF-AF53-D51491A4B184}"/>
                </a:ext>
              </a:extLst>
            </p:cNvPr>
            <p:cNvSpPr/>
            <p:nvPr/>
          </p:nvSpPr>
          <p:spPr>
            <a:xfrm>
              <a:off x="104927" y="275869"/>
              <a:ext cx="190500" cy="38887"/>
            </a:xfrm>
            <a:custGeom>
              <a:avLst/>
              <a:gdLst/>
              <a:ahLst/>
              <a:cxnLst/>
              <a:rect l="0" t="0" r="0" b="0"/>
              <a:pathLst>
                <a:path w="190500" h="38887">
                  <a:moveTo>
                    <a:pt x="0" y="0"/>
                  </a:moveTo>
                  <a:lnTo>
                    <a:pt x="190500" y="0"/>
                  </a:lnTo>
                  <a:lnTo>
                    <a:pt x="190500" y="38887"/>
                  </a:lnTo>
                  <a:lnTo>
                    <a:pt x="0" y="3888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Shape 85">
              <a:extLst>
                <a:ext uri="{FF2B5EF4-FFF2-40B4-BE49-F238E27FC236}">
                  <a16:creationId xmlns:a16="http://schemas.microsoft.com/office/drawing/2014/main" id="{416BF47B-3907-4058-A883-866F93997EFA}"/>
                </a:ext>
              </a:extLst>
            </p:cNvPr>
            <p:cNvSpPr/>
            <p:nvPr/>
          </p:nvSpPr>
          <p:spPr>
            <a:xfrm>
              <a:off x="104927" y="405397"/>
              <a:ext cx="340474" cy="38887"/>
            </a:xfrm>
            <a:custGeom>
              <a:avLst/>
              <a:gdLst/>
              <a:ahLst/>
              <a:cxnLst/>
              <a:rect l="0" t="0" r="0" b="0"/>
              <a:pathLst>
                <a:path w="340474" h="38887">
                  <a:moveTo>
                    <a:pt x="0" y="0"/>
                  </a:moveTo>
                  <a:lnTo>
                    <a:pt x="340474" y="0"/>
                  </a:lnTo>
                  <a:lnTo>
                    <a:pt x="340474" y="38887"/>
                  </a:lnTo>
                  <a:lnTo>
                    <a:pt x="0" y="3888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Shape 8">
              <a:extLst>
                <a:ext uri="{FF2B5EF4-FFF2-40B4-BE49-F238E27FC236}">
                  <a16:creationId xmlns:a16="http://schemas.microsoft.com/office/drawing/2014/main" id="{3537F45D-EBA1-44F3-9F4F-5FB1FF13AA68}"/>
                </a:ext>
              </a:extLst>
            </p:cNvPr>
            <p:cNvSpPr/>
            <p:nvPr/>
          </p:nvSpPr>
          <p:spPr>
            <a:xfrm>
              <a:off x="510184" y="277901"/>
              <a:ext cx="284315" cy="167335"/>
            </a:xfrm>
            <a:custGeom>
              <a:avLst/>
              <a:gdLst/>
              <a:ahLst/>
              <a:cxnLst/>
              <a:rect l="0" t="0" r="0" b="0"/>
              <a:pathLst>
                <a:path w="284315" h="167335">
                  <a:moveTo>
                    <a:pt x="266802" y="0"/>
                  </a:moveTo>
                  <a:lnTo>
                    <a:pt x="284315" y="34684"/>
                  </a:lnTo>
                  <a:lnTo>
                    <a:pt x="28181" y="164211"/>
                  </a:lnTo>
                  <a:cubicBezTo>
                    <a:pt x="22174" y="167335"/>
                    <a:pt x="14986" y="167043"/>
                    <a:pt x="9220" y="163462"/>
                  </a:cubicBezTo>
                  <a:cubicBezTo>
                    <a:pt x="3518" y="159944"/>
                    <a:pt x="0" y="153695"/>
                    <a:pt x="0" y="146952"/>
                  </a:cubicBezTo>
                  <a:lnTo>
                    <a:pt x="0" y="39243"/>
                  </a:lnTo>
                  <a:lnTo>
                    <a:pt x="38837" y="39243"/>
                  </a:lnTo>
                  <a:lnTo>
                    <a:pt x="38202" y="115341"/>
                  </a:lnTo>
                  <a:lnTo>
                    <a:pt x="266802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Shape 86">
              <a:extLst>
                <a:ext uri="{FF2B5EF4-FFF2-40B4-BE49-F238E27FC236}">
                  <a16:creationId xmlns:a16="http://schemas.microsoft.com/office/drawing/2014/main" id="{AD2BC0B3-65A1-449B-9A8D-AF43A5614D2F}"/>
                </a:ext>
              </a:extLst>
            </p:cNvPr>
            <p:cNvSpPr/>
            <p:nvPr/>
          </p:nvSpPr>
          <p:spPr>
            <a:xfrm>
              <a:off x="104927" y="593268"/>
              <a:ext cx="190500" cy="38849"/>
            </a:xfrm>
            <a:custGeom>
              <a:avLst/>
              <a:gdLst/>
              <a:ahLst/>
              <a:cxnLst/>
              <a:rect l="0" t="0" r="0" b="0"/>
              <a:pathLst>
                <a:path w="190500" h="38849">
                  <a:moveTo>
                    <a:pt x="0" y="0"/>
                  </a:moveTo>
                  <a:lnTo>
                    <a:pt x="190500" y="0"/>
                  </a:lnTo>
                  <a:lnTo>
                    <a:pt x="190500" y="38849"/>
                  </a:lnTo>
                  <a:lnTo>
                    <a:pt x="0" y="38849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Shape 87">
              <a:extLst>
                <a:ext uri="{FF2B5EF4-FFF2-40B4-BE49-F238E27FC236}">
                  <a16:creationId xmlns:a16="http://schemas.microsoft.com/office/drawing/2014/main" id="{0661D602-AE30-437A-AFC7-6706E0D00645}"/>
                </a:ext>
              </a:extLst>
            </p:cNvPr>
            <p:cNvSpPr/>
            <p:nvPr/>
          </p:nvSpPr>
          <p:spPr>
            <a:xfrm>
              <a:off x="104927" y="722808"/>
              <a:ext cx="340474" cy="38849"/>
            </a:xfrm>
            <a:custGeom>
              <a:avLst/>
              <a:gdLst/>
              <a:ahLst/>
              <a:cxnLst/>
              <a:rect l="0" t="0" r="0" b="0"/>
              <a:pathLst>
                <a:path w="340474" h="38849">
                  <a:moveTo>
                    <a:pt x="0" y="0"/>
                  </a:moveTo>
                  <a:lnTo>
                    <a:pt x="340474" y="0"/>
                  </a:lnTo>
                  <a:lnTo>
                    <a:pt x="340474" y="38849"/>
                  </a:lnTo>
                  <a:lnTo>
                    <a:pt x="0" y="38849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Shape 11">
              <a:extLst>
                <a:ext uri="{FF2B5EF4-FFF2-40B4-BE49-F238E27FC236}">
                  <a16:creationId xmlns:a16="http://schemas.microsoft.com/office/drawing/2014/main" id="{1D3F25DA-5DD1-46E4-8185-981498843A3F}"/>
                </a:ext>
              </a:extLst>
            </p:cNvPr>
            <p:cNvSpPr/>
            <p:nvPr/>
          </p:nvSpPr>
          <p:spPr>
            <a:xfrm>
              <a:off x="510184" y="595160"/>
              <a:ext cx="284315" cy="167335"/>
            </a:xfrm>
            <a:custGeom>
              <a:avLst/>
              <a:gdLst/>
              <a:ahLst/>
              <a:cxnLst/>
              <a:rect l="0" t="0" r="0" b="0"/>
              <a:pathLst>
                <a:path w="284315" h="167335">
                  <a:moveTo>
                    <a:pt x="266802" y="0"/>
                  </a:moveTo>
                  <a:lnTo>
                    <a:pt x="284315" y="34671"/>
                  </a:lnTo>
                  <a:lnTo>
                    <a:pt x="28181" y="164211"/>
                  </a:lnTo>
                  <a:cubicBezTo>
                    <a:pt x="22174" y="167335"/>
                    <a:pt x="14986" y="167030"/>
                    <a:pt x="9220" y="163462"/>
                  </a:cubicBezTo>
                  <a:cubicBezTo>
                    <a:pt x="3518" y="159893"/>
                    <a:pt x="0" y="153683"/>
                    <a:pt x="0" y="146939"/>
                  </a:cubicBezTo>
                  <a:lnTo>
                    <a:pt x="0" y="39243"/>
                  </a:lnTo>
                  <a:lnTo>
                    <a:pt x="38837" y="39243"/>
                  </a:lnTo>
                  <a:lnTo>
                    <a:pt x="38837" y="115443"/>
                  </a:lnTo>
                  <a:lnTo>
                    <a:pt x="266802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Shape 88">
              <a:extLst>
                <a:ext uri="{FF2B5EF4-FFF2-40B4-BE49-F238E27FC236}">
                  <a16:creationId xmlns:a16="http://schemas.microsoft.com/office/drawing/2014/main" id="{CA0B8DDD-1CAA-43A9-97AA-BF44050E83FC}"/>
                </a:ext>
              </a:extLst>
            </p:cNvPr>
            <p:cNvSpPr/>
            <p:nvPr/>
          </p:nvSpPr>
          <p:spPr>
            <a:xfrm>
              <a:off x="104927" y="910628"/>
              <a:ext cx="190500" cy="38849"/>
            </a:xfrm>
            <a:custGeom>
              <a:avLst/>
              <a:gdLst/>
              <a:ahLst/>
              <a:cxnLst/>
              <a:rect l="0" t="0" r="0" b="0"/>
              <a:pathLst>
                <a:path w="190500" h="38849">
                  <a:moveTo>
                    <a:pt x="0" y="0"/>
                  </a:moveTo>
                  <a:lnTo>
                    <a:pt x="190500" y="0"/>
                  </a:lnTo>
                  <a:lnTo>
                    <a:pt x="190500" y="38849"/>
                  </a:lnTo>
                  <a:lnTo>
                    <a:pt x="0" y="38849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Shape 89">
              <a:extLst>
                <a:ext uri="{FF2B5EF4-FFF2-40B4-BE49-F238E27FC236}">
                  <a16:creationId xmlns:a16="http://schemas.microsoft.com/office/drawing/2014/main" id="{9A4E4BBC-23D2-4798-9683-0B3F8DEAA06F}"/>
                </a:ext>
              </a:extLst>
            </p:cNvPr>
            <p:cNvSpPr/>
            <p:nvPr/>
          </p:nvSpPr>
          <p:spPr>
            <a:xfrm>
              <a:off x="104927" y="1040155"/>
              <a:ext cx="340474" cy="38887"/>
            </a:xfrm>
            <a:custGeom>
              <a:avLst/>
              <a:gdLst/>
              <a:ahLst/>
              <a:cxnLst/>
              <a:rect l="0" t="0" r="0" b="0"/>
              <a:pathLst>
                <a:path w="340474" h="38887">
                  <a:moveTo>
                    <a:pt x="0" y="0"/>
                  </a:moveTo>
                  <a:lnTo>
                    <a:pt x="340474" y="0"/>
                  </a:lnTo>
                  <a:lnTo>
                    <a:pt x="340474" y="38887"/>
                  </a:lnTo>
                  <a:lnTo>
                    <a:pt x="0" y="38887"/>
                  </a:lnTo>
                  <a:lnTo>
                    <a:pt x="0" y="0"/>
                  </a:lnTo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Shape 14">
              <a:extLst>
                <a:ext uri="{FF2B5EF4-FFF2-40B4-BE49-F238E27FC236}">
                  <a16:creationId xmlns:a16="http://schemas.microsoft.com/office/drawing/2014/main" id="{B2022006-E586-450D-8D10-84B68C427DE8}"/>
                </a:ext>
              </a:extLst>
            </p:cNvPr>
            <p:cNvSpPr/>
            <p:nvPr/>
          </p:nvSpPr>
          <p:spPr>
            <a:xfrm>
              <a:off x="510184" y="912508"/>
              <a:ext cx="284315" cy="167335"/>
            </a:xfrm>
            <a:custGeom>
              <a:avLst/>
              <a:gdLst/>
              <a:ahLst/>
              <a:cxnLst/>
              <a:rect l="0" t="0" r="0" b="0"/>
              <a:pathLst>
                <a:path w="284315" h="167335">
                  <a:moveTo>
                    <a:pt x="266802" y="0"/>
                  </a:moveTo>
                  <a:lnTo>
                    <a:pt x="284315" y="34684"/>
                  </a:lnTo>
                  <a:lnTo>
                    <a:pt x="28181" y="164262"/>
                  </a:lnTo>
                  <a:cubicBezTo>
                    <a:pt x="22174" y="167335"/>
                    <a:pt x="14986" y="167081"/>
                    <a:pt x="9220" y="163462"/>
                  </a:cubicBezTo>
                  <a:cubicBezTo>
                    <a:pt x="3518" y="159944"/>
                    <a:pt x="0" y="153695"/>
                    <a:pt x="0" y="146939"/>
                  </a:cubicBezTo>
                  <a:lnTo>
                    <a:pt x="0" y="39294"/>
                  </a:lnTo>
                  <a:lnTo>
                    <a:pt x="38837" y="39294"/>
                  </a:lnTo>
                  <a:lnTo>
                    <a:pt x="38837" y="115494"/>
                  </a:lnTo>
                  <a:lnTo>
                    <a:pt x="266802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Shape 15">
              <a:extLst>
                <a:ext uri="{FF2B5EF4-FFF2-40B4-BE49-F238E27FC236}">
                  <a16:creationId xmlns:a16="http://schemas.microsoft.com/office/drawing/2014/main" id="{69677486-587F-48E0-9DE9-0F8C1B8DCA14}"/>
                </a:ext>
              </a:extLst>
            </p:cNvPr>
            <p:cNvSpPr/>
            <p:nvPr/>
          </p:nvSpPr>
          <p:spPr>
            <a:xfrm>
              <a:off x="0" y="38"/>
              <a:ext cx="445643" cy="1181748"/>
            </a:xfrm>
            <a:custGeom>
              <a:avLst/>
              <a:gdLst/>
              <a:ahLst/>
              <a:cxnLst/>
              <a:rect l="0" t="0" r="0" b="0"/>
              <a:pathLst>
                <a:path w="445643" h="1181748">
                  <a:moveTo>
                    <a:pt x="19444" y="0"/>
                  </a:moveTo>
                  <a:lnTo>
                    <a:pt x="445643" y="0"/>
                  </a:lnTo>
                  <a:lnTo>
                    <a:pt x="445643" y="38849"/>
                  </a:lnTo>
                  <a:lnTo>
                    <a:pt x="236093" y="38849"/>
                  </a:lnTo>
                  <a:lnTo>
                    <a:pt x="236093" y="160884"/>
                  </a:lnTo>
                  <a:lnTo>
                    <a:pt x="445643" y="160884"/>
                  </a:lnTo>
                  <a:lnTo>
                    <a:pt x="445643" y="199784"/>
                  </a:lnTo>
                  <a:lnTo>
                    <a:pt x="216548" y="199784"/>
                  </a:lnTo>
                  <a:cubicBezTo>
                    <a:pt x="205829" y="199682"/>
                    <a:pt x="197193" y="191046"/>
                    <a:pt x="197104" y="180340"/>
                  </a:cubicBezTo>
                  <a:lnTo>
                    <a:pt x="197104" y="38849"/>
                  </a:lnTo>
                  <a:lnTo>
                    <a:pt x="38849" y="38849"/>
                  </a:lnTo>
                  <a:lnTo>
                    <a:pt x="38849" y="1142759"/>
                  </a:lnTo>
                  <a:lnTo>
                    <a:pt x="445643" y="1142759"/>
                  </a:lnTo>
                  <a:lnTo>
                    <a:pt x="445643" y="1181748"/>
                  </a:lnTo>
                  <a:lnTo>
                    <a:pt x="19444" y="1181748"/>
                  </a:lnTo>
                  <a:cubicBezTo>
                    <a:pt x="8687" y="1181748"/>
                    <a:pt x="0" y="1173023"/>
                    <a:pt x="0" y="1162304"/>
                  </a:cubicBezTo>
                  <a:lnTo>
                    <a:pt x="0" y="19304"/>
                  </a:lnTo>
                  <a:cubicBezTo>
                    <a:pt x="51" y="8636"/>
                    <a:pt x="8738" y="0"/>
                    <a:pt x="19444" y="0"/>
                  </a:cubicBez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Shape 16">
              <a:extLst>
                <a:ext uri="{FF2B5EF4-FFF2-40B4-BE49-F238E27FC236}">
                  <a16:creationId xmlns:a16="http://schemas.microsoft.com/office/drawing/2014/main" id="{8B9FF96F-0722-4481-9580-6A3A21564ACC}"/>
                </a:ext>
              </a:extLst>
            </p:cNvPr>
            <p:cNvSpPr/>
            <p:nvPr/>
          </p:nvSpPr>
          <p:spPr>
            <a:xfrm>
              <a:off x="934542" y="6040"/>
              <a:ext cx="91999" cy="1171428"/>
            </a:xfrm>
            <a:custGeom>
              <a:avLst/>
              <a:gdLst/>
              <a:ahLst/>
              <a:cxnLst/>
              <a:rect l="0" t="0" r="0" b="0"/>
              <a:pathLst>
                <a:path w="91999" h="1171428">
                  <a:moveTo>
                    <a:pt x="91999" y="0"/>
                  </a:moveTo>
                  <a:lnTo>
                    <a:pt x="91999" y="79162"/>
                  </a:lnTo>
                  <a:lnTo>
                    <a:pt x="49708" y="173043"/>
                  </a:lnTo>
                  <a:lnTo>
                    <a:pt x="91999" y="173043"/>
                  </a:lnTo>
                  <a:lnTo>
                    <a:pt x="91999" y="211943"/>
                  </a:lnTo>
                  <a:lnTo>
                    <a:pt x="39040" y="211943"/>
                  </a:lnTo>
                  <a:lnTo>
                    <a:pt x="39040" y="1003013"/>
                  </a:lnTo>
                  <a:lnTo>
                    <a:pt x="91999" y="1003013"/>
                  </a:lnTo>
                  <a:lnTo>
                    <a:pt x="91999" y="1042003"/>
                  </a:lnTo>
                  <a:lnTo>
                    <a:pt x="39040" y="1042003"/>
                  </a:lnTo>
                  <a:lnTo>
                    <a:pt x="39040" y="1132541"/>
                  </a:lnTo>
                  <a:lnTo>
                    <a:pt x="91999" y="1132541"/>
                  </a:lnTo>
                  <a:lnTo>
                    <a:pt x="91999" y="1171428"/>
                  </a:lnTo>
                  <a:lnTo>
                    <a:pt x="19495" y="1171428"/>
                  </a:lnTo>
                  <a:cubicBezTo>
                    <a:pt x="14338" y="1171428"/>
                    <a:pt x="9373" y="1169396"/>
                    <a:pt x="5702" y="1165777"/>
                  </a:cubicBezTo>
                  <a:cubicBezTo>
                    <a:pt x="2032" y="1162106"/>
                    <a:pt x="0" y="1157141"/>
                    <a:pt x="51" y="1151985"/>
                  </a:cubicBezTo>
                  <a:lnTo>
                    <a:pt x="51" y="192487"/>
                  </a:lnTo>
                  <a:cubicBezTo>
                    <a:pt x="51" y="189718"/>
                    <a:pt x="648" y="186937"/>
                    <a:pt x="1829" y="184359"/>
                  </a:cubicBezTo>
                  <a:lnTo>
                    <a:pt x="80709" y="9480"/>
                  </a:lnTo>
                  <a:cubicBezTo>
                    <a:pt x="82347" y="5936"/>
                    <a:pt x="84966" y="3047"/>
                    <a:pt x="88149" y="1063"/>
                  </a:cubicBezTo>
                  <a:lnTo>
                    <a:pt x="91999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Shape 17">
              <a:extLst>
                <a:ext uri="{FF2B5EF4-FFF2-40B4-BE49-F238E27FC236}">
                  <a16:creationId xmlns:a16="http://schemas.microsoft.com/office/drawing/2014/main" id="{DF6AF501-0A3E-4BC5-A311-8DD08A96773C}"/>
                </a:ext>
              </a:extLst>
            </p:cNvPr>
            <p:cNvSpPr/>
            <p:nvPr/>
          </p:nvSpPr>
          <p:spPr>
            <a:xfrm>
              <a:off x="445643" y="0"/>
              <a:ext cx="444894" cy="1181786"/>
            </a:xfrm>
            <a:custGeom>
              <a:avLst/>
              <a:gdLst/>
              <a:ahLst/>
              <a:cxnLst/>
              <a:rect l="0" t="0" r="0" b="0"/>
              <a:pathLst>
                <a:path w="444894" h="1181786">
                  <a:moveTo>
                    <a:pt x="0" y="38"/>
                  </a:moveTo>
                  <a:lnTo>
                    <a:pt x="425450" y="38"/>
                  </a:lnTo>
                  <a:cubicBezTo>
                    <a:pt x="430606" y="0"/>
                    <a:pt x="435521" y="2032"/>
                    <a:pt x="439191" y="5651"/>
                  </a:cubicBezTo>
                  <a:cubicBezTo>
                    <a:pt x="442811" y="9271"/>
                    <a:pt x="444894" y="14186"/>
                    <a:pt x="444894" y="19342"/>
                  </a:cubicBezTo>
                  <a:lnTo>
                    <a:pt x="444894" y="1162342"/>
                  </a:lnTo>
                  <a:cubicBezTo>
                    <a:pt x="444894" y="1167498"/>
                    <a:pt x="442862" y="1172464"/>
                    <a:pt x="439242" y="1176134"/>
                  </a:cubicBezTo>
                  <a:cubicBezTo>
                    <a:pt x="435572" y="1179754"/>
                    <a:pt x="430606" y="1181786"/>
                    <a:pt x="425450" y="1181786"/>
                  </a:cubicBezTo>
                  <a:lnTo>
                    <a:pt x="0" y="1181786"/>
                  </a:lnTo>
                  <a:lnTo>
                    <a:pt x="0" y="1142797"/>
                  </a:lnTo>
                  <a:lnTo>
                    <a:pt x="406006" y="1142797"/>
                  </a:lnTo>
                  <a:lnTo>
                    <a:pt x="406006" y="38887"/>
                  </a:lnTo>
                  <a:lnTo>
                    <a:pt x="247498" y="38887"/>
                  </a:lnTo>
                  <a:lnTo>
                    <a:pt x="247498" y="180378"/>
                  </a:lnTo>
                  <a:cubicBezTo>
                    <a:pt x="247498" y="191084"/>
                    <a:pt x="238824" y="199822"/>
                    <a:pt x="228105" y="199822"/>
                  </a:cubicBezTo>
                  <a:lnTo>
                    <a:pt x="0" y="199822"/>
                  </a:lnTo>
                  <a:lnTo>
                    <a:pt x="0" y="160922"/>
                  </a:lnTo>
                  <a:lnTo>
                    <a:pt x="209550" y="160922"/>
                  </a:lnTo>
                  <a:lnTo>
                    <a:pt x="209550" y="38887"/>
                  </a:lnTo>
                  <a:lnTo>
                    <a:pt x="0" y="388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Shape 18">
              <a:extLst>
                <a:ext uri="{FF2B5EF4-FFF2-40B4-BE49-F238E27FC236}">
                  <a16:creationId xmlns:a16="http://schemas.microsoft.com/office/drawing/2014/main" id="{5021A2A8-29C5-47EA-9F89-65398CCFF6F5}"/>
                </a:ext>
              </a:extLst>
            </p:cNvPr>
            <p:cNvSpPr/>
            <p:nvPr/>
          </p:nvSpPr>
          <p:spPr>
            <a:xfrm>
              <a:off x="1026541" y="4115"/>
              <a:ext cx="109461" cy="1173353"/>
            </a:xfrm>
            <a:custGeom>
              <a:avLst/>
              <a:gdLst/>
              <a:ahLst/>
              <a:cxnLst/>
              <a:rect l="0" t="0" r="0" b="0"/>
              <a:pathLst>
                <a:path w="109461" h="1173353">
                  <a:moveTo>
                    <a:pt x="6972" y="0"/>
                  </a:moveTo>
                  <a:cubicBezTo>
                    <a:pt x="14910" y="241"/>
                    <a:pt x="21907" y="5258"/>
                    <a:pt x="24638" y="12700"/>
                  </a:cubicBezTo>
                  <a:lnTo>
                    <a:pt x="89764" y="187427"/>
                  </a:lnTo>
                  <a:cubicBezTo>
                    <a:pt x="90665" y="189649"/>
                    <a:pt x="91110" y="192037"/>
                    <a:pt x="91059" y="194412"/>
                  </a:cubicBezTo>
                  <a:lnTo>
                    <a:pt x="91059" y="847827"/>
                  </a:lnTo>
                  <a:lnTo>
                    <a:pt x="109461" y="847827"/>
                  </a:lnTo>
                  <a:lnTo>
                    <a:pt x="109461" y="886714"/>
                  </a:lnTo>
                  <a:lnTo>
                    <a:pt x="91059" y="886714"/>
                  </a:lnTo>
                  <a:lnTo>
                    <a:pt x="91059" y="1076325"/>
                  </a:lnTo>
                  <a:lnTo>
                    <a:pt x="109461" y="1076325"/>
                  </a:lnTo>
                  <a:lnTo>
                    <a:pt x="109461" y="1115809"/>
                  </a:lnTo>
                  <a:lnTo>
                    <a:pt x="91059" y="1115809"/>
                  </a:lnTo>
                  <a:lnTo>
                    <a:pt x="91059" y="1153909"/>
                  </a:lnTo>
                  <a:cubicBezTo>
                    <a:pt x="91059" y="1164425"/>
                    <a:pt x="82677" y="1173061"/>
                    <a:pt x="72161" y="1173353"/>
                  </a:cubicBezTo>
                  <a:lnTo>
                    <a:pt x="0" y="1173353"/>
                  </a:lnTo>
                  <a:lnTo>
                    <a:pt x="0" y="1134466"/>
                  </a:lnTo>
                  <a:lnTo>
                    <a:pt x="52959" y="1134466"/>
                  </a:lnTo>
                  <a:lnTo>
                    <a:pt x="52959" y="1043927"/>
                  </a:lnTo>
                  <a:lnTo>
                    <a:pt x="0" y="1043927"/>
                  </a:lnTo>
                  <a:lnTo>
                    <a:pt x="0" y="1004938"/>
                  </a:lnTo>
                  <a:lnTo>
                    <a:pt x="52959" y="1004938"/>
                  </a:lnTo>
                  <a:lnTo>
                    <a:pt x="52959" y="213868"/>
                  </a:lnTo>
                  <a:lnTo>
                    <a:pt x="0" y="213868"/>
                  </a:lnTo>
                  <a:lnTo>
                    <a:pt x="0" y="174968"/>
                  </a:lnTo>
                  <a:lnTo>
                    <a:pt x="44082" y="174968"/>
                  </a:lnTo>
                  <a:lnTo>
                    <a:pt x="4839" y="70345"/>
                  </a:lnTo>
                  <a:lnTo>
                    <a:pt x="0" y="81087"/>
                  </a:lnTo>
                  <a:lnTo>
                    <a:pt x="0" y="1925"/>
                  </a:lnTo>
                  <a:lnTo>
                    <a:pt x="6972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Shape 19">
              <a:extLst>
                <a:ext uri="{FF2B5EF4-FFF2-40B4-BE49-F238E27FC236}">
                  <a16:creationId xmlns:a16="http://schemas.microsoft.com/office/drawing/2014/main" id="{712A982B-F63D-41DB-A66E-816FFB5A378A}"/>
                </a:ext>
              </a:extLst>
            </p:cNvPr>
            <p:cNvSpPr/>
            <p:nvPr/>
          </p:nvSpPr>
          <p:spPr>
            <a:xfrm>
              <a:off x="1136002" y="851941"/>
              <a:ext cx="58001" cy="268186"/>
            </a:xfrm>
            <a:custGeom>
              <a:avLst/>
              <a:gdLst/>
              <a:ahLst/>
              <a:cxnLst/>
              <a:rect l="0" t="0" r="0" b="0"/>
              <a:pathLst>
                <a:path w="58001" h="268186">
                  <a:moveTo>
                    <a:pt x="0" y="0"/>
                  </a:moveTo>
                  <a:lnTo>
                    <a:pt x="57798" y="0"/>
                  </a:lnTo>
                  <a:lnTo>
                    <a:pt x="57798" y="9271"/>
                  </a:lnTo>
                  <a:lnTo>
                    <a:pt x="57798" y="247891"/>
                  </a:lnTo>
                  <a:cubicBezTo>
                    <a:pt x="58001" y="253302"/>
                    <a:pt x="55956" y="258509"/>
                    <a:pt x="52197" y="262280"/>
                  </a:cubicBezTo>
                  <a:cubicBezTo>
                    <a:pt x="48425" y="266103"/>
                    <a:pt x="43218" y="268186"/>
                    <a:pt x="37859" y="267983"/>
                  </a:cubicBezTo>
                  <a:lnTo>
                    <a:pt x="0" y="267983"/>
                  </a:lnTo>
                  <a:lnTo>
                    <a:pt x="0" y="228498"/>
                  </a:lnTo>
                  <a:lnTo>
                    <a:pt x="18402" y="228498"/>
                  </a:lnTo>
                  <a:lnTo>
                    <a:pt x="18402" y="38887"/>
                  </a:lnTo>
                  <a:lnTo>
                    <a:pt x="0" y="388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1B1E902-6687-4CB8-8CB3-1688B806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90939" y="3558450"/>
            <a:ext cx="5072927" cy="1062608"/>
            <a:chOff x="9561752" y="4410942"/>
            <a:chExt cx="2371352" cy="67409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EE9D33-DEAF-4C1F-9036-3799BC737D53}"/>
                </a:ext>
              </a:extLst>
            </p:cNvPr>
            <p:cNvSpPr txBox="1"/>
            <p:nvPr/>
          </p:nvSpPr>
          <p:spPr>
            <a:xfrm>
              <a:off x="9561752" y="4410942"/>
              <a:ext cx="2371352" cy="156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Revisi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dan edit </a:t>
              </a:r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biografi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9072BB0-25C3-42EF-9D70-CB5D758ECB1C}"/>
                </a:ext>
              </a:extLst>
            </p:cNvPr>
            <p:cNvSpPr/>
            <p:nvPr/>
          </p:nvSpPr>
          <p:spPr>
            <a:xfrm>
              <a:off x="9562019" y="4616444"/>
              <a:ext cx="2025885" cy="46859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sv-SE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Pastikan teks biografi telah diperiksa kembali untuk menghilangkan kesalahan dan memperbaiki gaya penulisan yang kurang tepat.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46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3554A5-031A-4D98-8AA8-E73DA82B1165}"/>
              </a:ext>
            </a:extLst>
          </p:cNvPr>
          <p:cNvSpPr/>
          <p:nvPr/>
        </p:nvSpPr>
        <p:spPr>
          <a:xfrm>
            <a:off x="406400" y="387350"/>
            <a:ext cx="4648199" cy="36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40" algn="ctr">
              <a:lnSpc>
                <a:spcPct val="107000"/>
              </a:lnSpc>
            </a:pP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BIOGRAFI LENGKAP JENDRAL SUDIRMAN </a:t>
            </a:r>
            <a:endParaRPr lang="en-US" sz="14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6F9BA-A06D-4A3A-8DC4-5D652464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2" y="985370"/>
            <a:ext cx="5392885" cy="2886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C9C7F-4152-4421-B641-20BBE3B67A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1225" y="985370"/>
            <a:ext cx="1805940" cy="2686685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3C838D-A613-486C-993A-2F8600E445E5}"/>
              </a:ext>
            </a:extLst>
          </p:cNvPr>
          <p:cNvSpPr txBox="1">
            <a:spLocks/>
          </p:cNvSpPr>
          <p:nvPr/>
        </p:nvSpPr>
        <p:spPr>
          <a:xfrm>
            <a:off x="5359400" y="0"/>
            <a:ext cx="7645400" cy="732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rIns="7200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7E1E32-05B5-40A0-A1E6-4D605EB3B29D}"/>
              </a:ext>
            </a:extLst>
          </p:cNvPr>
          <p:cNvCxnSpPr/>
          <p:nvPr/>
        </p:nvCxnSpPr>
        <p:spPr>
          <a:xfrm>
            <a:off x="0" y="4121150"/>
            <a:ext cx="52571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7CEA9A7-11ED-4209-A067-393CE6BD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14" y="4370041"/>
            <a:ext cx="5113421" cy="111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E87834-D22E-430D-9852-74C8400D3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6" y="5568950"/>
            <a:ext cx="5157209" cy="18799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E36484-B681-444A-8305-981FFEEC8365}"/>
              </a:ext>
            </a:extLst>
          </p:cNvPr>
          <p:cNvSpPr/>
          <p:nvPr/>
        </p:nvSpPr>
        <p:spPr>
          <a:xfrm>
            <a:off x="5682226" y="40442"/>
            <a:ext cx="6999748" cy="76636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/>
              <a:t>     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sekolah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menengah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mulai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menunjukkan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kemampuannya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memimpin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berorganisasi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dihormati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oleh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masyarakat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karena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ketaatannya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pada Islam. Setelah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berhenti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kuliah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keguruan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pada 1936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mulai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bekerja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sebagai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seorang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guru,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kemudian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menjadi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kepala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sekolah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sekolah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dasar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Muhammadiyah;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juga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aktif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Muhammadiyah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lainnya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menjadi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pemimpin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Kelompok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Pemuda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Muhammadiyah pada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tahun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1937. Setelah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Jepang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menduduki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Hindia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Belanda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pada 1942,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tetap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mengajar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Pada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tahun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1944,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bergabung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tentara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Pembela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Tanah Air (PETA) yang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disponsori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Jepang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menjabat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sebagai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komandan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batalion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Banyumas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Selama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menjabat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bersama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rekannya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sesama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prajurit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melakukan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pemberontakan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namun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kemudian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diasingkan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Bogor. </a:t>
            </a:r>
          </a:p>
          <a:p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melarikan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penahanan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setelah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Indonesia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memproklamirkan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kemerdekaannya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pada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17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Agustus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1945,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kemudian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pergi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Jakarta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bertemu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Presiden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Soekarno.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ditugaskan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mengawasi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proses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penyerahan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tentara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Jepan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g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Bany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umas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yang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dilakukannya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setelah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mendirikan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divisi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lokal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Keamanan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Rakyat.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Pasukannya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lalu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dijadikan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bagian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Divisi V pada 20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Oktober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oleh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panglima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sementara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Oerip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Soemohardjo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bertanggung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jawab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atas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divisi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tersebut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r>
              <a:rPr lang="en-US" dirty="0"/>
              <a:t> </a:t>
            </a:r>
          </a:p>
          <a:p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Pada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12 November 1945,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sebuah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pemilihan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menentukan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panglima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besar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TKR di Yogyakarta,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terpilih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menjadi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panglima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besar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sedangkanOerip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yang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telah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aktif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militer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sebelum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lahir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menjadi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kepala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staff.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ambil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menunggu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pengangkatan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memerintahkan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serangan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terhadap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pasukan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Inggris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Belanda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Ambarawa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Pertempuran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penarikan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tentara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Inggris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menyebabkan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semakin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kuatnya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dukungan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rakyat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terhadap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akhirnya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diangkat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sebagai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panglima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besar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pada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18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Desember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Selama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tiga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tahun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berikutnya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menjadi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saksi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kegagalan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negosiasi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tentara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kolonial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Belanda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ingin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kembali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menjajah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Indonesia, yang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pertama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adalah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Perjanjian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Linggarjati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–yang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turut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disusun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oleh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kemudian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Perjanjian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Renville –yang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menyebabkan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Indonesia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harus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mengembalikan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wilayah yang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diambilnya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Agresi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Militer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kepada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Belanda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penarikan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35.000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tentara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Indonesia.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juga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menghadapi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pemberontakan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termasuk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upaya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kudeta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pada 1948.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kemudian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menyalahkan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peristiwa-peristiwa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tersebut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sebagai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penyebab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penyakit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tuberkulosis-nya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;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karena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infeksi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tersebut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paru-paru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kanannya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dikempeskan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pada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bulan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November 1948. </a:t>
            </a:r>
          </a:p>
          <a:p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Pada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tanggal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19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Desember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1948,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Belanda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melancarkan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Agresi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Militer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menduduki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Yogyakarta,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beberapa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setelah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keluar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rumah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sakit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pemimpin-pemimpin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politik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berlindung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kraton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sultan,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beserta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sekelompok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kecil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tentara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dokter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pribadinya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melakukan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perjalanan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arah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memulai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perlawanan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gerilya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selama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tujuh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bulan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Awalnya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mereka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diikuti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oleh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pasukan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Belanda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tetapi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pasukannya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berhasil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kabur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mendirikan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markas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sementara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Sobo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dekat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Gunung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Lawu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Dari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tempat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mampu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mengomandoi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kegiatan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militer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Pulau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Jawa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termasuk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Serangan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Umum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Maret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1949 di Yogyakarta, yang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dipimpin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oleh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Letnan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Kolonel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Soeharto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Ketika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Belanda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mulai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menarik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Soedirman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dipanggil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kembali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Yogyakarta pada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bulan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Juli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1949.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Meskipun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ingin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terus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melanjutkan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perlawanan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terhadap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pasukan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Belanda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ia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dilarang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7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06400" y="920750"/>
            <a:ext cx="12192000" cy="5242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mendekati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Soekarno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memintanya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untuk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Heading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melanjutkan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perang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gerilya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;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tidak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perc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bahwa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Belanda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akan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mematuhi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Perjanjian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Roem-Royen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belajar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dari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kegagalan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perjanjian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sebelumnya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. Soekarno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tidak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setuju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menjadi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pukulan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bagi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menyal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keti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dakkonsistenan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pemerintah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sebagai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penyebab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penyakit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tuberkulosisnya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kematian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Oerip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pada 1948,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mengancam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akan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mengundurkan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diri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dari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jabatannya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nam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Soek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arno juga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mengancam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akan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melakukan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hal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sama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. Setelah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berpikir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ba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hwa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pengu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nduran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dirinya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akan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menyebabkan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ketidakstabilan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tetap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menjabat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gencatan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senjata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seluruh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Jawa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mulai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diberlakukan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pada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tanggal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11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Agustus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1949. </a:t>
            </a:r>
          </a:p>
          <a:p>
            <a:pPr>
              <a:lnSpc>
                <a:spcPct val="107000"/>
              </a:lnSpc>
              <a:spcAft>
                <a:spcPts val="85"/>
              </a:spcAft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</a:p>
          <a:p>
            <a:pPr indent="423545" algn="just">
              <a:lnSpc>
                <a:spcPct val="111000"/>
              </a:lnSpc>
              <a:spcAft>
                <a:spcPts val="45"/>
              </a:spcAft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Dalam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perjuangannya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melawan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penyakit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TBC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dideritanya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melakukan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pemeriksaan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Panti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Rapih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menginap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Panti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Rapih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menjelang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akhir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tahun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keluar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pada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bulan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Oktober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;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lalu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dipindahkan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sebuah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sanatorium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dekat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Pakem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Akibat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penyakitnya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ini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jarang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tampil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depan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publik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dipindahkan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sebuah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rumah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Magelang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pada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bulan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Desember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.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saat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bersamaan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pemerintah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Indonesia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Belanda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mengadakan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konferensi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panjang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selama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beberapa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bulan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berakhir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dengan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pengakuan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Belanda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atas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kedaulatan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Indonesia pada 27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Desember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1949.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Meskipun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sedang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sakit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saat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itu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juga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diangkat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sebagai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panglima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besar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TNI di negara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baru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bernama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Republik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Indonesia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Serikat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. Pada 28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Desember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, Jakarta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kembali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dijadikan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sebagai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ibu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kota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Verdana" panose="020B0604030504040204" pitchFamily="34" charset="0"/>
                <a:cs typeface="Cambria" panose="02040503050406030204" pitchFamily="18" charset="0"/>
              </a:rPr>
              <a:t> negara. </a:t>
            </a:r>
          </a:p>
          <a:p>
            <a:pPr indent="423545" algn="just">
              <a:lnSpc>
                <a:spcPct val="111000"/>
              </a:lnSpc>
              <a:spcAft>
                <a:spcPts val="45"/>
              </a:spcAft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itka Display Semibold" pitchFamily="2" charset="0"/>
              <a:ea typeface="Verdana" panose="020B0604030504040204" pitchFamily="34" charset="0"/>
              <a:cs typeface="Cambria" panose="02040503050406030204" pitchFamily="18" charset="0"/>
            </a:endParaRPr>
          </a:p>
          <a:p>
            <a:pPr indent="423545" algn="just">
              <a:lnSpc>
                <a:spcPct val="111000"/>
              </a:lnSpc>
              <a:spcAft>
                <a:spcPts val="45"/>
              </a:spcAft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Pada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tanggal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29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Januari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1950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pukul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18.30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wafat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Magelang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;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kabar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duka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ini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dilaporkan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dalam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sebuah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siaran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khusus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di RRI. Setelah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berita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kematiannya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disiarkan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rumah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keluarga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dipadati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oleh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pelayat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termasuk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semua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anggota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Brigade ke-9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bertugas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lingkungan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tersebut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Keesokan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harinya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jenazah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dibawa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Yogyakarta,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diiringi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oleh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konvoi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pemakaman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dipimpin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oleh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empat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tank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delapan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puluh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kendaraan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bermotor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ribuan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warga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berdiri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sisi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jalan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Konvoi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tersebut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diselenggarakan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oleh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anggota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Brigade ke-9. </a:t>
            </a:r>
          </a:p>
          <a:p>
            <a:pPr marL="429895">
              <a:lnSpc>
                <a:spcPct val="107000"/>
              </a:lnSpc>
              <a:spcAft>
                <a:spcPts val="75"/>
              </a:spcAft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Pada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pada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sore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harinya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jenazah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disemayamkan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di Masjid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Gedhe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Kauman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dihadiri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oleh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sejumlah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militer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politik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Indonesia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maupun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asing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termasuk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Perdana Menteri Abdul Halim, Menteri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Pertahanan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Hamengkubuwono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IX, Menteri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Kesehatan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Johannes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Leimena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Menteri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Keadilan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Abdoel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Gaffar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Pringgodigdo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Menteri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Informasi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Arnold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Mononutu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Kepala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Staff TNI AU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Soerjadi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Soerjadarma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, Kolonel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Paku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Alam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VIII,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Soeharto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Upacara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ini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ditutup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dengan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prosesi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hormat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24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senjata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Jenazah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Soedir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kemudian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dibaw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Taman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Makam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Pahlawan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Semaki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dengan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berjalan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kaki,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sementara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kerumunan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pelayat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sepanjang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2 kilometer (1.2 mil)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mengiringi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belakang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ikebumika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sebelah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Oerip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setelah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prosesi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hormat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senjata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 Semibold" pitchFamily="2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itka Display Semibold" pitchFamily="2" charset="0"/>
              <a:ea typeface="Verdana" panose="020B0604030504040204" pitchFamily="34" charset="0"/>
              <a:cs typeface="Cambria" panose="02040503050406030204" pitchFamily="18" charset="0"/>
            </a:endParaRPr>
          </a:p>
          <a:p>
            <a:pPr indent="423545" algn="just">
              <a:lnSpc>
                <a:spcPct val="111000"/>
              </a:lnSpc>
              <a:spcAft>
                <a:spcPts val="45"/>
              </a:spcAft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Istrinya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menuangkan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tanah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pertama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makamnya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lalu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diikuti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oleh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menteri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Pemerintah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pusat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memerintahkan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pengibaran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bendera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setengah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sebagai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tanda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berkabung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di </a:t>
            </a:r>
          </a:p>
          <a:p>
            <a:pPr algn="just">
              <a:lnSpc>
                <a:spcPct val="111000"/>
              </a:lnSpc>
              <a:spcAft>
                <a:spcPts val="45"/>
              </a:spcAft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seluruh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negeri,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dipromosikan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menjadi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jenderal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penuh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Djenderal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Major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Tahi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Bonar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Simatupa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terpilih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sebagai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pemimpin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angkatan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perang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baru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Memoar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Soedirman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diterbitka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pada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tahun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dan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rangkaian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pidato-pidatonya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juga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diterbitkan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pada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tahun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1970.  </a:t>
            </a:r>
          </a:p>
          <a:p>
            <a:pPr marL="12700" marR="5080">
              <a:lnSpc>
                <a:spcPct val="136800"/>
              </a:lnSpc>
              <a:spcBef>
                <a:spcPts val="100"/>
              </a:spcBef>
            </a:pPr>
            <a:endParaRPr sz="1200" dirty="0">
              <a:latin typeface="Verdana"/>
              <a:cs typeface="Verdana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5E15758-606D-4EE5-9BC9-4A22F5E981C5}"/>
              </a:ext>
            </a:extLst>
          </p:cNvPr>
          <p:cNvSpPr/>
          <p:nvPr/>
        </p:nvSpPr>
        <p:spPr>
          <a:xfrm>
            <a:off x="5255577" y="2195010"/>
            <a:ext cx="2421165" cy="88582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F9D86-32C1-4C0B-B9BB-ED39E9EFD4A6}"/>
              </a:ext>
            </a:extLst>
          </p:cNvPr>
          <p:cNvSpPr/>
          <p:nvPr/>
        </p:nvSpPr>
        <p:spPr>
          <a:xfrm>
            <a:off x="335477" y="311150"/>
            <a:ext cx="3584892" cy="36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6350">
              <a:lnSpc>
                <a:spcPct val="107000"/>
              </a:lnSpc>
              <a:spcAft>
                <a:spcPts val="80"/>
              </a:spcAft>
            </a:pPr>
            <a:r>
              <a:rPr lang="en-US" b="1" dirty="0">
                <a:solidFill>
                  <a:srgbClr val="933634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PASCA-PERANG DAN KEMATIAN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3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24725"/>
          </a:xfrm>
          <a:custGeom>
            <a:avLst/>
            <a:gdLst/>
            <a:ahLst/>
            <a:cxnLst/>
            <a:rect l="l" t="t" r="r" b="b"/>
            <a:pathLst>
              <a:path w="13011150" h="7324725">
                <a:moveTo>
                  <a:pt x="0" y="0"/>
                </a:moveTo>
                <a:lnTo>
                  <a:pt x="13011151" y="0"/>
                </a:lnTo>
                <a:lnTo>
                  <a:pt x="13011151" y="7324725"/>
                </a:lnTo>
                <a:lnTo>
                  <a:pt x="0" y="7324725"/>
                </a:lnTo>
                <a:lnTo>
                  <a:pt x="0" y="0"/>
                </a:lnTo>
                <a:close/>
              </a:path>
            </a:pathLst>
          </a:custGeom>
          <a:solidFill>
            <a:srgbClr val="004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22564" y="2272842"/>
            <a:ext cx="5662930" cy="1017905"/>
            <a:chOff x="722564" y="2272842"/>
            <a:chExt cx="5662930" cy="1017905"/>
          </a:xfrm>
        </p:grpSpPr>
        <p:sp>
          <p:nvSpPr>
            <p:cNvPr id="4" name="object 4">
              <a:hlinkClick r:id="rId2" action="ppaction://hlinksldjump"/>
            </p:cNvPr>
            <p:cNvSpPr/>
            <p:nvPr/>
          </p:nvSpPr>
          <p:spPr>
            <a:xfrm>
              <a:off x="731876" y="2272842"/>
              <a:ext cx="5654040" cy="1002030"/>
            </a:xfrm>
            <a:custGeom>
              <a:avLst/>
              <a:gdLst/>
              <a:ahLst/>
              <a:cxnLst/>
              <a:rect l="l" t="t" r="r" b="b"/>
              <a:pathLst>
                <a:path w="5654040" h="1002029">
                  <a:moveTo>
                    <a:pt x="5605444" y="1001865"/>
                  </a:moveTo>
                  <a:lnTo>
                    <a:pt x="48096" y="1001865"/>
                  </a:lnTo>
                  <a:lnTo>
                    <a:pt x="42425" y="998838"/>
                  </a:lnTo>
                  <a:lnTo>
                    <a:pt x="7254" y="956020"/>
                  </a:lnTo>
                  <a:lnTo>
                    <a:pt x="0" y="919552"/>
                  </a:lnTo>
                  <a:lnTo>
                    <a:pt x="0" y="95296"/>
                  </a:lnTo>
                  <a:lnTo>
                    <a:pt x="16010" y="42425"/>
                  </a:lnTo>
                  <a:lnTo>
                    <a:pt x="58828" y="7253"/>
                  </a:lnTo>
                  <a:lnTo>
                    <a:pt x="95295" y="0"/>
                  </a:lnTo>
                  <a:lnTo>
                    <a:pt x="5558245" y="0"/>
                  </a:lnTo>
                  <a:lnTo>
                    <a:pt x="5611115" y="16010"/>
                  </a:lnTo>
                  <a:lnTo>
                    <a:pt x="5646286" y="58828"/>
                  </a:lnTo>
                  <a:lnTo>
                    <a:pt x="5653540" y="95296"/>
                  </a:lnTo>
                  <a:lnTo>
                    <a:pt x="5653540" y="919552"/>
                  </a:lnTo>
                  <a:lnTo>
                    <a:pt x="5637530" y="972423"/>
                  </a:lnTo>
                  <a:lnTo>
                    <a:pt x="5605444" y="1001865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32090" y="2331918"/>
              <a:ext cx="76200" cy="949325"/>
            </a:xfrm>
            <a:custGeom>
              <a:avLst/>
              <a:gdLst/>
              <a:ahLst/>
              <a:cxnLst/>
              <a:rect l="l" t="t" r="r" b="b"/>
              <a:pathLst>
                <a:path w="76200" h="949325">
                  <a:moveTo>
                    <a:pt x="75687" y="948957"/>
                  </a:moveTo>
                  <a:lnTo>
                    <a:pt x="58798" y="943846"/>
                  </a:lnTo>
                  <a:lnTo>
                    <a:pt x="42404" y="935129"/>
                  </a:lnTo>
                  <a:lnTo>
                    <a:pt x="41421" y="934327"/>
                  </a:lnTo>
                </a:path>
                <a:path w="76200" h="949325">
                  <a:moveTo>
                    <a:pt x="16002" y="908837"/>
                  </a:moveTo>
                  <a:lnTo>
                    <a:pt x="7250" y="892511"/>
                  </a:lnTo>
                  <a:lnTo>
                    <a:pt x="1847" y="874803"/>
                  </a:lnTo>
                  <a:lnTo>
                    <a:pt x="0" y="856212"/>
                  </a:lnTo>
                  <a:lnTo>
                    <a:pt x="0" y="35778"/>
                  </a:lnTo>
                  <a:lnTo>
                    <a:pt x="1847" y="17186"/>
                  </a:lnTo>
                  <a:lnTo>
                    <a:pt x="7091" y="0"/>
                  </a:lnTo>
                </a:path>
              </a:pathLst>
            </a:custGeom>
            <a:ln w="19011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9299" y="2628654"/>
            <a:ext cx="40424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solidFill>
                  <a:srgbClr val="FEFEFE"/>
                </a:solidFill>
                <a:latin typeface="Trebuchet MS"/>
                <a:cs typeface="Trebuchet MS"/>
              </a:rPr>
              <a:t>3.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10" dirty="0">
                <a:solidFill>
                  <a:srgbClr val="FEFEFE"/>
                </a:solidFill>
                <a:latin typeface="Trebuchet MS"/>
                <a:cs typeface="Trebuchet MS"/>
              </a:rPr>
              <a:t>CIRI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95" dirty="0">
                <a:solidFill>
                  <a:srgbClr val="FEFEFE"/>
                </a:solidFill>
                <a:latin typeface="Trebuchet MS"/>
                <a:cs typeface="Trebuchet MS"/>
              </a:rPr>
              <a:t>ATAU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85" dirty="0">
                <a:solidFill>
                  <a:srgbClr val="FEFEFE"/>
                </a:solidFill>
                <a:latin typeface="Trebuchet MS"/>
                <a:cs typeface="Trebuchet MS"/>
              </a:rPr>
              <a:t>KARAKTERISTIK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FEFEFE"/>
                </a:solidFill>
                <a:latin typeface="Trebuchet MS"/>
                <a:cs typeface="Trebuchet MS"/>
              </a:rPr>
              <a:t>BIOGRAFI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27" y="1026557"/>
            <a:ext cx="5662930" cy="1036955"/>
            <a:chOff x="722627" y="1026557"/>
            <a:chExt cx="5662930" cy="1036955"/>
          </a:xfrm>
        </p:grpSpPr>
        <p:sp>
          <p:nvSpPr>
            <p:cNvPr id="8" name="object 8">
              <a:hlinkClick r:id="rId3" action="ppaction://hlinksldjump"/>
            </p:cNvPr>
            <p:cNvSpPr/>
            <p:nvPr/>
          </p:nvSpPr>
          <p:spPr>
            <a:xfrm>
              <a:off x="731876" y="1036107"/>
              <a:ext cx="5654040" cy="1027430"/>
            </a:xfrm>
            <a:custGeom>
              <a:avLst/>
              <a:gdLst/>
              <a:ahLst/>
              <a:cxnLst/>
              <a:rect l="l" t="t" r="r" b="b"/>
              <a:pathLst>
                <a:path w="5654040" h="1027430">
                  <a:moveTo>
                    <a:pt x="5558244" y="1027082"/>
                  </a:moveTo>
                  <a:lnTo>
                    <a:pt x="95296" y="1027082"/>
                  </a:lnTo>
                  <a:lnTo>
                    <a:pt x="76618" y="1025234"/>
                  </a:lnTo>
                  <a:lnTo>
                    <a:pt x="27911" y="999171"/>
                  </a:lnTo>
                  <a:lnTo>
                    <a:pt x="1848" y="950464"/>
                  </a:lnTo>
                  <a:lnTo>
                    <a:pt x="0" y="931786"/>
                  </a:lnTo>
                  <a:lnTo>
                    <a:pt x="0" y="95296"/>
                  </a:lnTo>
                  <a:lnTo>
                    <a:pt x="16010" y="42425"/>
                  </a:lnTo>
                  <a:lnTo>
                    <a:pt x="58828" y="7254"/>
                  </a:lnTo>
                  <a:lnTo>
                    <a:pt x="95296" y="0"/>
                  </a:lnTo>
                  <a:lnTo>
                    <a:pt x="5558244" y="0"/>
                  </a:lnTo>
                  <a:lnTo>
                    <a:pt x="5611114" y="16010"/>
                  </a:lnTo>
                  <a:lnTo>
                    <a:pt x="5646286" y="58828"/>
                  </a:lnTo>
                  <a:lnTo>
                    <a:pt x="5653540" y="95296"/>
                  </a:lnTo>
                  <a:lnTo>
                    <a:pt x="5653540" y="931786"/>
                  </a:lnTo>
                  <a:lnTo>
                    <a:pt x="5637530" y="984656"/>
                  </a:lnTo>
                  <a:lnTo>
                    <a:pt x="5594712" y="1019828"/>
                  </a:lnTo>
                  <a:lnTo>
                    <a:pt x="5558244" y="1027082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27398" y="1036107"/>
              <a:ext cx="5495925" cy="6985"/>
            </a:xfrm>
            <a:custGeom>
              <a:avLst/>
              <a:gdLst/>
              <a:ahLst/>
              <a:cxnLst/>
              <a:rect l="l" t="t" r="r" b="b"/>
              <a:pathLst>
                <a:path w="5495925" h="6984">
                  <a:moveTo>
                    <a:pt x="-9550" y="3485"/>
                  </a:moveTo>
                  <a:lnTo>
                    <a:pt x="5505060" y="3485"/>
                  </a:lnTo>
                </a:path>
              </a:pathLst>
            </a:custGeom>
            <a:ln w="26072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2153" y="1036107"/>
              <a:ext cx="95250" cy="947419"/>
            </a:xfrm>
            <a:custGeom>
              <a:avLst/>
              <a:gdLst/>
              <a:ahLst/>
              <a:cxnLst/>
              <a:rect l="l" t="t" r="r" b="b"/>
              <a:pathLst>
                <a:path w="95250" h="947419">
                  <a:moveTo>
                    <a:pt x="1319" y="947081"/>
                  </a:moveTo>
                  <a:lnTo>
                    <a:pt x="0" y="933708"/>
                  </a:lnTo>
                  <a:lnTo>
                    <a:pt x="0" y="95493"/>
                  </a:lnTo>
                  <a:lnTo>
                    <a:pt x="16002" y="42513"/>
                  </a:lnTo>
                  <a:lnTo>
                    <a:pt x="58796" y="7268"/>
                  </a:lnTo>
                  <a:lnTo>
                    <a:pt x="76577" y="1851"/>
                  </a:lnTo>
                  <a:lnTo>
                    <a:pt x="95245" y="0"/>
                  </a:lnTo>
                </a:path>
              </a:pathLst>
            </a:custGeom>
            <a:ln w="19051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9299" y="1391919"/>
            <a:ext cx="339915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10" dirty="0">
                <a:solidFill>
                  <a:srgbClr val="FEFEFE"/>
                </a:solidFill>
                <a:latin typeface="Trebuchet MS"/>
                <a:cs typeface="Trebuchet MS"/>
              </a:rPr>
              <a:t>1</a:t>
            </a:r>
            <a:r>
              <a:rPr sz="1600" b="1" spc="-175" dirty="0">
                <a:solidFill>
                  <a:srgbClr val="FEFEFE"/>
                </a:solidFill>
                <a:latin typeface="Trebuchet MS"/>
                <a:cs typeface="Trebuchet MS"/>
              </a:rPr>
              <a:t>.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80" dirty="0">
                <a:solidFill>
                  <a:srgbClr val="FEFEFE"/>
                </a:solidFill>
                <a:latin typeface="Trebuchet MS"/>
                <a:cs typeface="Trebuchet MS"/>
              </a:rPr>
              <a:t>P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E</a:t>
            </a:r>
            <a:r>
              <a:rPr sz="1600" b="1" spc="155" dirty="0">
                <a:solidFill>
                  <a:srgbClr val="FEFEFE"/>
                </a:solidFill>
                <a:latin typeface="Trebuchet MS"/>
                <a:cs typeface="Trebuchet MS"/>
              </a:rPr>
              <a:t>N</a:t>
            </a:r>
            <a:r>
              <a:rPr sz="1600" b="1" spc="200" dirty="0">
                <a:solidFill>
                  <a:srgbClr val="FEFEFE"/>
                </a:solidFill>
                <a:latin typeface="Trebuchet MS"/>
                <a:cs typeface="Trebuchet MS"/>
              </a:rPr>
              <a:t>G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E</a:t>
            </a:r>
            <a:r>
              <a:rPr sz="1600" b="1" spc="95" dirty="0">
                <a:solidFill>
                  <a:srgbClr val="FEFEFE"/>
                </a:solidFill>
                <a:latin typeface="Trebuchet MS"/>
                <a:cs typeface="Trebuchet MS"/>
              </a:rPr>
              <a:t>R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T</a:t>
            </a:r>
            <a:r>
              <a:rPr sz="1600" b="1" spc="45" dirty="0">
                <a:solidFill>
                  <a:srgbClr val="FEFEFE"/>
                </a:solidFill>
                <a:latin typeface="Trebuchet MS"/>
                <a:cs typeface="Trebuchet MS"/>
              </a:rPr>
              <a:t>I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600" b="1" spc="105" dirty="0">
                <a:solidFill>
                  <a:srgbClr val="FEFEFE"/>
                </a:solidFill>
                <a:latin typeface="Trebuchet MS"/>
                <a:cs typeface="Trebuchet MS"/>
              </a:rPr>
              <a:t>N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65" dirty="0">
                <a:solidFill>
                  <a:srgbClr val="FEFEFE"/>
                </a:solidFill>
                <a:latin typeface="Trebuchet MS"/>
                <a:cs typeface="Trebuchet MS"/>
              </a:rPr>
              <a:t>D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600" b="1" spc="105" dirty="0">
                <a:solidFill>
                  <a:srgbClr val="FEFEFE"/>
                </a:solidFill>
                <a:latin typeface="Trebuchet MS"/>
                <a:cs typeface="Trebuchet MS"/>
              </a:rPr>
              <a:t>N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45" dirty="0">
                <a:solidFill>
                  <a:srgbClr val="FEFEFE"/>
                </a:solidFill>
                <a:latin typeface="Trebuchet MS"/>
                <a:cs typeface="Trebuchet MS"/>
              </a:rPr>
              <a:t>I</a:t>
            </a:r>
            <a:r>
              <a:rPr sz="1600" b="1" spc="204" dirty="0">
                <a:solidFill>
                  <a:srgbClr val="FEFEFE"/>
                </a:solidFill>
                <a:latin typeface="Trebuchet MS"/>
                <a:cs typeface="Trebuchet MS"/>
              </a:rPr>
              <a:t>S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I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25" dirty="0">
                <a:solidFill>
                  <a:srgbClr val="FEFEFE"/>
                </a:solidFill>
                <a:latin typeface="Trebuchet MS"/>
                <a:cs typeface="Trebuchet MS"/>
              </a:rPr>
              <a:t>B</a:t>
            </a:r>
            <a:r>
              <a:rPr sz="1600" b="1" spc="45" dirty="0">
                <a:solidFill>
                  <a:srgbClr val="FEFEFE"/>
                </a:solidFill>
                <a:latin typeface="Trebuchet MS"/>
                <a:cs typeface="Trebuchet MS"/>
              </a:rPr>
              <a:t>I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O</a:t>
            </a:r>
            <a:r>
              <a:rPr sz="1600" b="1" spc="200" dirty="0">
                <a:solidFill>
                  <a:srgbClr val="FEFEFE"/>
                </a:solidFill>
                <a:latin typeface="Trebuchet MS"/>
                <a:cs typeface="Trebuchet MS"/>
              </a:rPr>
              <a:t>G</a:t>
            </a:r>
            <a:r>
              <a:rPr sz="1600" b="1" spc="95" dirty="0">
                <a:solidFill>
                  <a:srgbClr val="FEFEFE"/>
                </a:solidFill>
                <a:latin typeface="Trebuchet MS"/>
                <a:cs typeface="Trebuchet MS"/>
              </a:rPr>
              <a:t>R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600" b="1" spc="-40" dirty="0">
                <a:solidFill>
                  <a:srgbClr val="FEFEFE"/>
                </a:solidFill>
                <a:latin typeface="Trebuchet MS"/>
                <a:cs typeface="Trebuchet MS"/>
              </a:rPr>
              <a:t>F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I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4378" y="3495433"/>
            <a:ext cx="5668010" cy="1036955"/>
            <a:chOff x="724378" y="3495433"/>
            <a:chExt cx="5668010" cy="1036955"/>
          </a:xfrm>
        </p:grpSpPr>
        <p:sp>
          <p:nvSpPr>
            <p:cNvPr id="13" name="object 13"/>
            <p:cNvSpPr/>
            <p:nvPr/>
          </p:nvSpPr>
          <p:spPr>
            <a:xfrm>
              <a:off x="731877" y="3503146"/>
              <a:ext cx="5654040" cy="1002030"/>
            </a:xfrm>
            <a:custGeom>
              <a:avLst/>
              <a:gdLst/>
              <a:ahLst/>
              <a:cxnLst/>
              <a:rect l="l" t="t" r="r" b="b"/>
              <a:pathLst>
                <a:path w="5654040" h="1002029">
                  <a:moveTo>
                    <a:pt x="5606568" y="1001865"/>
                  </a:moveTo>
                  <a:lnTo>
                    <a:pt x="46972" y="1001865"/>
                  </a:lnTo>
                  <a:lnTo>
                    <a:pt x="42425" y="999437"/>
                  </a:lnTo>
                  <a:lnTo>
                    <a:pt x="7254" y="956620"/>
                  </a:lnTo>
                  <a:lnTo>
                    <a:pt x="0" y="920151"/>
                  </a:lnTo>
                  <a:lnTo>
                    <a:pt x="0" y="95296"/>
                  </a:lnTo>
                  <a:lnTo>
                    <a:pt x="16010" y="42425"/>
                  </a:lnTo>
                  <a:lnTo>
                    <a:pt x="58828" y="7254"/>
                  </a:lnTo>
                  <a:lnTo>
                    <a:pt x="5558244" y="0"/>
                  </a:lnTo>
                  <a:lnTo>
                    <a:pt x="5576922" y="1848"/>
                  </a:lnTo>
                  <a:lnTo>
                    <a:pt x="5625629" y="27911"/>
                  </a:lnTo>
                  <a:lnTo>
                    <a:pt x="5651692" y="76618"/>
                  </a:lnTo>
                  <a:lnTo>
                    <a:pt x="5653540" y="95296"/>
                  </a:lnTo>
                  <a:lnTo>
                    <a:pt x="5653540" y="920151"/>
                  </a:lnTo>
                  <a:lnTo>
                    <a:pt x="5637530" y="973022"/>
                  </a:lnTo>
                  <a:lnTo>
                    <a:pt x="5606568" y="1001865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3947" y="3505002"/>
              <a:ext cx="5648960" cy="1017905"/>
            </a:xfrm>
            <a:custGeom>
              <a:avLst/>
              <a:gdLst/>
              <a:ahLst/>
              <a:cxnLst/>
              <a:rect l="l" t="t" r="r" b="b"/>
              <a:pathLst>
                <a:path w="5648960" h="1017904">
                  <a:moveTo>
                    <a:pt x="5572208" y="0"/>
                  </a:moveTo>
                  <a:lnTo>
                    <a:pt x="5620890" y="26172"/>
                  </a:lnTo>
                  <a:lnTo>
                    <a:pt x="5646940" y="75081"/>
                  </a:lnTo>
                  <a:lnTo>
                    <a:pt x="5648787" y="93837"/>
                  </a:lnTo>
                  <a:lnTo>
                    <a:pt x="5648787" y="922123"/>
                  </a:lnTo>
                  <a:lnTo>
                    <a:pt x="5632785" y="975214"/>
                  </a:lnTo>
                  <a:lnTo>
                    <a:pt x="5589989" y="1010532"/>
                  </a:lnTo>
                  <a:lnTo>
                    <a:pt x="5553540" y="1017816"/>
                  </a:lnTo>
                  <a:lnTo>
                    <a:pt x="93400" y="1017816"/>
                  </a:lnTo>
                  <a:lnTo>
                    <a:pt x="40557" y="1001739"/>
                  </a:lnTo>
                  <a:lnTo>
                    <a:pt x="5403" y="958743"/>
                  </a:lnTo>
                  <a:lnTo>
                    <a:pt x="0" y="940879"/>
                  </a:lnTo>
                </a:path>
                <a:path w="5648960" h="1017904">
                  <a:moveTo>
                    <a:pt x="26050" y="26171"/>
                  </a:moveTo>
                  <a:lnTo>
                    <a:pt x="27685" y="24825"/>
                  </a:lnTo>
                </a:path>
              </a:pathLst>
            </a:custGeom>
            <a:ln w="19095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9299" y="3858958"/>
            <a:ext cx="4003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EFEFE"/>
                </a:solidFill>
                <a:latin typeface="Trebuchet MS"/>
                <a:cs typeface="Trebuchet MS"/>
              </a:rPr>
              <a:t>5.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14" dirty="0">
                <a:solidFill>
                  <a:srgbClr val="FEFEFE"/>
                </a:solidFill>
                <a:latin typeface="Trebuchet MS"/>
                <a:cs typeface="Trebuchet MS"/>
              </a:rPr>
              <a:t>PARAGRAF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60" dirty="0">
                <a:solidFill>
                  <a:srgbClr val="FEFEFE"/>
                </a:solidFill>
                <a:latin typeface="Trebuchet MS"/>
                <a:cs typeface="Trebuchet MS"/>
              </a:rPr>
              <a:t>DEDUKTIF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50" dirty="0">
                <a:solidFill>
                  <a:srgbClr val="FEFEFE"/>
                </a:solidFill>
                <a:latin typeface="Trebuchet MS"/>
                <a:cs typeface="Trebuchet MS"/>
              </a:rPr>
              <a:t>DAN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65" dirty="0">
                <a:solidFill>
                  <a:srgbClr val="FEFEFE"/>
                </a:solidFill>
                <a:latin typeface="Trebuchet MS"/>
                <a:cs typeface="Trebuchet MS"/>
              </a:rPr>
              <a:t>INDUKTIF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22769" y="2270537"/>
            <a:ext cx="5662930" cy="1021715"/>
            <a:chOff x="6622769" y="2270537"/>
            <a:chExt cx="5662930" cy="1021715"/>
          </a:xfrm>
        </p:grpSpPr>
        <p:sp>
          <p:nvSpPr>
            <p:cNvPr id="17" name="object 17"/>
            <p:cNvSpPr/>
            <p:nvPr/>
          </p:nvSpPr>
          <p:spPr>
            <a:xfrm>
              <a:off x="6632081" y="2272842"/>
              <a:ext cx="5654040" cy="1002030"/>
            </a:xfrm>
            <a:custGeom>
              <a:avLst/>
              <a:gdLst/>
              <a:ahLst/>
              <a:cxnLst/>
              <a:rect l="l" t="t" r="r" b="b"/>
              <a:pathLst>
                <a:path w="5654040" h="1002029">
                  <a:moveTo>
                    <a:pt x="5605444" y="1001865"/>
                  </a:moveTo>
                  <a:lnTo>
                    <a:pt x="48096" y="1001865"/>
                  </a:lnTo>
                  <a:lnTo>
                    <a:pt x="42426" y="998838"/>
                  </a:lnTo>
                  <a:lnTo>
                    <a:pt x="7254" y="956020"/>
                  </a:lnTo>
                  <a:lnTo>
                    <a:pt x="0" y="919552"/>
                  </a:lnTo>
                  <a:lnTo>
                    <a:pt x="0" y="95296"/>
                  </a:lnTo>
                  <a:lnTo>
                    <a:pt x="16011" y="42425"/>
                  </a:lnTo>
                  <a:lnTo>
                    <a:pt x="58828" y="7253"/>
                  </a:lnTo>
                  <a:lnTo>
                    <a:pt x="95295" y="0"/>
                  </a:lnTo>
                  <a:lnTo>
                    <a:pt x="5558245" y="0"/>
                  </a:lnTo>
                  <a:lnTo>
                    <a:pt x="5611115" y="16010"/>
                  </a:lnTo>
                  <a:lnTo>
                    <a:pt x="5646286" y="58828"/>
                  </a:lnTo>
                  <a:lnTo>
                    <a:pt x="5653540" y="95296"/>
                  </a:lnTo>
                  <a:lnTo>
                    <a:pt x="5653540" y="919552"/>
                  </a:lnTo>
                  <a:lnTo>
                    <a:pt x="5637530" y="972423"/>
                  </a:lnTo>
                  <a:lnTo>
                    <a:pt x="5605444" y="1001865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2294" y="2280063"/>
              <a:ext cx="88900" cy="1002665"/>
            </a:xfrm>
            <a:custGeom>
              <a:avLst/>
              <a:gdLst/>
              <a:ahLst/>
              <a:cxnLst/>
              <a:rect l="l" t="t" r="r" b="b"/>
              <a:pathLst>
                <a:path w="88900" h="1002664">
                  <a:moveTo>
                    <a:pt x="88890" y="1002295"/>
                  </a:moveTo>
                  <a:lnTo>
                    <a:pt x="42404" y="986985"/>
                  </a:lnTo>
                  <a:lnTo>
                    <a:pt x="7250" y="944366"/>
                  </a:lnTo>
                  <a:lnTo>
                    <a:pt x="0" y="908067"/>
                  </a:lnTo>
                  <a:lnTo>
                    <a:pt x="0" y="87634"/>
                  </a:lnTo>
                  <a:lnTo>
                    <a:pt x="16002" y="35008"/>
                  </a:lnTo>
                  <a:lnTo>
                    <a:pt x="42404" y="8716"/>
                  </a:lnTo>
                  <a:lnTo>
                    <a:pt x="58797" y="0"/>
                  </a:lnTo>
                </a:path>
              </a:pathLst>
            </a:custGeom>
            <a:ln w="19050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19503" y="2628654"/>
            <a:ext cx="33782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4.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FEFEFE"/>
                </a:solidFill>
                <a:latin typeface="Trebuchet MS"/>
                <a:cs typeface="Trebuchet MS"/>
              </a:rPr>
              <a:t>IDE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25" dirty="0">
                <a:solidFill>
                  <a:srgbClr val="FEFEFE"/>
                </a:solidFill>
                <a:latin typeface="Trebuchet MS"/>
                <a:cs typeface="Trebuchet MS"/>
              </a:rPr>
              <a:t>POKOK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50" dirty="0">
                <a:solidFill>
                  <a:srgbClr val="FEFEFE"/>
                </a:solidFill>
                <a:latin typeface="Trebuchet MS"/>
                <a:cs typeface="Trebuchet MS"/>
              </a:rPr>
              <a:t>DAN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FEFEFE"/>
                </a:solidFill>
                <a:latin typeface="Trebuchet MS"/>
                <a:cs typeface="Trebuchet MS"/>
              </a:rPr>
              <a:t>IDE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70" dirty="0">
                <a:solidFill>
                  <a:srgbClr val="FEFEFE"/>
                </a:solidFill>
                <a:latin typeface="Trebuchet MS"/>
                <a:cs typeface="Trebuchet MS"/>
              </a:rPr>
              <a:t>PENJELAS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22604" y="1026584"/>
            <a:ext cx="5663565" cy="1030605"/>
            <a:chOff x="6622604" y="1026584"/>
            <a:chExt cx="5663565" cy="1030605"/>
          </a:xfrm>
        </p:grpSpPr>
        <p:sp>
          <p:nvSpPr>
            <p:cNvPr id="21" name="object 21"/>
            <p:cNvSpPr/>
            <p:nvPr/>
          </p:nvSpPr>
          <p:spPr>
            <a:xfrm>
              <a:off x="6632081" y="1036107"/>
              <a:ext cx="5654040" cy="1021080"/>
            </a:xfrm>
            <a:custGeom>
              <a:avLst/>
              <a:gdLst/>
              <a:ahLst/>
              <a:cxnLst/>
              <a:rect l="l" t="t" r="r" b="b"/>
              <a:pathLst>
                <a:path w="5654040" h="1021080">
                  <a:moveTo>
                    <a:pt x="5558244" y="1020745"/>
                  </a:moveTo>
                  <a:lnTo>
                    <a:pt x="95296" y="1020745"/>
                  </a:lnTo>
                  <a:lnTo>
                    <a:pt x="76618" y="1018897"/>
                  </a:lnTo>
                  <a:lnTo>
                    <a:pt x="27912" y="992833"/>
                  </a:lnTo>
                  <a:lnTo>
                    <a:pt x="1848" y="944126"/>
                  </a:lnTo>
                  <a:lnTo>
                    <a:pt x="0" y="925448"/>
                  </a:lnTo>
                  <a:lnTo>
                    <a:pt x="0" y="95296"/>
                  </a:lnTo>
                  <a:lnTo>
                    <a:pt x="16011" y="42425"/>
                  </a:lnTo>
                  <a:lnTo>
                    <a:pt x="58828" y="7254"/>
                  </a:lnTo>
                  <a:lnTo>
                    <a:pt x="95296" y="0"/>
                  </a:lnTo>
                  <a:lnTo>
                    <a:pt x="5558244" y="0"/>
                  </a:lnTo>
                  <a:lnTo>
                    <a:pt x="5611115" y="16010"/>
                  </a:lnTo>
                  <a:lnTo>
                    <a:pt x="5646286" y="58828"/>
                  </a:lnTo>
                  <a:lnTo>
                    <a:pt x="5653540" y="95296"/>
                  </a:lnTo>
                  <a:lnTo>
                    <a:pt x="5653540" y="925448"/>
                  </a:lnTo>
                  <a:lnTo>
                    <a:pt x="5637530" y="978319"/>
                  </a:lnTo>
                  <a:lnTo>
                    <a:pt x="5594712" y="1013491"/>
                  </a:lnTo>
                  <a:lnTo>
                    <a:pt x="5558244" y="1020745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27380" y="1036107"/>
              <a:ext cx="5513705" cy="16510"/>
            </a:xfrm>
            <a:custGeom>
              <a:avLst/>
              <a:gdLst/>
              <a:ahLst/>
              <a:cxnLst/>
              <a:rect l="l" t="t" r="r" b="b"/>
              <a:pathLst>
                <a:path w="5513705" h="16509">
                  <a:moveTo>
                    <a:pt x="-9519" y="7996"/>
                  </a:moveTo>
                  <a:lnTo>
                    <a:pt x="5522848" y="7996"/>
                  </a:lnTo>
                </a:path>
              </a:pathLst>
            </a:custGeom>
            <a:ln w="35033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2604" y="1026584"/>
              <a:ext cx="114299" cy="11424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819503" y="1391919"/>
            <a:ext cx="21570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5" dirty="0">
                <a:solidFill>
                  <a:srgbClr val="FEFEFE"/>
                </a:solidFill>
                <a:latin typeface="Trebuchet MS"/>
                <a:cs typeface="Trebuchet MS"/>
              </a:rPr>
              <a:t>2.</a:t>
            </a:r>
            <a:r>
              <a:rPr sz="1600" b="1" spc="-3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90" dirty="0">
                <a:solidFill>
                  <a:srgbClr val="FEFEFE"/>
                </a:solidFill>
                <a:latin typeface="Trebuchet MS"/>
                <a:cs typeface="Trebuchet MS"/>
              </a:rPr>
              <a:t>TUJUAN</a:t>
            </a:r>
            <a:r>
              <a:rPr sz="1600" b="1" spc="-3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FEFEFE"/>
                </a:solidFill>
                <a:latin typeface="Trebuchet MS"/>
                <a:cs typeface="Trebuchet MS"/>
              </a:rPr>
              <a:t>BIOGRAFI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22735" y="3495433"/>
            <a:ext cx="5663565" cy="1036955"/>
            <a:chOff x="6622735" y="3495433"/>
            <a:chExt cx="5663565" cy="1036955"/>
          </a:xfrm>
        </p:grpSpPr>
        <p:sp>
          <p:nvSpPr>
            <p:cNvPr id="26" name="object 26"/>
            <p:cNvSpPr/>
            <p:nvPr/>
          </p:nvSpPr>
          <p:spPr>
            <a:xfrm>
              <a:off x="6632081" y="3503146"/>
              <a:ext cx="5654040" cy="1002030"/>
            </a:xfrm>
            <a:custGeom>
              <a:avLst/>
              <a:gdLst/>
              <a:ahLst/>
              <a:cxnLst/>
              <a:rect l="l" t="t" r="r" b="b"/>
              <a:pathLst>
                <a:path w="5654040" h="1002029">
                  <a:moveTo>
                    <a:pt x="5606568" y="1001865"/>
                  </a:moveTo>
                  <a:lnTo>
                    <a:pt x="46973" y="1001865"/>
                  </a:lnTo>
                  <a:lnTo>
                    <a:pt x="42426" y="999437"/>
                  </a:lnTo>
                  <a:lnTo>
                    <a:pt x="7254" y="956620"/>
                  </a:lnTo>
                  <a:lnTo>
                    <a:pt x="0" y="920151"/>
                  </a:lnTo>
                  <a:lnTo>
                    <a:pt x="0" y="95296"/>
                  </a:lnTo>
                  <a:lnTo>
                    <a:pt x="16011" y="42425"/>
                  </a:lnTo>
                  <a:lnTo>
                    <a:pt x="58828" y="7254"/>
                  </a:lnTo>
                  <a:lnTo>
                    <a:pt x="5558244" y="0"/>
                  </a:lnTo>
                  <a:lnTo>
                    <a:pt x="5576922" y="1848"/>
                  </a:lnTo>
                  <a:lnTo>
                    <a:pt x="5625629" y="27911"/>
                  </a:lnTo>
                  <a:lnTo>
                    <a:pt x="5651692" y="76618"/>
                  </a:lnTo>
                  <a:lnTo>
                    <a:pt x="5653540" y="95296"/>
                  </a:lnTo>
                  <a:lnTo>
                    <a:pt x="5653540" y="920151"/>
                  </a:lnTo>
                  <a:lnTo>
                    <a:pt x="5637530" y="973022"/>
                  </a:lnTo>
                  <a:lnTo>
                    <a:pt x="5606568" y="1001865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32304" y="3505002"/>
              <a:ext cx="5644515" cy="1017905"/>
            </a:xfrm>
            <a:custGeom>
              <a:avLst/>
              <a:gdLst/>
              <a:ahLst/>
              <a:cxnLst/>
              <a:rect l="l" t="t" r="r" b="b"/>
              <a:pathLst>
                <a:path w="5644515" h="1017904">
                  <a:moveTo>
                    <a:pt x="5585853" y="3601"/>
                  </a:moveTo>
                  <a:lnTo>
                    <a:pt x="5591836" y="5428"/>
                  </a:lnTo>
                  <a:lnTo>
                    <a:pt x="5608230" y="14221"/>
                  </a:lnTo>
                  <a:lnTo>
                    <a:pt x="5622019" y="25580"/>
                  </a:lnTo>
                </a:path>
                <a:path w="5644515" h="1017904">
                  <a:moveTo>
                    <a:pt x="5644386" y="955430"/>
                  </a:moveTo>
                  <a:lnTo>
                    <a:pt x="5622737" y="989788"/>
                  </a:lnTo>
                  <a:lnTo>
                    <a:pt x="5574055" y="1015960"/>
                  </a:lnTo>
                  <a:lnTo>
                    <a:pt x="5555387" y="1017816"/>
                  </a:lnTo>
                  <a:lnTo>
                    <a:pt x="95247" y="1017816"/>
                  </a:lnTo>
                  <a:lnTo>
                    <a:pt x="42404" y="1001739"/>
                  </a:lnTo>
                  <a:lnTo>
                    <a:pt x="7250" y="958743"/>
                  </a:lnTo>
                  <a:lnTo>
                    <a:pt x="0" y="922123"/>
                  </a:lnTo>
                  <a:lnTo>
                    <a:pt x="0" y="93837"/>
                  </a:lnTo>
                  <a:lnTo>
                    <a:pt x="16002" y="40746"/>
                  </a:lnTo>
                  <a:lnTo>
                    <a:pt x="58797" y="5428"/>
                  </a:lnTo>
                  <a:lnTo>
                    <a:pt x="76578" y="0"/>
                  </a:lnTo>
                </a:path>
              </a:pathLst>
            </a:custGeom>
            <a:ln w="19095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19503" y="3858958"/>
            <a:ext cx="24085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FEFEFE"/>
                </a:solidFill>
                <a:latin typeface="Trebuchet MS"/>
                <a:cs typeface="Trebuchet MS"/>
              </a:rPr>
              <a:t>6.</a:t>
            </a:r>
            <a:r>
              <a:rPr sz="1600" b="1" spc="-3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75" dirty="0">
                <a:solidFill>
                  <a:srgbClr val="FEFEFE"/>
                </a:solidFill>
                <a:latin typeface="Trebuchet MS"/>
                <a:cs typeface="Trebuchet MS"/>
              </a:rPr>
              <a:t>STRUKTUR</a:t>
            </a:r>
            <a:r>
              <a:rPr sz="1600" b="1" spc="-3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FEFEFE"/>
                </a:solidFill>
                <a:latin typeface="Trebuchet MS"/>
                <a:cs typeface="Trebuchet MS"/>
              </a:rPr>
              <a:t>BIOGRAFI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437824" y="292865"/>
            <a:ext cx="2141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70" dirty="0">
                <a:solidFill>
                  <a:srgbClr val="FFFFFF"/>
                </a:solidFill>
                <a:latin typeface="Trebuchet MS"/>
                <a:cs typeface="Trebuchet MS"/>
              </a:rPr>
              <a:t>DAFTAR</a:t>
            </a:r>
            <a:r>
              <a:rPr sz="32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rebuchet MS"/>
                <a:cs typeface="Trebuchet MS"/>
              </a:rPr>
              <a:t>ISI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22735" y="5978218"/>
            <a:ext cx="5665470" cy="1031875"/>
            <a:chOff x="6622735" y="5978218"/>
            <a:chExt cx="5665470" cy="1031875"/>
          </a:xfrm>
        </p:grpSpPr>
        <p:sp>
          <p:nvSpPr>
            <p:cNvPr id="31" name="object 31"/>
            <p:cNvSpPr/>
            <p:nvPr/>
          </p:nvSpPr>
          <p:spPr>
            <a:xfrm>
              <a:off x="6632081" y="5980503"/>
              <a:ext cx="5654040" cy="1002030"/>
            </a:xfrm>
            <a:custGeom>
              <a:avLst/>
              <a:gdLst/>
              <a:ahLst/>
              <a:cxnLst/>
              <a:rect l="l" t="t" r="r" b="b"/>
              <a:pathLst>
                <a:path w="5654040" h="1002029">
                  <a:moveTo>
                    <a:pt x="5606567" y="1001865"/>
                  </a:moveTo>
                  <a:lnTo>
                    <a:pt x="46973" y="1001865"/>
                  </a:lnTo>
                  <a:lnTo>
                    <a:pt x="42426" y="999437"/>
                  </a:lnTo>
                  <a:lnTo>
                    <a:pt x="7254" y="956620"/>
                  </a:lnTo>
                  <a:lnTo>
                    <a:pt x="0" y="920151"/>
                  </a:lnTo>
                  <a:lnTo>
                    <a:pt x="0" y="95296"/>
                  </a:lnTo>
                  <a:lnTo>
                    <a:pt x="16011" y="42426"/>
                  </a:lnTo>
                  <a:lnTo>
                    <a:pt x="58828" y="7254"/>
                  </a:lnTo>
                  <a:lnTo>
                    <a:pt x="95296" y="0"/>
                  </a:lnTo>
                  <a:lnTo>
                    <a:pt x="5558244" y="0"/>
                  </a:lnTo>
                  <a:lnTo>
                    <a:pt x="5611115" y="16011"/>
                  </a:lnTo>
                  <a:lnTo>
                    <a:pt x="5646286" y="58828"/>
                  </a:lnTo>
                  <a:lnTo>
                    <a:pt x="5653540" y="95296"/>
                  </a:lnTo>
                  <a:lnTo>
                    <a:pt x="5653540" y="920151"/>
                  </a:lnTo>
                  <a:lnTo>
                    <a:pt x="5637530" y="973022"/>
                  </a:lnTo>
                  <a:lnTo>
                    <a:pt x="5606567" y="1001865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32304" y="5987787"/>
              <a:ext cx="5645785" cy="1012825"/>
            </a:xfrm>
            <a:custGeom>
              <a:avLst/>
              <a:gdLst/>
              <a:ahLst/>
              <a:cxnLst/>
              <a:rect l="l" t="t" r="r" b="b"/>
              <a:pathLst>
                <a:path w="5645784" h="1012825">
                  <a:moveTo>
                    <a:pt x="5608230" y="8793"/>
                  </a:moveTo>
                  <a:lnTo>
                    <a:pt x="5608415" y="8945"/>
                  </a:lnTo>
                </a:path>
                <a:path w="5645784" h="1012825">
                  <a:moveTo>
                    <a:pt x="5645767" y="945436"/>
                  </a:moveTo>
                  <a:lnTo>
                    <a:pt x="5622737" y="984360"/>
                  </a:lnTo>
                  <a:lnTo>
                    <a:pt x="5574055" y="1010532"/>
                  </a:lnTo>
                  <a:lnTo>
                    <a:pt x="5555387" y="1012388"/>
                  </a:lnTo>
                  <a:lnTo>
                    <a:pt x="95247" y="1012388"/>
                  </a:lnTo>
                  <a:lnTo>
                    <a:pt x="42404" y="996310"/>
                  </a:lnTo>
                  <a:lnTo>
                    <a:pt x="7250" y="953315"/>
                  </a:lnTo>
                  <a:lnTo>
                    <a:pt x="0" y="916695"/>
                  </a:lnTo>
                  <a:lnTo>
                    <a:pt x="0" y="88408"/>
                  </a:lnTo>
                  <a:lnTo>
                    <a:pt x="16002" y="35318"/>
                  </a:lnTo>
                  <a:lnTo>
                    <a:pt x="42404" y="8793"/>
                  </a:lnTo>
                  <a:lnTo>
                    <a:pt x="58797" y="0"/>
                  </a:lnTo>
                </a:path>
              </a:pathLst>
            </a:custGeom>
            <a:ln w="19095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819503" y="6336314"/>
            <a:ext cx="4721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10" dirty="0">
                <a:solidFill>
                  <a:srgbClr val="FEFEFE"/>
                </a:solidFill>
                <a:latin typeface="Trebuchet MS"/>
                <a:cs typeface="Trebuchet MS"/>
              </a:rPr>
              <a:t>1</a:t>
            </a:r>
            <a:r>
              <a:rPr sz="1600" b="1" spc="145" dirty="0">
                <a:solidFill>
                  <a:srgbClr val="FEFEFE"/>
                </a:solidFill>
                <a:latin typeface="Trebuchet MS"/>
                <a:cs typeface="Trebuchet MS"/>
              </a:rPr>
              <a:t>0</a:t>
            </a:r>
            <a:r>
              <a:rPr sz="1600" b="1" spc="-175" dirty="0">
                <a:solidFill>
                  <a:srgbClr val="FEFEFE"/>
                </a:solidFill>
                <a:latin typeface="Trebuchet MS"/>
                <a:cs typeface="Trebuchet MS"/>
              </a:rPr>
              <a:t>.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295" dirty="0">
                <a:solidFill>
                  <a:srgbClr val="FEFEFE"/>
                </a:solidFill>
                <a:latin typeface="Trebuchet MS"/>
                <a:cs typeface="Trebuchet MS"/>
              </a:rPr>
              <a:t>C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O</a:t>
            </a:r>
            <a:r>
              <a:rPr sz="1600" b="1" spc="155" dirty="0">
                <a:solidFill>
                  <a:srgbClr val="FEFEFE"/>
                </a:solidFill>
                <a:latin typeface="Trebuchet MS"/>
                <a:cs typeface="Trebuchet MS"/>
              </a:rPr>
              <a:t>N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T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O</a:t>
            </a:r>
            <a:r>
              <a:rPr sz="1600" b="1" spc="50" dirty="0">
                <a:solidFill>
                  <a:srgbClr val="FEFEFE"/>
                </a:solidFill>
                <a:latin typeface="Trebuchet MS"/>
                <a:cs typeface="Trebuchet MS"/>
              </a:rPr>
              <a:t>H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25" dirty="0">
                <a:solidFill>
                  <a:srgbClr val="FEFEFE"/>
                </a:solidFill>
                <a:latin typeface="Trebuchet MS"/>
                <a:cs typeface="Trebuchet MS"/>
              </a:rPr>
              <a:t>B</a:t>
            </a:r>
            <a:r>
              <a:rPr sz="1600" b="1" spc="45" dirty="0">
                <a:solidFill>
                  <a:srgbClr val="FEFEFE"/>
                </a:solidFill>
                <a:latin typeface="Trebuchet MS"/>
                <a:cs typeface="Trebuchet MS"/>
              </a:rPr>
              <a:t>I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O</a:t>
            </a:r>
            <a:r>
              <a:rPr sz="1600" b="1" spc="200" dirty="0">
                <a:solidFill>
                  <a:srgbClr val="FEFEFE"/>
                </a:solidFill>
                <a:latin typeface="Trebuchet MS"/>
                <a:cs typeface="Trebuchet MS"/>
              </a:rPr>
              <a:t>G</a:t>
            </a:r>
            <a:r>
              <a:rPr sz="1600" b="1" spc="95" dirty="0">
                <a:solidFill>
                  <a:srgbClr val="FEFEFE"/>
                </a:solidFill>
                <a:latin typeface="Trebuchet MS"/>
                <a:cs typeface="Trebuchet MS"/>
              </a:rPr>
              <a:t>R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600" b="1" spc="-40" dirty="0">
                <a:solidFill>
                  <a:srgbClr val="FEFEFE"/>
                </a:solidFill>
                <a:latin typeface="Trebuchet MS"/>
                <a:cs typeface="Trebuchet MS"/>
              </a:rPr>
              <a:t>F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I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80" dirty="0">
                <a:solidFill>
                  <a:srgbClr val="FEFEFE"/>
                </a:solidFill>
                <a:latin typeface="Trebuchet MS"/>
                <a:cs typeface="Trebuchet MS"/>
              </a:rPr>
              <a:t>P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600" b="1" spc="100" dirty="0">
                <a:solidFill>
                  <a:srgbClr val="FEFEFE"/>
                </a:solidFill>
                <a:latin typeface="Trebuchet MS"/>
                <a:cs typeface="Trebuchet MS"/>
              </a:rPr>
              <a:t>H</a:t>
            </a:r>
            <a:r>
              <a:rPr sz="1600" b="1" spc="-100" dirty="0">
                <a:solidFill>
                  <a:srgbClr val="FEFEFE"/>
                </a:solidFill>
                <a:latin typeface="Trebuchet MS"/>
                <a:cs typeface="Trebuchet MS"/>
              </a:rPr>
              <a:t>L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600" b="1" spc="270" dirty="0">
                <a:solidFill>
                  <a:srgbClr val="FEFEFE"/>
                </a:solidFill>
                <a:latin typeface="Trebuchet MS"/>
                <a:cs typeface="Trebuchet MS"/>
              </a:rPr>
              <a:t>W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600" b="1" spc="105" dirty="0">
                <a:solidFill>
                  <a:srgbClr val="FEFEFE"/>
                </a:solidFill>
                <a:latin typeface="Trebuchet MS"/>
                <a:cs typeface="Trebuchet MS"/>
              </a:rPr>
              <a:t>N</a:t>
            </a:r>
            <a:r>
              <a:rPr sz="1600" b="1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55" dirty="0">
                <a:solidFill>
                  <a:srgbClr val="FEFEFE"/>
                </a:solidFill>
                <a:latin typeface="Trebuchet MS"/>
                <a:cs typeface="Trebuchet MS"/>
              </a:rPr>
              <a:t>N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600" b="1" spc="204" dirty="0">
                <a:solidFill>
                  <a:srgbClr val="FEFEFE"/>
                </a:solidFill>
                <a:latin typeface="Trebuchet MS"/>
                <a:cs typeface="Trebuchet MS"/>
              </a:rPr>
              <a:t>S</a:t>
            </a:r>
            <a:r>
              <a:rPr sz="1600" b="1" spc="45" dirty="0">
                <a:solidFill>
                  <a:srgbClr val="FEFEFE"/>
                </a:solidFill>
                <a:latin typeface="Trebuchet MS"/>
                <a:cs typeface="Trebuchet MS"/>
              </a:rPr>
              <a:t>I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O</a:t>
            </a:r>
            <a:r>
              <a:rPr sz="1600" b="1" spc="155" dirty="0">
                <a:solidFill>
                  <a:srgbClr val="FEFEFE"/>
                </a:solidFill>
                <a:latin typeface="Trebuchet MS"/>
                <a:cs typeface="Trebuchet MS"/>
              </a:rPr>
              <a:t>N</a:t>
            </a:r>
            <a:r>
              <a:rPr sz="1600" b="1" spc="180" dirty="0">
                <a:solidFill>
                  <a:srgbClr val="FEFEFE"/>
                </a:solidFill>
                <a:latin typeface="Trebuchet MS"/>
                <a:cs typeface="Trebuchet MS"/>
              </a:rPr>
              <a:t>A</a:t>
            </a:r>
            <a:r>
              <a:rPr sz="1600" b="1" spc="-150" dirty="0">
                <a:solidFill>
                  <a:srgbClr val="FEFEFE"/>
                </a:solidFill>
                <a:latin typeface="Trebuchet MS"/>
                <a:cs typeface="Trebuchet MS"/>
              </a:rPr>
              <a:t>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2531" y="5980503"/>
            <a:ext cx="5669915" cy="1029335"/>
            <a:chOff x="722531" y="5980503"/>
            <a:chExt cx="5669915" cy="1029335"/>
          </a:xfrm>
        </p:grpSpPr>
        <p:sp>
          <p:nvSpPr>
            <p:cNvPr id="35" name="object 35"/>
            <p:cNvSpPr/>
            <p:nvPr/>
          </p:nvSpPr>
          <p:spPr>
            <a:xfrm>
              <a:off x="731877" y="5980503"/>
              <a:ext cx="5654040" cy="1002030"/>
            </a:xfrm>
            <a:custGeom>
              <a:avLst/>
              <a:gdLst/>
              <a:ahLst/>
              <a:cxnLst/>
              <a:rect l="l" t="t" r="r" b="b"/>
              <a:pathLst>
                <a:path w="5654040" h="1002029">
                  <a:moveTo>
                    <a:pt x="5606567" y="1001865"/>
                  </a:moveTo>
                  <a:lnTo>
                    <a:pt x="46973" y="1001865"/>
                  </a:lnTo>
                  <a:lnTo>
                    <a:pt x="42425" y="999437"/>
                  </a:lnTo>
                  <a:lnTo>
                    <a:pt x="7254" y="956620"/>
                  </a:lnTo>
                  <a:lnTo>
                    <a:pt x="0" y="920151"/>
                  </a:lnTo>
                  <a:lnTo>
                    <a:pt x="0" y="95296"/>
                  </a:lnTo>
                  <a:lnTo>
                    <a:pt x="16010" y="42426"/>
                  </a:lnTo>
                  <a:lnTo>
                    <a:pt x="58828" y="7254"/>
                  </a:lnTo>
                  <a:lnTo>
                    <a:pt x="95296" y="0"/>
                  </a:lnTo>
                  <a:lnTo>
                    <a:pt x="5558244" y="0"/>
                  </a:lnTo>
                  <a:lnTo>
                    <a:pt x="5611115" y="16011"/>
                  </a:lnTo>
                  <a:lnTo>
                    <a:pt x="5646286" y="58828"/>
                  </a:lnTo>
                  <a:lnTo>
                    <a:pt x="5653540" y="95296"/>
                  </a:lnTo>
                  <a:lnTo>
                    <a:pt x="5653540" y="920151"/>
                  </a:lnTo>
                  <a:lnTo>
                    <a:pt x="5637530" y="973022"/>
                  </a:lnTo>
                  <a:lnTo>
                    <a:pt x="5606567" y="1001865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2100" y="5996580"/>
              <a:ext cx="5650865" cy="1003935"/>
            </a:xfrm>
            <a:custGeom>
              <a:avLst/>
              <a:gdLst/>
              <a:ahLst/>
              <a:cxnLst/>
              <a:rect l="l" t="t" r="r" b="b"/>
              <a:pathLst>
                <a:path w="5650865" h="1003934">
                  <a:moveTo>
                    <a:pt x="5608230" y="0"/>
                  </a:moveTo>
                  <a:lnTo>
                    <a:pt x="5643384" y="42995"/>
                  </a:lnTo>
                  <a:lnTo>
                    <a:pt x="5650634" y="79615"/>
                  </a:lnTo>
                  <a:lnTo>
                    <a:pt x="5650634" y="907901"/>
                  </a:lnTo>
                  <a:lnTo>
                    <a:pt x="5634632" y="960992"/>
                  </a:lnTo>
                  <a:lnTo>
                    <a:pt x="5591836" y="996310"/>
                  </a:lnTo>
                  <a:lnTo>
                    <a:pt x="5555387" y="1003594"/>
                  </a:lnTo>
                  <a:lnTo>
                    <a:pt x="95247" y="1003594"/>
                  </a:lnTo>
                  <a:lnTo>
                    <a:pt x="42404" y="987517"/>
                  </a:lnTo>
                  <a:lnTo>
                    <a:pt x="7250" y="944521"/>
                  </a:lnTo>
                  <a:lnTo>
                    <a:pt x="1847" y="926657"/>
                  </a:lnTo>
                  <a:lnTo>
                    <a:pt x="0" y="907902"/>
                  </a:lnTo>
                </a:path>
              </a:pathLst>
            </a:custGeom>
            <a:ln w="19137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19299" y="6336314"/>
            <a:ext cx="44075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FEFEFE"/>
                </a:solidFill>
                <a:latin typeface="Trebuchet MS"/>
                <a:cs typeface="Trebuchet MS"/>
              </a:rPr>
              <a:t>9.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10" dirty="0">
                <a:solidFill>
                  <a:srgbClr val="FEFEFE"/>
                </a:solidFill>
                <a:latin typeface="Trebuchet MS"/>
                <a:cs typeface="Trebuchet MS"/>
              </a:rPr>
              <a:t>LANGKAH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10" dirty="0">
                <a:solidFill>
                  <a:srgbClr val="FEFEFE"/>
                </a:solidFill>
                <a:latin typeface="Trebuchet MS"/>
                <a:cs typeface="Trebuchet MS"/>
              </a:rPr>
              <a:t>LANGKAH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90" dirty="0">
                <a:solidFill>
                  <a:srgbClr val="FEFEFE"/>
                </a:solidFill>
                <a:latin typeface="Trebuchet MS"/>
                <a:cs typeface="Trebuchet MS"/>
              </a:rPr>
              <a:t>MENULIS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30" dirty="0">
                <a:solidFill>
                  <a:srgbClr val="FEFEFE"/>
                </a:solidFill>
                <a:latin typeface="Trebuchet MS"/>
                <a:cs typeface="Trebuchet MS"/>
              </a:rPr>
              <a:t>BIOGRAGI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2468" y="4728268"/>
            <a:ext cx="5669915" cy="1048385"/>
            <a:chOff x="722468" y="4728268"/>
            <a:chExt cx="5669915" cy="1048385"/>
          </a:xfrm>
        </p:grpSpPr>
        <p:sp>
          <p:nvSpPr>
            <p:cNvPr id="39" name="object 39"/>
            <p:cNvSpPr/>
            <p:nvPr/>
          </p:nvSpPr>
          <p:spPr>
            <a:xfrm>
              <a:off x="731876" y="4737777"/>
              <a:ext cx="5654040" cy="1031875"/>
            </a:xfrm>
            <a:custGeom>
              <a:avLst/>
              <a:gdLst/>
              <a:ahLst/>
              <a:cxnLst/>
              <a:rect l="l" t="t" r="r" b="b"/>
              <a:pathLst>
                <a:path w="5654040" h="1031875">
                  <a:moveTo>
                    <a:pt x="5558244" y="1031641"/>
                  </a:moveTo>
                  <a:lnTo>
                    <a:pt x="95296" y="1031641"/>
                  </a:lnTo>
                  <a:lnTo>
                    <a:pt x="76618" y="1029793"/>
                  </a:lnTo>
                  <a:lnTo>
                    <a:pt x="27911" y="1003729"/>
                  </a:lnTo>
                  <a:lnTo>
                    <a:pt x="1848" y="955022"/>
                  </a:lnTo>
                  <a:lnTo>
                    <a:pt x="0" y="936344"/>
                  </a:lnTo>
                  <a:lnTo>
                    <a:pt x="0" y="95296"/>
                  </a:lnTo>
                  <a:lnTo>
                    <a:pt x="16010" y="42425"/>
                  </a:lnTo>
                  <a:lnTo>
                    <a:pt x="58828" y="7254"/>
                  </a:lnTo>
                  <a:lnTo>
                    <a:pt x="95296" y="0"/>
                  </a:lnTo>
                  <a:lnTo>
                    <a:pt x="5558244" y="0"/>
                  </a:lnTo>
                  <a:lnTo>
                    <a:pt x="5611114" y="16010"/>
                  </a:lnTo>
                  <a:lnTo>
                    <a:pt x="5646286" y="58828"/>
                  </a:lnTo>
                  <a:lnTo>
                    <a:pt x="5653540" y="95296"/>
                  </a:lnTo>
                  <a:lnTo>
                    <a:pt x="5653540" y="936344"/>
                  </a:lnTo>
                  <a:lnTo>
                    <a:pt x="5637530" y="989215"/>
                  </a:lnTo>
                  <a:lnTo>
                    <a:pt x="5594712" y="1024387"/>
                  </a:lnTo>
                  <a:lnTo>
                    <a:pt x="5558244" y="1031641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1994" y="4737777"/>
              <a:ext cx="5650865" cy="1029335"/>
            </a:xfrm>
            <a:custGeom>
              <a:avLst/>
              <a:gdLst/>
              <a:ahLst/>
              <a:cxnLst/>
              <a:rect l="l" t="t" r="r" b="b"/>
              <a:pathLst>
                <a:path w="5650865" h="1029335">
                  <a:moveTo>
                    <a:pt x="95251" y="0"/>
                  </a:moveTo>
                  <a:lnTo>
                    <a:pt x="5555594" y="0"/>
                  </a:lnTo>
                  <a:lnTo>
                    <a:pt x="5574264" y="1843"/>
                  </a:lnTo>
                  <a:lnTo>
                    <a:pt x="5592045" y="7236"/>
                  </a:lnTo>
                  <a:lnTo>
                    <a:pt x="5608439" y="15973"/>
                  </a:lnTo>
                  <a:lnTo>
                    <a:pt x="5622356" y="27362"/>
                  </a:lnTo>
                </a:path>
                <a:path w="5650865" h="1029335">
                  <a:moveTo>
                    <a:pt x="5623400" y="28396"/>
                  </a:moveTo>
                  <a:lnTo>
                    <a:pt x="5634842" y="42325"/>
                  </a:lnTo>
                  <a:lnTo>
                    <a:pt x="5643595" y="58688"/>
                  </a:lnTo>
                  <a:lnTo>
                    <a:pt x="5648998" y="76437"/>
                  </a:lnTo>
                  <a:lnTo>
                    <a:pt x="5650845" y="95071"/>
                  </a:lnTo>
                  <a:lnTo>
                    <a:pt x="5650845" y="934130"/>
                  </a:lnTo>
                  <a:lnTo>
                    <a:pt x="5634842" y="986876"/>
                  </a:lnTo>
                  <a:lnTo>
                    <a:pt x="5592045" y="1021965"/>
                  </a:lnTo>
                  <a:lnTo>
                    <a:pt x="5574264" y="1027358"/>
                  </a:lnTo>
                </a:path>
                <a:path w="5650865" h="1029335">
                  <a:moveTo>
                    <a:pt x="5558749" y="1028890"/>
                  </a:moveTo>
                  <a:lnTo>
                    <a:pt x="5555595" y="1029201"/>
                  </a:lnTo>
                </a:path>
                <a:path w="5650865" h="1029335">
                  <a:moveTo>
                    <a:pt x="43673" y="1013904"/>
                  </a:moveTo>
                  <a:lnTo>
                    <a:pt x="16003" y="986876"/>
                  </a:lnTo>
                  <a:lnTo>
                    <a:pt x="0" y="934130"/>
                  </a:lnTo>
                  <a:lnTo>
                    <a:pt x="0" y="95071"/>
                  </a:lnTo>
                  <a:lnTo>
                    <a:pt x="1847" y="76437"/>
                  </a:lnTo>
                  <a:lnTo>
                    <a:pt x="7250" y="58688"/>
                  </a:lnTo>
                  <a:lnTo>
                    <a:pt x="16003" y="42325"/>
                  </a:lnTo>
                  <a:lnTo>
                    <a:pt x="27769" y="28002"/>
                  </a:lnTo>
                </a:path>
                <a:path w="5650865" h="1029335">
                  <a:moveTo>
                    <a:pt x="27898" y="27845"/>
                  </a:moveTo>
                  <a:lnTo>
                    <a:pt x="28872" y="27048"/>
                  </a:lnTo>
                </a:path>
                <a:path w="5650865" h="1029335">
                  <a:moveTo>
                    <a:pt x="55107" y="9204"/>
                  </a:moveTo>
                  <a:lnTo>
                    <a:pt x="58800" y="7236"/>
                  </a:lnTo>
                  <a:lnTo>
                    <a:pt x="76581" y="1843"/>
                  </a:lnTo>
                  <a:lnTo>
                    <a:pt x="95251" y="0"/>
                  </a:lnTo>
                </a:path>
              </a:pathLst>
            </a:custGeom>
            <a:ln w="19033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19299" y="4979232"/>
            <a:ext cx="4330065" cy="5080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195"/>
              </a:spcBef>
            </a:pPr>
            <a:r>
              <a:rPr sz="1600" b="1" spc="-95" dirty="0">
                <a:solidFill>
                  <a:srgbClr val="FEFEFE"/>
                </a:solidFill>
                <a:latin typeface="Trebuchet MS"/>
                <a:cs typeface="Trebuchet MS"/>
              </a:rPr>
              <a:t>7.</a:t>
            </a:r>
            <a:r>
              <a:rPr sz="1600" b="1" spc="-1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35" dirty="0">
                <a:solidFill>
                  <a:srgbClr val="FEFEFE"/>
                </a:solidFill>
                <a:latin typeface="Trebuchet MS"/>
                <a:cs typeface="Trebuchet MS"/>
              </a:rPr>
              <a:t>PENGGUNAAN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25" dirty="0">
                <a:solidFill>
                  <a:srgbClr val="FEFEFE"/>
                </a:solidFill>
                <a:latin typeface="Trebuchet MS"/>
                <a:cs typeface="Trebuchet MS"/>
              </a:rPr>
              <a:t>TANDA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85" dirty="0">
                <a:solidFill>
                  <a:srgbClr val="FEFEFE"/>
                </a:solidFill>
                <a:latin typeface="Trebuchet MS"/>
                <a:cs typeface="Trebuchet MS"/>
              </a:rPr>
              <a:t>BACA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50" dirty="0">
                <a:solidFill>
                  <a:srgbClr val="FEFEFE"/>
                </a:solidFill>
                <a:latin typeface="Trebuchet MS"/>
                <a:cs typeface="Trebuchet MS"/>
              </a:rPr>
              <a:t>DAN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05" dirty="0">
                <a:solidFill>
                  <a:srgbClr val="FEFEFE"/>
                </a:solidFill>
                <a:latin typeface="Trebuchet MS"/>
                <a:cs typeface="Trebuchet MS"/>
              </a:rPr>
              <a:t>KATA </a:t>
            </a:r>
            <a:r>
              <a:rPr sz="1600" b="1" spc="-47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20" dirty="0">
                <a:solidFill>
                  <a:srgbClr val="FEFEFE"/>
                </a:solidFill>
                <a:latin typeface="Trebuchet MS"/>
                <a:cs typeface="Trebuchet MS"/>
              </a:rPr>
              <a:t>SERAPAN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FEFEFE"/>
                </a:solidFill>
                <a:latin typeface="Trebuchet MS"/>
                <a:cs typeface="Trebuchet MS"/>
              </a:rPr>
              <a:t>[135]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622735" y="4736303"/>
            <a:ext cx="5662930" cy="1038860"/>
            <a:chOff x="6622735" y="4736303"/>
            <a:chExt cx="5662930" cy="1038860"/>
          </a:xfrm>
        </p:grpSpPr>
        <p:sp>
          <p:nvSpPr>
            <p:cNvPr id="43" name="object 43"/>
            <p:cNvSpPr/>
            <p:nvPr/>
          </p:nvSpPr>
          <p:spPr>
            <a:xfrm>
              <a:off x="6632081" y="4745873"/>
              <a:ext cx="5654040" cy="1002030"/>
            </a:xfrm>
            <a:custGeom>
              <a:avLst/>
              <a:gdLst/>
              <a:ahLst/>
              <a:cxnLst/>
              <a:rect l="l" t="t" r="r" b="b"/>
              <a:pathLst>
                <a:path w="5654040" h="1002029">
                  <a:moveTo>
                    <a:pt x="5606567" y="1001865"/>
                  </a:moveTo>
                  <a:lnTo>
                    <a:pt x="46973" y="1001865"/>
                  </a:lnTo>
                  <a:lnTo>
                    <a:pt x="42426" y="999437"/>
                  </a:lnTo>
                  <a:lnTo>
                    <a:pt x="7254" y="956620"/>
                  </a:lnTo>
                  <a:lnTo>
                    <a:pt x="0" y="920151"/>
                  </a:lnTo>
                  <a:lnTo>
                    <a:pt x="0" y="95296"/>
                  </a:lnTo>
                  <a:lnTo>
                    <a:pt x="16011" y="42425"/>
                  </a:lnTo>
                  <a:lnTo>
                    <a:pt x="58828" y="7254"/>
                  </a:lnTo>
                  <a:lnTo>
                    <a:pt x="5558244" y="0"/>
                  </a:lnTo>
                  <a:lnTo>
                    <a:pt x="5576922" y="1848"/>
                  </a:lnTo>
                  <a:lnTo>
                    <a:pt x="5625629" y="27911"/>
                  </a:lnTo>
                  <a:lnTo>
                    <a:pt x="5651692" y="76618"/>
                  </a:lnTo>
                  <a:lnTo>
                    <a:pt x="5653540" y="95296"/>
                  </a:lnTo>
                  <a:lnTo>
                    <a:pt x="5653540" y="920151"/>
                  </a:lnTo>
                  <a:lnTo>
                    <a:pt x="5637530" y="973022"/>
                  </a:lnTo>
                  <a:lnTo>
                    <a:pt x="5606567" y="1001865"/>
                  </a:lnTo>
                  <a:close/>
                </a:path>
              </a:pathLst>
            </a:custGeom>
            <a:solidFill>
              <a:srgbClr val="156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32304" y="4745873"/>
              <a:ext cx="5643880" cy="1019810"/>
            </a:xfrm>
            <a:custGeom>
              <a:avLst/>
              <a:gdLst/>
              <a:ahLst/>
              <a:cxnLst/>
              <a:rect l="l" t="t" r="r" b="b"/>
              <a:pathLst>
                <a:path w="5643880" h="1019810">
                  <a:moveTo>
                    <a:pt x="95247" y="0"/>
                  </a:moveTo>
                  <a:lnTo>
                    <a:pt x="5555387" y="0"/>
                  </a:lnTo>
                  <a:lnTo>
                    <a:pt x="5574055" y="1855"/>
                  </a:lnTo>
                  <a:lnTo>
                    <a:pt x="5591836" y="7284"/>
                  </a:lnTo>
                  <a:lnTo>
                    <a:pt x="5608230" y="16077"/>
                  </a:lnTo>
                  <a:lnTo>
                    <a:pt x="5622737" y="28027"/>
                  </a:lnTo>
                  <a:lnTo>
                    <a:pt x="5634632" y="42602"/>
                  </a:lnTo>
                  <a:lnTo>
                    <a:pt x="5643384" y="59072"/>
                  </a:lnTo>
                </a:path>
                <a:path w="5643880" h="1019810">
                  <a:moveTo>
                    <a:pt x="5635610" y="975228"/>
                  </a:moveTo>
                  <a:lnTo>
                    <a:pt x="5608230" y="1003594"/>
                  </a:lnTo>
                  <a:lnTo>
                    <a:pt x="5555387" y="1019672"/>
                  </a:lnTo>
                  <a:lnTo>
                    <a:pt x="95247" y="1019672"/>
                  </a:lnTo>
                  <a:lnTo>
                    <a:pt x="42404" y="1003594"/>
                  </a:lnTo>
                  <a:lnTo>
                    <a:pt x="7250" y="960599"/>
                  </a:lnTo>
                  <a:lnTo>
                    <a:pt x="0" y="923979"/>
                  </a:lnTo>
                  <a:lnTo>
                    <a:pt x="0" y="95692"/>
                  </a:lnTo>
                  <a:lnTo>
                    <a:pt x="16002" y="42602"/>
                  </a:lnTo>
                  <a:lnTo>
                    <a:pt x="58797" y="7284"/>
                  </a:lnTo>
                  <a:lnTo>
                    <a:pt x="76578" y="1855"/>
                  </a:lnTo>
                  <a:lnTo>
                    <a:pt x="95247" y="0"/>
                  </a:lnTo>
                </a:path>
              </a:pathLst>
            </a:custGeom>
            <a:ln w="19095">
              <a:solidFill>
                <a:srgbClr val="004A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819503" y="5101685"/>
            <a:ext cx="5004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FEFEFE"/>
                </a:solidFill>
                <a:latin typeface="Trebuchet MS"/>
                <a:cs typeface="Trebuchet MS"/>
              </a:rPr>
              <a:t>8.</a:t>
            </a:r>
            <a:r>
              <a:rPr sz="1600" b="1" spc="-10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25" dirty="0">
                <a:solidFill>
                  <a:srgbClr val="FEFEFE"/>
                </a:solidFill>
                <a:latin typeface="Trebuchet MS"/>
                <a:cs typeface="Trebuchet MS"/>
              </a:rPr>
              <a:t>KAIDAH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55" dirty="0">
                <a:solidFill>
                  <a:srgbClr val="FEFEFE"/>
                </a:solidFill>
                <a:latin typeface="Trebuchet MS"/>
                <a:cs typeface="Trebuchet MS"/>
              </a:rPr>
              <a:t>BAHASA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FEFEFE"/>
                </a:solidFill>
                <a:latin typeface="Trebuchet MS"/>
                <a:cs typeface="Trebuchet MS"/>
              </a:rPr>
              <a:t>BIOGRAFI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50" dirty="0">
                <a:solidFill>
                  <a:srgbClr val="FEFEFE"/>
                </a:solidFill>
                <a:latin typeface="Trebuchet MS"/>
                <a:cs typeface="Trebuchet MS"/>
              </a:rPr>
              <a:t>DAN</a:t>
            </a:r>
            <a:r>
              <a:rPr sz="1600" b="1" spc="-5" dirty="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sz="1600" b="1" spc="140" dirty="0">
                <a:solidFill>
                  <a:srgbClr val="FEFEFE"/>
                </a:solidFill>
                <a:latin typeface="Trebuchet MS"/>
                <a:cs typeface="Trebuchet MS"/>
              </a:rPr>
              <a:t>CONTOHNYA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1" y="0"/>
                </a:lnTo>
                <a:lnTo>
                  <a:pt x="1301115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FF9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876" y="2217549"/>
            <a:ext cx="3259139" cy="43741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70915" y="571143"/>
            <a:ext cx="6715759" cy="295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Kata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biografi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secara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harfiah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berakar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dari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bahasa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Yunani,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yaitu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kata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bios 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yang bermakna </a:t>
            </a:r>
            <a:r>
              <a:rPr sz="1570" spc="-65" dirty="0">
                <a:solidFill>
                  <a:srgbClr val="004A83"/>
                </a:solidFill>
                <a:latin typeface="Verdana"/>
                <a:cs typeface="Verdana"/>
              </a:rPr>
              <a:t>hidup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dan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kata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graphein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yang artinya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tulis. 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Dengan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kata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0" dirty="0">
                <a:solidFill>
                  <a:srgbClr val="004A83"/>
                </a:solidFill>
                <a:latin typeface="Verdana"/>
                <a:cs typeface="Verdana"/>
              </a:rPr>
              <a:t>lain,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biografi</a:t>
            </a:r>
            <a:r>
              <a:rPr sz="1570" spc="-22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adalah</a:t>
            </a:r>
            <a:r>
              <a:rPr sz="1570" spc="-22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sebuah</a:t>
            </a:r>
            <a:r>
              <a:rPr sz="1570" spc="-22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tulisan</a:t>
            </a:r>
            <a:r>
              <a:rPr sz="1570" spc="-22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yang</a:t>
            </a:r>
            <a:r>
              <a:rPr sz="1570" spc="-22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isinya</a:t>
            </a:r>
            <a:r>
              <a:rPr sz="1570" spc="-22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5" dirty="0">
                <a:solidFill>
                  <a:srgbClr val="004A83"/>
                </a:solidFill>
                <a:latin typeface="Verdana"/>
                <a:cs typeface="Verdana"/>
              </a:rPr>
              <a:t>memaparkan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tentang</a:t>
            </a:r>
            <a:r>
              <a:rPr sz="1570" spc="-22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kisah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kehidupan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seseorang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yang 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ditulis </a:t>
            </a:r>
            <a:r>
              <a:rPr sz="1570" spc="-65" dirty="0">
                <a:solidFill>
                  <a:srgbClr val="004A83"/>
                </a:solidFill>
                <a:latin typeface="Verdana"/>
                <a:cs typeface="Verdana"/>
              </a:rPr>
              <a:t>oleh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orang </a:t>
            </a:r>
            <a:r>
              <a:rPr sz="1570" spc="-120" dirty="0">
                <a:solidFill>
                  <a:srgbClr val="004A83"/>
                </a:solidFill>
                <a:latin typeface="Verdana"/>
                <a:cs typeface="Verdana"/>
              </a:rPr>
              <a:t>lain. </a:t>
            </a:r>
            <a:r>
              <a:rPr sz="1570" spc="-130" dirty="0">
                <a:solidFill>
                  <a:srgbClr val="004A83"/>
                </a:solidFill>
                <a:latin typeface="Verdana"/>
                <a:cs typeface="Verdana"/>
              </a:rPr>
              <a:t>Umumnya,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biografi 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berisi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tulisan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yang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5" dirty="0">
                <a:solidFill>
                  <a:srgbClr val="004A83"/>
                </a:solidFill>
                <a:latin typeface="Verdana"/>
                <a:cs typeface="Verdana"/>
              </a:rPr>
              <a:t>memaparkan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0" dirty="0">
                <a:solidFill>
                  <a:srgbClr val="004A83"/>
                </a:solidFill>
                <a:latin typeface="Verdana"/>
                <a:cs typeface="Verdana"/>
              </a:rPr>
              <a:t>riwayat</a:t>
            </a:r>
            <a:r>
              <a:rPr sz="1570" spc="-22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kehidupan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seseorang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berdasarkan </a:t>
            </a:r>
            <a:r>
              <a:rPr sz="1570" spc="-55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5" dirty="0">
                <a:solidFill>
                  <a:srgbClr val="004A83"/>
                </a:solidFill>
                <a:latin typeface="Verdana"/>
                <a:cs typeface="Verdana"/>
              </a:rPr>
              <a:t>fakta, </a:t>
            </a:r>
            <a:r>
              <a:rPr sz="1570" spc="-120" dirty="0">
                <a:solidFill>
                  <a:srgbClr val="004A83"/>
                </a:solidFill>
                <a:latin typeface="Verdana"/>
                <a:cs typeface="Verdana"/>
              </a:rPr>
              <a:t>data,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dan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peristiwa atau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kejadian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yang </a:t>
            </a:r>
            <a:r>
              <a:rPr sz="1570" spc="-120" dirty="0">
                <a:solidFill>
                  <a:srgbClr val="004A83"/>
                </a:solidFill>
                <a:latin typeface="Verdana"/>
                <a:cs typeface="Verdana"/>
              </a:rPr>
              <a:t>dialami.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Bahasa yang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digunakan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dalam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teks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biografi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harus </a:t>
            </a:r>
            <a:r>
              <a:rPr sz="1570" spc="-125" dirty="0">
                <a:solidFill>
                  <a:srgbClr val="004A83"/>
                </a:solidFill>
                <a:latin typeface="Verdana"/>
                <a:cs typeface="Verdana"/>
              </a:rPr>
              <a:t>lugas, </a:t>
            </a:r>
            <a:r>
              <a:rPr sz="1570" spc="-140" dirty="0">
                <a:solidFill>
                  <a:srgbClr val="004A83"/>
                </a:solidFill>
                <a:latin typeface="Verdana"/>
                <a:cs typeface="Verdana"/>
              </a:rPr>
              <a:t>jelas,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dan tidak </a:t>
            </a:r>
            <a:r>
              <a:rPr sz="1570" spc="-70" dirty="0">
                <a:solidFill>
                  <a:srgbClr val="004A83"/>
                </a:solidFill>
                <a:latin typeface="Verdana"/>
                <a:cs typeface="Verdana"/>
              </a:rPr>
              <a:t>bertele-tele </a:t>
            </a:r>
            <a:r>
              <a:rPr sz="1570" spc="-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0" dirty="0">
                <a:solidFill>
                  <a:srgbClr val="004A83"/>
                </a:solidFill>
                <a:latin typeface="Verdana"/>
                <a:cs typeface="Verdana"/>
              </a:rPr>
              <a:t>agar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tidak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menimbulkan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pemahaman yang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berbeda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dan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bias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pada 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pembaca.</a:t>
            </a:r>
            <a:endParaRPr sz="157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0915" y="3665889"/>
            <a:ext cx="6612255" cy="3281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sz="1570" spc="-150" dirty="0">
                <a:solidFill>
                  <a:srgbClr val="004A83"/>
                </a:solidFill>
                <a:latin typeface="Verdana"/>
                <a:cs typeface="Verdana"/>
              </a:rPr>
              <a:t>Isi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biografi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tidak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sekadar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biodata, daftar </a:t>
            </a:r>
            <a:r>
              <a:rPr sz="1570" spc="-155" dirty="0">
                <a:solidFill>
                  <a:srgbClr val="004A83"/>
                </a:solidFill>
                <a:latin typeface="Verdana"/>
                <a:cs typeface="Verdana"/>
              </a:rPr>
              <a:t>nama,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kelahiran,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dan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informasi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5" dirty="0">
                <a:solidFill>
                  <a:srgbClr val="004A83"/>
                </a:solidFill>
                <a:latin typeface="Verdana"/>
                <a:cs typeface="Verdana"/>
              </a:rPr>
              <a:t>lainnya,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tetapi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65" dirty="0">
                <a:solidFill>
                  <a:srgbClr val="004A83"/>
                </a:solidFill>
                <a:latin typeface="Verdana"/>
                <a:cs typeface="Verdana"/>
              </a:rPr>
              <a:t>lebih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kompleks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karena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dapat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0" dirty="0">
                <a:solidFill>
                  <a:srgbClr val="004A83"/>
                </a:solidFill>
                <a:latin typeface="Verdana"/>
                <a:cs typeface="Verdana"/>
              </a:rPr>
              <a:t>juga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berisi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pandangan,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30" dirty="0">
                <a:solidFill>
                  <a:srgbClr val="004A83"/>
                </a:solidFill>
                <a:latin typeface="Verdana"/>
                <a:cs typeface="Verdana"/>
              </a:rPr>
              <a:t>sikap, </a:t>
            </a:r>
            <a:r>
              <a:rPr sz="1570" spc="-125" dirty="0">
                <a:solidFill>
                  <a:srgbClr val="004A83"/>
                </a:solidFill>
                <a:latin typeface="Verdana"/>
                <a:cs typeface="Verdana"/>
              </a:rPr>
              <a:t> perasaan, </a:t>
            </a:r>
            <a:r>
              <a:rPr sz="1570" spc="-120" dirty="0">
                <a:solidFill>
                  <a:srgbClr val="004A83"/>
                </a:solidFill>
                <a:latin typeface="Verdana"/>
                <a:cs typeface="Verdana"/>
              </a:rPr>
              <a:t>pemikiran,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hingga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peristiwa atau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kejadian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yang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dialami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tokoh.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Akan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tetapi,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tidak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5" dirty="0">
                <a:solidFill>
                  <a:srgbClr val="004A83"/>
                </a:solidFill>
                <a:latin typeface="Verdana"/>
                <a:cs typeface="Verdana"/>
              </a:rPr>
              <a:t>semua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aspek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atau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peristiwa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diceritakan,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25" dirty="0">
                <a:solidFill>
                  <a:srgbClr val="004A83"/>
                </a:solidFill>
                <a:latin typeface="Verdana"/>
                <a:cs typeface="Verdana"/>
              </a:rPr>
              <a:t>hanya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hal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yang </a:t>
            </a:r>
            <a:r>
              <a:rPr sz="1570" spc="-54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dinilai 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penting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atau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menarik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untuk 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diketahui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dan </a:t>
            </a:r>
            <a:r>
              <a:rPr sz="1570" spc="-105" dirty="0">
                <a:solidFill>
                  <a:srgbClr val="004A83"/>
                </a:solidFill>
                <a:latin typeface="Verdana"/>
                <a:cs typeface="Verdana"/>
              </a:rPr>
              <a:t>bermanfaat 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bagi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pembaca. </a:t>
            </a:r>
            <a:r>
              <a:rPr sz="1570" spc="-35" dirty="0">
                <a:solidFill>
                  <a:srgbClr val="004A83"/>
                </a:solidFill>
                <a:latin typeface="Verdana"/>
                <a:cs typeface="Verdana"/>
              </a:rPr>
              <a:t>Oleh </a:t>
            </a:r>
            <a:r>
              <a:rPr sz="1570" spc="-114" dirty="0">
                <a:solidFill>
                  <a:srgbClr val="004A83"/>
                </a:solidFill>
                <a:latin typeface="Verdana"/>
                <a:cs typeface="Verdana"/>
              </a:rPr>
              <a:t>karena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itu, 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tokoh </a:t>
            </a:r>
            <a:r>
              <a:rPr sz="1570" spc="-100" dirty="0">
                <a:solidFill>
                  <a:srgbClr val="004A83"/>
                </a:solidFill>
                <a:latin typeface="Verdana"/>
                <a:cs typeface="Verdana"/>
              </a:rPr>
              <a:t>atau </a:t>
            </a:r>
            <a:r>
              <a:rPr sz="1570" spc="-110" dirty="0">
                <a:solidFill>
                  <a:srgbClr val="004A83"/>
                </a:solidFill>
                <a:latin typeface="Verdana"/>
                <a:cs typeface="Verdana"/>
              </a:rPr>
              <a:t>sosok dalam 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biografi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bukanlah 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5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1570" spc="-5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1570" spc="-140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1570" spc="-5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1570" spc="-229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1570" spc="-5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1570" spc="-229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5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1570" spc="-5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1570" spc="-15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1570" spc="-5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1570" spc="-229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45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1570" spc="-15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1570" spc="-229" dirty="0">
                <a:solidFill>
                  <a:srgbClr val="004A83"/>
                </a:solidFill>
                <a:latin typeface="Verdana"/>
                <a:cs typeface="Verdana"/>
              </a:rPr>
              <a:t>, </a:t>
            </a:r>
            <a:r>
              <a:rPr sz="1570" spc="-170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1570" spc="-6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1570" spc="-140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1570" spc="-229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5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ra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1570" spc="-7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1570" spc="-229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70" dirty="0">
                <a:solidFill>
                  <a:srgbClr val="004A83"/>
                </a:solidFill>
                <a:latin typeface="Verdana"/>
                <a:cs typeface="Verdana"/>
              </a:rPr>
              <a:t>y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1570" spc="-7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1570" spc="-229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45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1570" spc="-50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1570" spc="-9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ar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uh</a:t>
            </a:r>
            <a:r>
              <a:rPr sz="1570" spc="-229" dirty="0">
                <a:solidFill>
                  <a:srgbClr val="004A83"/>
                </a:solidFill>
                <a:latin typeface="Verdana"/>
                <a:cs typeface="Verdana"/>
              </a:rPr>
              <a:t>, </a:t>
            </a:r>
            <a:r>
              <a:rPr sz="1570" spc="-5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1570" spc="-6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1570" spc="-13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1570" spc="-80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1570" spc="-229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1570" spc="-15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1570" spc="-85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1570" spc="-140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1570" spc="-15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1570" spc="-7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1570" spc="-15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1570" spc="-225" dirty="0">
                <a:solidFill>
                  <a:srgbClr val="004A83"/>
                </a:solidFill>
                <a:latin typeface="Verdana"/>
                <a:cs typeface="Verdana"/>
              </a:rPr>
              <a:t>,  </a:t>
            </a:r>
            <a:r>
              <a:rPr sz="1570" spc="-95" dirty="0">
                <a:solidFill>
                  <a:srgbClr val="004A83"/>
                </a:solidFill>
                <a:latin typeface="Verdana"/>
                <a:cs typeface="Verdana"/>
              </a:rPr>
              <a:t>orang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yang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berjasa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, dan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sebagainya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. Hal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ini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bertujuan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agar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melalui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biografi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kita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mendapat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inspirasi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,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pelajaran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hidup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, dan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motivasi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setelah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lang="en-US" sz="1570" spc="-95" dirty="0" err="1">
                <a:solidFill>
                  <a:srgbClr val="004A83"/>
                </a:solidFill>
                <a:latin typeface="Verdana"/>
                <a:cs typeface="Verdana"/>
              </a:rPr>
              <a:t>membacanya</a:t>
            </a:r>
            <a:r>
              <a:rPr lang="en-US" sz="1570" spc="-95" dirty="0">
                <a:solidFill>
                  <a:srgbClr val="004A83"/>
                </a:solidFill>
                <a:latin typeface="Verdana"/>
                <a:cs typeface="Verdana"/>
              </a:rPr>
              <a:t>.</a:t>
            </a:r>
            <a:endParaRPr sz="157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9176" y="936833"/>
            <a:ext cx="3721100" cy="9994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</a:pPr>
            <a:r>
              <a:rPr sz="3200" spc="204" dirty="0">
                <a:solidFill>
                  <a:srgbClr val="004A83"/>
                </a:solidFill>
                <a:latin typeface="Trebuchet MS"/>
                <a:cs typeface="Trebuchet MS"/>
              </a:rPr>
              <a:t>Pengertian</a:t>
            </a:r>
            <a:r>
              <a:rPr sz="3200" spc="-155" dirty="0">
                <a:solidFill>
                  <a:srgbClr val="004A83"/>
                </a:solidFill>
                <a:latin typeface="Trebuchet MS"/>
                <a:cs typeface="Trebuchet MS"/>
              </a:rPr>
              <a:t> </a:t>
            </a:r>
            <a:r>
              <a:rPr sz="3200" spc="395" dirty="0">
                <a:solidFill>
                  <a:srgbClr val="004A83"/>
                </a:solidFill>
                <a:latin typeface="Trebuchet MS"/>
                <a:cs typeface="Trebuchet MS"/>
              </a:rPr>
              <a:t>dan</a:t>
            </a:r>
            <a:r>
              <a:rPr sz="3200" spc="-155" dirty="0">
                <a:solidFill>
                  <a:srgbClr val="004A83"/>
                </a:solidFill>
                <a:latin typeface="Trebuchet MS"/>
                <a:cs typeface="Trebuchet MS"/>
              </a:rPr>
              <a:t> </a:t>
            </a:r>
            <a:r>
              <a:rPr sz="3200" spc="85" dirty="0">
                <a:solidFill>
                  <a:srgbClr val="004A83"/>
                </a:solidFill>
                <a:latin typeface="Trebuchet MS"/>
                <a:cs typeface="Trebuchet MS"/>
              </a:rPr>
              <a:t>isi </a:t>
            </a:r>
            <a:r>
              <a:rPr sz="3200" spc="-950" dirty="0">
                <a:solidFill>
                  <a:srgbClr val="004A83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rgbClr val="004A83"/>
                </a:solidFill>
                <a:latin typeface="Trebuchet MS"/>
                <a:cs typeface="Trebuchet MS"/>
              </a:rPr>
              <a:t>Biografi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ACCF-DF35-4BB5-B4E1-8286D638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DB55-9F6A-477E-B106-07CDFA94B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D1FD53-3158-4732-A5EB-75F0D746F5BC}"/>
              </a:ext>
            </a:extLst>
          </p:cNvPr>
          <p:cNvGrpSpPr/>
          <p:nvPr/>
        </p:nvGrpSpPr>
        <p:grpSpPr>
          <a:xfrm>
            <a:off x="-6350" y="0"/>
            <a:ext cx="13011150" cy="7315200"/>
            <a:chOff x="0" y="0"/>
            <a:chExt cx="13011150" cy="7315200"/>
          </a:xfrm>
        </p:grpSpPr>
        <p:sp>
          <p:nvSpPr>
            <p:cNvPr id="6" name="Shape 6980">
              <a:extLst>
                <a:ext uri="{FF2B5EF4-FFF2-40B4-BE49-F238E27FC236}">
                  <a16:creationId xmlns:a16="http://schemas.microsoft.com/office/drawing/2014/main" id="{EB5929A2-0F9A-4BBB-A254-B2BD01C305AC}"/>
                </a:ext>
              </a:extLst>
            </p:cNvPr>
            <p:cNvSpPr/>
            <p:nvPr/>
          </p:nvSpPr>
          <p:spPr>
            <a:xfrm>
              <a:off x="0" y="0"/>
              <a:ext cx="13011150" cy="7315200"/>
            </a:xfrm>
            <a:custGeom>
              <a:avLst/>
              <a:gdLst/>
              <a:ahLst/>
              <a:cxnLst/>
              <a:rect l="0" t="0" r="0" b="0"/>
              <a:pathLst>
                <a:path w="13011150" h="7315200">
                  <a:moveTo>
                    <a:pt x="0" y="0"/>
                  </a:moveTo>
                  <a:lnTo>
                    <a:pt x="13011150" y="0"/>
                  </a:lnTo>
                  <a:lnTo>
                    <a:pt x="13011150" y="7315200"/>
                  </a:lnTo>
                  <a:lnTo>
                    <a:pt x="0" y="73152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6E7F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142">
              <a:extLst>
                <a:ext uri="{FF2B5EF4-FFF2-40B4-BE49-F238E27FC236}">
                  <a16:creationId xmlns:a16="http://schemas.microsoft.com/office/drawing/2014/main" id="{D1D705C6-B653-4F49-8D87-0585638C86BB}"/>
                </a:ext>
              </a:extLst>
            </p:cNvPr>
            <p:cNvSpPr/>
            <p:nvPr/>
          </p:nvSpPr>
          <p:spPr>
            <a:xfrm>
              <a:off x="11489637" y="668672"/>
              <a:ext cx="800489" cy="800490"/>
            </a:xfrm>
            <a:custGeom>
              <a:avLst/>
              <a:gdLst/>
              <a:ahLst/>
              <a:cxnLst/>
              <a:rect l="0" t="0" r="0" b="0"/>
              <a:pathLst>
                <a:path w="800489" h="800490">
                  <a:moveTo>
                    <a:pt x="400245" y="0"/>
                  </a:moveTo>
                  <a:lnTo>
                    <a:pt x="407546" y="58385"/>
                  </a:lnTo>
                  <a:cubicBezTo>
                    <a:pt x="444369" y="333595"/>
                    <a:pt x="491478" y="363674"/>
                    <a:pt x="800489" y="400245"/>
                  </a:cubicBezTo>
                  <a:cubicBezTo>
                    <a:pt x="470877" y="439253"/>
                    <a:pt x="439252" y="470877"/>
                    <a:pt x="400245" y="800490"/>
                  </a:cubicBezTo>
                  <a:cubicBezTo>
                    <a:pt x="361318" y="471567"/>
                    <a:pt x="329734" y="439387"/>
                    <a:pt x="2055" y="400490"/>
                  </a:cubicBezTo>
                  <a:lnTo>
                    <a:pt x="2049" y="400495"/>
                  </a:lnTo>
                  <a:lnTo>
                    <a:pt x="2042" y="400488"/>
                  </a:lnTo>
                  <a:lnTo>
                    <a:pt x="0" y="400245"/>
                  </a:lnTo>
                  <a:lnTo>
                    <a:pt x="0" y="400245"/>
                  </a:lnTo>
                  <a:lnTo>
                    <a:pt x="58384" y="392943"/>
                  </a:lnTo>
                  <a:cubicBezTo>
                    <a:pt x="315247" y="358574"/>
                    <a:pt x="358574" y="315247"/>
                    <a:pt x="392943" y="58385"/>
                  </a:cubicBezTo>
                  <a:lnTo>
                    <a:pt x="40024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56CA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43">
              <a:extLst>
                <a:ext uri="{FF2B5EF4-FFF2-40B4-BE49-F238E27FC236}">
                  <a16:creationId xmlns:a16="http://schemas.microsoft.com/office/drawing/2014/main" id="{DBD627B0-1FB5-4BBF-97CA-FC7906CE87DF}"/>
                </a:ext>
              </a:extLst>
            </p:cNvPr>
            <p:cNvSpPr/>
            <p:nvPr/>
          </p:nvSpPr>
          <p:spPr>
            <a:xfrm>
              <a:off x="8259647" y="2708103"/>
              <a:ext cx="4026704" cy="3312042"/>
            </a:xfrm>
            <a:custGeom>
              <a:avLst/>
              <a:gdLst/>
              <a:ahLst/>
              <a:cxnLst/>
              <a:rect l="0" t="0" r="0" b="0"/>
              <a:pathLst>
                <a:path w="4026704" h="3312042">
                  <a:moveTo>
                    <a:pt x="2874398" y="143"/>
                  </a:moveTo>
                  <a:cubicBezTo>
                    <a:pt x="2918544" y="1145"/>
                    <a:pt x="2912427" y="32891"/>
                    <a:pt x="2908177" y="60266"/>
                  </a:cubicBezTo>
                  <a:cubicBezTo>
                    <a:pt x="2903309" y="91551"/>
                    <a:pt x="2937350" y="200827"/>
                    <a:pt x="2937350" y="200827"/>
                  </a:cubicBezTo>
                  <a:lnTo>
                    <a:pt x="3045558" y="251823"/>
                  </a:lnTo>
                  <a:lnTo>
                    <a:pt x="3023108" y="273100"/>
                  </a:lnTo>
                  <a:cubicBezTo>
                    <a:pt x="3023108" y="273100"/>
                    <a:pt x="3297234" y="407254"/>
                    <a:pt x="3409078" y="438815"/>
                  </a:cubicBezTo>
                  <a:cubicBezTo>
                    <a:pt x="3520935" y="470376"/>
                    <a:pt x="3528231" y="487385"/>
                    <a:pt x="3528231" y="487385"/>
                  </a:cubicBezTo>
                  <a:cubicBezTo>
                    <a:pt x="3528231" y="487385"/>
                    <a:pt x="3866225" y="562665"/>
                    <a:pt x="3900267" y="827372"/>
                  </a:cubicBezTo>
                  <a:cubicBezTo>
                    <a:pt x="3934306" y="1092080"/>
                    <a:pt x="4026704" y="2165464"/>
                    <a:pt x="4026704" y="2452022"/>
                  </a:cubicBezTo>
                  <a:cubicBezTo>
                    <a:pt x="4026704" y="2738589"/>
                    <a:pt x="3997955" y="3312042"/>
                    <a:pt x="3997955" y="3312042"/>
                  </a:cubicBezTo>
                  <a:lnTo>
                    <a:pt x="1021601" y="3312042"/>
                  </a:lnTo>
                  <a:cubicBezTo>
                    <a:pt x="1021601" y="3312042"/>
                    <a:pt x="1050435" y="2895620"/>
                    <a:pt x="1056925" y="2672205"/>
                  </a:cubicBezTo>
                  <a:cubicBezTo>
                    <a:pt x="1063404" y="2448780"/>
                    <a:pt x="1115419" y="2272856"/>
                    <a:pt x="1115419" y="2272856"/>
                  </a:cubicBezTo>
                  <a:lnTo>
                    <a:pt x="800340" y="2213695"/>
                  </a:lnTo>
                  <a:cubicBezTo>
                    <a:pt x="800340" y="2213695"/>
                    <a:pt x="577094" y="2147661"/>
                    <a:pt x="538187" y="2128227"/>
                  </a:cubicBezTo>
                  <a:cubicBezTo>
                    <a:pt x="499290" y="2108803"/>
                    <a:pt x="0" y="1720245"/>
                    <a:pt x="0" y="1681387"/>
                  </a:cubicBezTo>
                  <a:cubicBezTo>
                    <a:pt x="0" y="1642530"/>
                    <a:pt x="201007" y="400772"/>
                    <a:pt x="201007" y="400772"/>
                  </a:cubicBezTo>
                  <a:cubicBezTo>
                    <a:pt x="201007" y="400772"/>
                    <a:pt x="411750" y="350582"/>
                    <a:pt x="525218" y="357064"/>
                  </a:cubicBezTo>
                  <a:cubicBezTo>
                    <a:pt x="638696" y="363535"/>
                    <a:pt x="888092" y="431539"/>
                    <a:pt x="888092" y="431539"/>
                  </a:cubicBezTo>
                  <a:cubicBezTo>
                    <a:pt x="888092" y="431539"/>
                    <a:pt x="863012" y="894571"/>
                    <a:pt x="810827" y="1101803"/>
                  </a:cubicBezTo>
                  <a:cubicBezTo>
                    <a:pt x="810827" y="1101803"/>
                    <a:pt x="966140" y="1141730"/>
                    <a:pt x="998569" y="1115285"/>
                  </a:cubicBezTo>
                  <a:cubicBezTo>
                    <a:pt x="1030997" y="1088839"/>
                    <a:pt x="1141633" y="991711"/>
                    <a:pt x="1256522" y="956083"/>
                  </a:cubicBezTo>
                  <a:cubicBezTo>
                    <a:pt x="1371411" y="920466"/>
                    <a:pt x="1570807" y="720521"/>
                    <a:pt x="1634030" y="725382"/>
                  </a:cubicBezTo>
                  <a:cubicBezTo>
                    <a:pt x="1634030" y="725382"/>
                    <a:pt x="1699682" y="669526"/>
                    <a:pt x="1771008" y="659814"/>
                  </a:cubicBezTo>
                  <a:cubicBezTo>
                    <a:pt x="1842333" y="650092"/>
                    <a:pt x="2610796" y="93976"/>
                    <a:pt x="2610796" y="93976"/>
                  </a:cubicBezTo>
                  <a:cubicBezTo>
                    <a:pt x="2610796" y="93976"/>
                    <a:pt x="2784168" y="11410"/>
                    <a:pt x="2852249" y="1698"/>
                  </a:cubicBezTo>
                  <a:cubicBezTo>
                    <a:pt x="2860760" y="484"/>
                    <a:pt x="2868092" y="0"/>
                    <a:pt x="2874398" y="14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E6E5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144">
              <a:extLst>
                <a:ext uri="{FF2B5EF4-FFF2-40B4-BE49-F238E27FC236}">
                  <a16:creationId xmlns:a16="http://schemas.microsoft.com/office/drawing/2014/main" id="{C3354ADC-2964-4D90-8F72-F26F1B0A42E4}"/>
                </a:ext>
              </a:extLst>
            </p:cNvPr>
            <p:cNvSpPr/>
            <p:nvPr/>
          </p:nvSpPr>
          <p:spPr>
            <a:xfrm>
              <a:off x="10382723" y="3668741"/>
              <a:ext cx="213680" cy="249531"/>
            </a:xfrm>
            <a:custGeom>
              <a:avLst/>
              <a:gdLst/>
              <a:ahLst/>
              <a:cxnLst/>
              <a:rect l="0" t="0" r="0" b="0"/>
              <a:pathLst>
                <a:path w="213680" h="249531">
                  <a:moveTo>
                    <a:pt x="53499" y="0"/>
                  </a:moveTo>
                  <a:lnTo>
                    <a:pt x="213680" y="185785"/>
                  </a:lnTo>
                  <a:lnTo>
                    <a:pt x="154719" y="249531"/>
                  </a:lnTo>
                  <a:lnTo>
                    <a:pt x="0" y="54924"/>
                  </a:lnTo>
                  <a:lnTo>
                    <a:pt x="5349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45">
              <a:extLst>
                <a:ext uri="{FF2B5EF4-FFF2-40B4-BE49-F238E27FC236}">
                  <a16:creationId xmlns:a16="http://schemas.microsoft.com/office/drawing/2014/main" id="{D9BD8D19-E3B2-48F4-AC3D-ACEAFF2A6EE6}"/>
                </a:ext>
              </a:extLst>
            </p:cNvPr>
            <p:cNvSpPr/>
            <p:nvPr/>
          </p:nvSpPr>
          <p:spPr>
            <a:xfrm>
              <a:off x="10319616" y="3726927"/>
              <a:ext cx="212747" cy="271878"/>
            </a:xfrm>
            <a:custGeom>
              <a:avLst/>
              <a:gdLst/>
              <a:ahLst/>
              <a:cxnLst/>
              <a:rect l="0" t="0" r="0" b="0"/>
              <a:pathLst>
                <a:path w="212747" h="271878">
                  <a:moveTo>
                    <a:pt x="57910" y="0"/>
                  </a:moveTo>
                  <a:lnTo>
                    <a:pt x="212747" y="196185"/>
                  </a:lnTo>
                  <a:lnTo>
                    <a:pt x="145059" y="271878"/>
                  </a:lnTo>
                  <a:lnTo>
                    <a:pt x="0" y="61109"/>
                  </a:lnTo>
                  <a:lnTo>
                    <a:pt x="579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146">
              <a:extLst>
                <a:ext uri="{FF2B5EF4-FFF2-40B4-BE49-F238E27FC236}">
                  <a16:creationId xmlns:a16="http://schemas.microsoft.com/office/drawing/2014/main" id="{B5BAB53B-4046-4A20-AE73-89F8905BE688}"/>
                </a:ext>
              </a:extLst>
            </p:cNvPr>
            <p:cNvSpPr/>
            <p:nvPr/>
          </p:nvSpPr>
          <p:spPr>
            <a:xfrm>
              <a:off x="9383040" y="4545727"/>
              <a:ext cx="521262" cy="883967"/>
            </a:xfrm>
            <a:custGeom>
              <a:avLst/>
              <a:gdLst/>
              <a:ahLst/>
              <a:cxnLst/>
              <a:rect l="0" t="0" r="0" b="0"/>
              <a:pathLst>
                <a:path w="521262" h="883967">
                  <a:moveTo>
                    <a:pt x="466861" y="0"/>
                  </a:moveTo>
                  <a:cubicBezTo>
                    <a:pt x="466861" y="0"/>
                    <a:pt x="500902" y="65568"/>
                    <a:pt x="521262" y="182311"/>
                  </a:cubicBezTo>
                  <a:cubicBezTo>
                    <a:pt x="521262" y="182311"/>
                    <a:pt x="455515" y="377225"/>
                    <a:pt x="443351" y="431461"/>
                  </a:cubicBezTo>
                  <a:cubicBezTo>
                    <a:pt x="431188" y="485697"/>
                    <a:pt x="396363" y="764544"/>
                    <a:pt x="396363" y="764544"/>
                  </a:cubicBezTo>
                  <a:cubicBezTo>
                    <a:pt x="396363" y="764544"/>
                    <a:pt x="303934" y="835397"/>
                    <a:pt x="223351" y="859682"/>
                  </a:cubicBezTo>
                  <a:cubicBezTo>
                    <a:pt x="142768" y="883967"/>
                    <a:pt x="0" y="859682"/>
                    <a:pt x="0" y="859682"/>
                  </a:cubicBezTo>
                  <a:cubicBezTo>
                    <a:pt x="0" y="859682"/>
                    <a:pt x="201824" y="570688"/>
                    <a:pt x="325833" y="364273"/>
                  </a:cubicBezTo>
                  <a:cubicBezTo>
                    <a:pt x="449842" y="157846"/>
                    <a:pt x="466861" y="0"/>
                    <a:pt x="46686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A88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47">
              <a:extLst>
                <a:ext uri="{FF2B5EF4-FFF2-40B4-BE49-F238E27FC236}">
                  <a16:creationId xmlns:a16="http://schemas.microsoft.com/office/drawing/2014/main" id="{5F1952F3-B52F-4C8E-AB2E-547B7A491D4A}"/>
                </a:ext>
              </a:extLst>
            </p:cNvPr>
            <p:cNvSpPr/>
            <p:nvPr/>
          </p:nvSpPr>
          <p:spPr>
            <a:xfrm>
              <a:off x="8517388" y="2774760"/>
              <a:ext cx="641952" cy="449736"/>
            </a:xfrm>
            <a:custGeom>
              <a:avLst/>
              <a:gdLst/>
              <a:ahLst/>
              <a:cxnLst/>
              <a:rect l="0" t="0" r="0" b="0"/>
              <a:pathLst>
                <a:path w="641952" h="449736">
                  <a:moveTo>
                    <a:pt x="249132" y="507"/>
                  </a:moveTo>
                  <a:cubicBezTo>
                    <a:pt x="292395" y="1014"/>
                    <a:pt x="328261" y="7895"/>
                    <a:pt x="328261" y="7895"/>
                  </a:cubicBezTo>
                  <a:lnTo>
                    <a:pt x="610340" y="220157"/>
                  </a:lnTo>
                  <a:cubicBezTo>
                    <a:pt x="610340" y="220157"/>
                    <a:pt x="641952" y="240217"/>
                    <a:pt x="625738" y="274213"/>
                  </a:cubicBezTo>
                  <a:cubicBezTo>
                    <a:pt x="609523" y="308210"/>
                    <a:pt x="598177" y="301739"/>
                    <a:pt x="598177" y="301739"/>
                  </a:cubicBezTo>
                  <a:lnTo>
                    <a:pt x="572238" y="364882"/>
                  </a:lnTo>
                  <a:cubicBezTo>
                    <a:pt x="572238" y="364882"/>
                    <a:pt x="518738" y="426394"/>
                    <a:pt x="291814" y="438065"/>
                  </a:cubicBezTo>
                  <a:cubicBezTo>
                    <a:pt x="64889" y="449736"/>
                    <a:pt x="0" y="393816"/>
                    <a:pt x="0" y="393816"/>
                  </a:cubicBezTo>
                  <a:lnTo>
                    <a:pt x="72142" y="181935"/>
                  </a:lnTo>
                  <a:cubicBezTo>
                    <a:pt x="72142" y="181935"/>
                    <a:pt x="66459" y="82360"/>
                    <a:pt x="125631" y="31365"/>
                  </a:cubicBezTo>
                  <a:cubicBezTo>
                    <a:pt x="155212" y="5867"/>
                    <a:pt x="205870" y="0"/>
                    <a:pt x="249132" y="50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48">
              <a:extLst>
                <a:ext uri="{FF2B5EF4-FFF2-40B4-BE49-F238E27FC236}">
                  <a16:creationId xmlns:a16="http://schemas.microsoft.com/office/drawing/2014/main" id="{F2939CE6-C1CE-4992-AAC5-BA0CFD141E78}"/>
                </a:ext>
              </a:extLst>
            </p:cNvPr>
            <p:cNvSpPr/>
            <p:nvPr/>
          </p:nvSpPr>
          <p:spPr>
            <a:xfrm>
              <a:off x="10018502" y="3100604"/>
              <a:ext cx="508452" cy="527160"/>
            </a:xfrm>
            <a:custGeom>
              <a:avLst/>
              <a:gdLst/>
              <a:ahLst/>
              <a:cxnLst/>
              <a:rect l="0" t="0" r="0" b="0"/>
              <a:pathLst>
                <a:path w="508452" h="527160">
                  <a:moveTo>
                    <a:pt x="272333" y="0"/>
                  </a:moveTo>
                  <a:lnTo>
                    <a:pt x="508452" y="67972"/>
                  </a:lnTo>
                  <a:lnTo>
                    <a:pt x="339481" y="508033"/>
                  </a:lnTo>
                  <a:cubicBezTo>
                    <a:pt x="339481" y="508033"/>
                    <a:pt x="292185" y="527160"/>
                    <a:pt x="248420" y="524735"/>
                  </a:cubicBezTo>
                  <a:cubicBezTo>
                    <a:pt x="204645" y="522299"/>
                    <a:pt x="174708" y="469027"/>
                    <a:pt x="174708" y="469027"/>
                  </a:cubicBezTo>
                  <a:cubicBezTo>
                    <a:pt x="174708" y="469027"/>
                    <a:pt x="117518" y="473729"/>
                    <a:pt x="73647" y="441003"/>
                  </a:cubicBezTo>
                  <a:cubicBezTo>
                    <a:pt x="29777" y="408278"/>
                    <a:pt x="0" y="300505"/>
                    <a:pt x="30520" y="189979"/>
                  </a:cubicBezTo>
                  <a:cubicBezTo>
                    <a:pt x="61050" y="79463"/>
                    <a:pt x="272333" y="0"/>
                    <a:pt x="27233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149">
              <a:extLst>
                <a:ext uri="{FF2B5EF4-FFF2-40B4-BE49-F238E27FC236}">
                  <a16:creationId xmlns:a16="http://schemas.microsoft.com/office/drawing/2014/main" id="{BC7E9F82-13D6-4E47-A743-468BB3127BE1}"/>
                </a:ext>
              </a:extLst>
            </p:cNvPr>
            <p:cNvSpPr/>
            <p:nvPr/>
          </p:nvSpPr>
          <p:spPr>
            <a:xfrm>
              <a:off x="10849287" y="2268262"/>
              <a:ext cx="306384" cy="176832"/>
            </a:xfrm>
            <a:custGeom>
              <a:avLst/>
              <a:gdLst/>
              <a:ahLst/>
              <a:cxnLst/>
              <a:rect l="0" t="0" r="0" b="0"/>
              <a:pathLst>
                <a:path w="306384" h="176832">
                  <a:moveTo>
                    <a:pt x="105855" y="996"/>
                  </a:moveTo>
                  <a:cubicBezTo>
                    <a:pt x="115657" y="1328"/>
                    <a:pt x="124014" y="2530"/>
                    <a:pt x="128876" y="5143"/>
                  </a:cubicBezTo>
                  <a:cubicBezTo>
                    <a:pt x="148325" y="15607"/>
                    <a:pt x="306384" y="136353"/>
                    <a:pt x="306384" y="136353"/>
                  </a:cubicBezTo>
                  <a:cubicBezTo>
                    <a:pt x="306384" y="136353"/>
                    <a:pt x="194528" y="176832"/>
                    <a:pt x="160489" y="171165"/>
                  </a:cubicBezTo>
                  <a:cubicBezTo>
                    <a:pt x="126448" y="165499"/>
                    <a:pt x="0" y="74608"/>
                    <a:pt x="0" y="74608"/>
                  </a:cubicBezTo>
                  <a:lnTo>
                    <a:pt x="34051" y="6827"/>
                  </a:lnTo>
                  <a:cubicBezTo>
                    <a:pt x="34051" y="6827"/>
                    <a:pt x="76450" y="0"/>
                    <a:pt x="105855" y="99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150">
              <a:extLst>
                <a:ext uri="{FF2B5EF4-FFF2-40B4-BE49-F238E27FC236}">
                  <a16:creationId xmlns:a16="http://schemas.microsoft.com/office/drawing/2014/main" id="{AD4B968A-E75A-48FA-82AE-FBBD0627978B}"/>
                </a:ext>
              </a:extLst>
            </p:cNvPr>
            <p:cNvSpPr/>
            <p:nvPr/>
          </p:nvSpPr>
          <p:spPr>
            <a:xfrm>
              <a:off x="9747781" y="1289143"/>
              <a:ext cx="1296045" cy="908262"/>
            </a:xfrm>
            <a:custGeom>
              <a:avLst/>
              <a:gdLst/>
              <a:ahLst/>
              <a:cxnLst/>
              <a:rect l="0" t="0" r="0" b="0"/>
              <a:pathLst>
                <a:path w="1296045" h="908262">
                  <a:moveTo>
                    <a:pt x="554401" y="4141"/>
                  </a:moveTo>
                  <a:cubicBezTo>
                    <a:pt x="722185" y="0"/>
                    <a:pt x="1018834" y="80141"/>
                    <a:pt x="1089354" y="150570"/>
                  </a:cubicBezTo>
                  <a:cubicBezTo>
                    <a:pt x="1159873" y="221000"/>
                    <a:pt x="1274157" y="422565"/>
                    <a:pt x="1281453" y="492984"/>
                  </a:cubicBezTo>
                  <a:cubicBezTo>
                    <a:pt x="1288749" y="563413"/>
                    <a:pt x="1296045" y="790883"/>
                    <a:pt x="1281453" y="833787"/>
                  </a:cubicBezTo>
                  <a:cubicBezTo>
                    <a:pt x="1266861" y="876691"/>
                    <a:pt x="1236501" y="908262"/>
                    <a:pt x="1236501" y="908262"/>
                  </a:cubicBezTo>
                  <a:lnTo>
                    <a:pt x="46235" y="647589"/>
                  </a:lnTo>
                  <a:cubicBezTo>
                    <a:pt x="0" y="548829"/>
                    <a:pt x="46235" y="367302"/>
                    <a:pt x="46235" y="367302"/>
                  </a:cubicBezTo>
                  <a:cubicBezTo>
                    <a:pt x="46235" y="367302"/>
                    <a:pt x="21039" y="301130"/>
                    <a:pt x="85906" y="245274"/>
                  </a:cubicBezTo>
                  <a:cubicBezTo>
                    <a:pt x="150764" y="189418"/>
                    <a:pt x="391485" y="50995"/>
                    <a:pt x="391485" y="50995"/>
                  </a:cubicBezTo>
                  <a:cubicBezTo>
                    <a:pt x="391485" y="50995"/>
                    <a:pt x="386618" y="8282"/>
                    <a:pt x="554401" y="414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51">
              <a:extLst>
                <a:ext uri="{FF2B5EF4-FFF2-40B4-BE49-F238E27FC236}">
                  <a16:creationId xmlns:a16="http://schemas.microsoft.com/office/drawing/2014/main" id="{6DB564DE-3B74-4217-859C-BACC7871E913}"/>
                </a:ext>
              </a:extLst>
            </p:cNvPr>
            <p:cNvSpPr/>
            <p:nvPr/>
          </p:nvSpPr>
          <p:spPr>
            <a:xfrm>
              <a:off x="8704621" y="1808826"/>
              <a:ext cx="1066247" cy="1306171"/>
            </a:xfrm>
            <a:custGeom>
              <a:avLst/>
              <a:gdLst/>
              <a:ahLst/>
              <a:cxnLst/>
              <a:rect l="0" t="0" r="0" b="0"/>
              <a:pathLst>
                <a:path w="1066247" h="1306171">
                  <a:moveTo>
                    <a:pt x="958226" y="5522"/>
                  </a:moveTo>
                  <a:cubicBezTo>
                    <a:pt x="965179" y="5009"/>
                    <a:pt x="973235" y="6376"/>
                    <a:pt x="982355" y="10930"/>
                  </a:cubicBezTo>
                  <a:cubicBezTo>
                    <a:pt x="1018834" y="29146"/>
                    <a:pt x="1017614" y="82577"/>
                    <a:pt x="1017614" y="82577"/>
                  </a:cubicBezTo>
                  <a:cubicBezTo>
                    <a:pt x="1017614" y="82577"/>
                    <a:pt x="1066247" y="97139"/>
                    <a:pt x="1054094" y="172430"/>
                  </a:cubicBezTo>
                  <a:cubicBezTo>
                    <a:pt x="1041930" y="247710"/>
                    <a:pt x="885090" y="595799"/>
                    <a:pt x="885090" y="595799"/>
                  </a:cubicBezTo>
                  <a:cubicBezTo>
                    <a:pt x="885090" y="595799"/>
                    <a:pt x="931283" y="573537"/>
                    <a:pt x="938579" y="595799"/>
                  </a:cubicBezTo>
                  <a:cubicBezTo>
                    <a:pt x="945876" y="618061"/>
                    <a:pt x="947095" y="812340"/>
                    <a:pt x="934931" y="848762"/>
                  </a:cubicBezTo>
                  <a:cubicBezTo>
                    <a:pt x="922769" y="885184"/>
                    <a:pt x="825515" y="1075470"/>
                    <a:pt x="727031" y="1112072"/>
                  </a:cubicBezTo>
                  <a:cubicBezTo>
                    <a:pt x="628548" y="1148674"/>
                    <a:pt x="457116" y="1153535"/>
                    <a:pt x="457116" y="1153535"/>
                  </a:cubicBezTo>
                  <a:lnTo>
                    <a:pt x="397540" y="1251893"/>
                  </a:lnTo>
                  <a:cubicBezTo>
                    <a:pt x="397540" y="1251893"/>
                    <a:pt x="272312" y="1306171"/>
                    <a:pt x="156808" y="1291778"/>
                  </a:cubicBezTo>
                  <a:cubicBezTo>
                    <a:pt x="41336" y="1277385"/>
                    <a:pt x="0" y="1209381"/>
                    <a:pt x="0" y="1209381"/>
                  </a:cubicBezTo>
                  <a:lnTo>
                    <a:pt x="141029" y="973819"/>
                  </a:lnTo>
                  <a:cubicBezTo>
                    <a:pt x="141029" y="973819"/>
                    <a:pt x="170201" y="762542"/>
                    <a:pt x="313669" y="610764"/>
                  </a:cubicBezTo>
                  <a:cubicBezTo>
                    <a:pt x="457126" y="458987"/>
                    <a:pt x="464422" y="452346"/>
                    <a:pt x="551962" y="325743"/>
                  </a:cubicBezTo>
                  <a:cubicBezTo>
                    <a:pt x="639502" y="199140"/>
                    <a:pt x="703128" y="103208"/>
                    <a:pt x="778908" y="115356"/>
                  </a:cubicBezTo>
                  <a:cubicBezTo>
                    <a:pt x="778908" y="115356"/>
                    <a:pt x="823086" y="0"/>
                    <a:pt x="926426" y="25503"/>
                  </a:cubicBezTo>
                  <a:cubicBezTo>
                    <a:pt x="926426" y="25503"/>
                    <a:pt x="937366" y="7059"/>
                    <a:pt x="958226" y="552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A88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152">
              <a:extLst>
                <a:ext uri="{FF2B5EF4-FFF2-40B4-BE49-F238E27FC236}">
                  <a16:creationId xmlns:a16="http://schemas.microsoft.com/office/drawing/2014/main" id="{493F8779-447E-44F5-9D8D-D99D47F718AA}"/>
                </a:ext>
              </a:extLst>
            </p:cNvPr>
            <p:cNvSpPr/>
            <p:nvPr/>
          </p:nvSpPr>
          <p:spPr>
            <a:xfrm>
              <a:off x="8898851" y="2882220"/>
              <a:ext cx="551655" cy="221678"/>
            </a:xfrm>
            <a:custGeom>
              <a:avLst/>
              <a:gdLst/>
              <a:ahLst/>
              <a:cxnLst/>
              <a:rect l="0" t="0" r="0" b="0"/>
              <a:pathLst>
                <a:path w="551655" h="221678">
                  <a:moveTo>
                    <a:pt x="92694" y="4851"/>
                  </a:moveTo>
                  <a:cubicBezTo>
                    <a:pt x="146193" y="0"/>
                    <a:pt x="356819" y="73554"/>
                    <a:pt x="551655" y="29824"/>
                  </a:cubicBezTo>
                  <a:cubicBezTo>
                    <a:pt x="545398" y="33330"/>
                    <a:pt x="539099" y="36316"/>
                    <a:pt x="532811" y="38657"/>
                  </a:cubicBezTo>
                  <a:cubicBezTo>
                    <a:pt x="434338" y="75269"/>
                    <a:pt x="262906" y="80120"/>
                    <a:pt x="262906" y="80120"/>
                  </a:cubicBezTo>
                  <a:lnTo>
                    <a:pt x="203330" y="178477"/>
                  </a:lnTo>
                  <a:cubicBezTo>
                    <a:pt x="203330" y="178477"/>
                    <a:pt x="103563" y="221678"/>
                    <a:pt x="0" y="220735"/>
                  </a:cubicBezTo>
                  <a:cubicBezTo>
                    <a:pt x="36204" y="193442"/>
                    <a:pt x="91071" y="145815"/>
                    <a:pt x="92694" y="106841"/>
                  </a:cubicBezTo>
                  <a:cubicBezTo>
                    <a:pt x="95122" y="48559"/>
                    <a:pt x="39205" y="9701"/>
                    <a:pt x="92694" y="48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153">
              <a:extLst>
                <a:ext uri="{FF2B5EF4-FFF2-40B4-BE49-F238E27FC236}">
                  <a16:creationId xmlns:a16="http://schemas.microsoft.com/office/drawing/2014/main" id="{E9BA94AB-C17D-4F04-9B94-B4213D1E07CC}"/>
                </a:ext>
              </a:extLst>
            </p:cNvPr>
            <p:cNvSpPr/>
            <p:nvPr/>
          </p:nvSpPr>
          <p:spPr>
            <a:xfrm>
              <a:off x="9127717" y="2209366"/>
              <a:ext cx="541389" cy="535194"/>
            </a:xfrm>
            <a:custGeom>
              <a:avLst/>
              <a:gdLst/>
              <a:ahLst/>
              <a:cxnLst/>
              <a:rect l="0" t="0" r="0" b="0"/>
              <a:pathLst>
                <a:path w="541389" h="535194">
                  <a:moveTo>
                    <a:pt x="172420" y="9"/>
                  </a:moveTo>
                  <a:cubicBezTo>
                    <a:pt x="192252" y="0"/>
                    <a:pt x="207296" y="32303"/>
                    <a:pt x="223712" y="34003"/>
                  </a:cubicBezTo>
                  <a:cubicBezTo>
                    <a:pt x="245588" y="36269"/>
                    <a:pt x="303955" y="97304"/>
                    <a:pt x="325833" y="97601"/>
                  </a:cubicBezTo>
                  <a:cubicBezTo>
                    <a:pt x="347720" y="97898"/>
                    <a:pt x="466872" y="136162"/>
                    <a:pt x="541389" y="13117"/>
                  </a:cubicBezTo>
                  <a:cubicBezTo>
                    <a:pt x="541389" y="13117"/>
                    <a:pt x="486310" y="128854"/>
                    <a:pt x="461994" y="195238"/>
                  </a:cubicBezTo>
                  <a:cubicBezTo>
                    <a:pt x="437677" y="261622"/>
                    <a:pt x="435249" y="415422"/>
                    <a:pt x="401209" y="456705"/>
                  </a:cubicBezTo>
                  <a:cubicBezTo>
                    <a:pt x="367168" y="497988"/>
                    <a:pt x="357444" y="512551"/>
                    <a:pt x="355822" y="523872"/>
                  </a:cubicBezTo>
                  <a:cubicBezTo>
                    <a:pt x="354199" y="535194"/>
                    <a:pt x="286924" y="512561"/>
                    <a:pt x="270689" y="473100"/>
                  </a:cubicBezTo>
                  <a:cubicBezTo>
                    <a:pt x="254454" y="433638"/>
                    <a:pt x="345291" y="410561"/>
                    <a:pt x="355822" y="360032"/>
                  </a:cubicBezTo>
                  <a:cubicBezTo>
                    <a:pt x="366352" y="309503"/>
                    <a:pt x="269894" y="276999"/>
                    <a:pt x="171018" y="284244"/>
                  </a:cubicBezTo>
                  <a:cubicBezTo>
                    <a:pt x="72142" y="291488"/>
                    <a:pt x="0" y="466428"/>
                    <a:pt x="0" y="427570"/>
                  </a:cubicBezTo>
                  <a:cubicBezTo>
                    <a:pt x="0" y="388722"/>
                    <a:pt x="21877" y="228441"/>
                    <a:pt x="75387" y="174152"/>
                  </a:cubicBezTo>
                  <a:cubicBezTo>
                    <a:pt x="128876" y="119852"/>
                    <a:pt x="119152" y="51160"/>
                    <a:pt x="150764" y="13117"/>
                  </a:cubicBezTo>
                  <a:cubicBezTo>
                    <a:pt x="158666" y="3604"/>
                    <a:pt x="165809" y="11"/>
                    <a:pt x="172420" y="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154">
              <a:extLst>
                <a:ext uri="{FF2B5EF4-FFF2-40B4-BE49-F238E27FC236}">
                  <a16:creationId xmlns:a16="http://schemas.microsoft.com/office/drawing/2014/main" id="{A5E7A66A-A0CC-4B95-82BB-1741F57AB54E}"/>
                </a:ext>
              </a:extLst>
            </p:cNvPr>
            <p:cNvSpPr/>
            <p:nvPr/>
          </p:nvSpPr>
          <p:spPr>
            <a:xfrm>
              <a:off x="9765596" y="1595113"/>
              <a:ext cx="1238484" cy="1688607"/>
            </a:xfrm>
            <a:custGeom>
              <a:avLst/>
              <a:gdLst/>
              <a:ahLst/>
              <a:cxnLst/>
              <a:rect l="0" t="0" r="0" b="0"/>
              <a:pathLst>
                <a:path w="1238484" h="1688607">
                  <a:moveTo>
                    <a:pt x="338389" y="0"/>
                  </a:moveTo>
                  <a:cubicBezTo>
                    <a:pt x="462800" y="38858"/>
                    <a:pt x="800796" y="276845"/>
                    <a:pt x="800796" y="276845"/>
                  </a:cubicBezTo>
                  <a:lnTo>
                    <a:pt x="812143" y="411625"/>
                  </a:lnTo>
                  <a:lnTo>
                    <a:pt x="962090" y="477182"/>
                  </a:lnTo>
                  <a:cubicBezTo>
                    <a:pt x="993701" y="363426"/>
                    <a:pt x="1066650" y="344849"/>
                    <a:pt x="1106364" y="343229"/>
                  </a:cubicBezTo>
                  <a:cubicBezTo>
                    <a:pt x="1146077" y="341608"/>
                    <a:pt x="1206056" y="375605"/>
                    <a:pt x="1222270" y="425795"/>
                  </a:cubicBezTo>
                  <a:cubicBezTo>
                    <a:pt x="1238484" y="475985"/>
                    <a:pt x="1231995" y="599030"/>
                    <a:pt x="1206056" y="627360"/>
                  </a:cubicBezTo>
                  <a:cubicBezTo>
                    <a:pt x="1180128" y="655691"/>
                    <a:pt x="1133118" y="692929"/>
                    <a:pt x="1113659" y="739878"/>
                  </a:cubicBezTo>
                  <a:cubicBezTo>
                    <a:pt x="1094211" y="786827"/>
                    <a:pt x="1022885" y="777115"/>
                    <a:pt x="1022885" y="777115"/>
                  </a:cubicBezTo>
                  <a:cubicBezTo>
                    <a:pt x="1022885" y="777115"/>
                    <a:pt x="1024507" y="917974"/>
                    <a:pt x="1034231" y="983097"/>
                  </a:cubicBezTo>
                  <a:cubicBezTo>
                    <a:pt x="1043956" y="1048231"/>
                    <a:pt x="1131496" y="1247773"/>
                    <a:pt x="1131496" y="1247773"/>
                  </a:cubicBezTo>
                  <a:cubicBezTo>
                    <a:pt x="1131496" y="1247773"/>
                    <a:pt x="1048824" y="1342148"/>
                    <a:pt x="953182" y="1424715"/>
                  </a:cubicBezTo>
                  <a:cubicBezTo>
                    <a:pt x="857540" y="1507281"/>
                    <a:pt x="596554" y="1688607"/>
                    <a:pt x="596554" y="1688607"/>
                  </a:cubicBezTo>
                  <a:cubicBezTo>
                    <a:pt x="596554" y="1688607"/>
                    <a:pt x="533330" y="1572034"/>
                    <a:pt x="504158" y="1513752"/>
                  </a:cubicBezTo>
                  <a:cubicBezTo>
                    <a:pt x="474974" y="1455481"/>
                    <a:pt x="429587" y="1355906"/>
                    <a:pt x="423097" y="1350240"/>
                  </a:cubicBezTo>
                  <a:cubicBezTo>
                    <a:pt x="416607" y="1344584"/>
                    <a:pt x="293415" y="1355101"/>
                    <a:pt x="243160" y="1319484"/>
                  </a:cubicBezTo>
                  <a:cubicBezTo>
                    <a:pt x="192906" y="1283867"/>
                    <a:pt x="184793" y="1201300"/>
                    <a:pt x="158866" y="1138158"/>
                  </a:cubicBezTo>
                  <a:cubicBezTo>
                    <a:pt x="132938" y="1075015"/>
                    <a:pt x="56745" y="983107"/>
                    <a:pt x="56745" y="983107"/>
                  </a:cubicBezTo>
                  <a:cubicBezTo>
                    <a:pt x="56745" y="983107"/>
                    <a:pt x="0" y="900160"/>
                    <a:pt x="0" y="809502"/>
                  </a:cubicBezTo>
                  <a:cubicBezTo>
                    <a:pt x="0" y="718834"/>
                    <a:pt x="40531" y="647600"/>
                    <a:pt x="37285" y="608742"/>
                  </a:cubicBezTo>
                  <a:cubicBezTo>
                    <a:pt x="34051" y="569894"/>
                    <a:pt x="11357" y="479226"/>
                    <a:pt x="17837" y="413181"/>
                  </a:cubicBezTo>
                  <a:cubicBezTo>
                    <a:pt x="24316" y="347137"/>
                    <a:pt x="56745" y="198610"/>
                    <a:pt x="56745" y="198610"/>
                  </a:cubicBezTo>
                  <a:lnTo>
                    <a:pt x="137784" y="281706"/>
                  </a:lnTo>
                  <a:lnTo>
                    <a:pt x="3383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A88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55">
              <a:extLst>
                <a:ext uri="{FF2B5EF4-FFF2-40B4-BE49-F238E27FC236}">
                  <a16:creationId xmlns:a16="http://schemas.microsoft.com/office/drawing/2014/main" id="{F1D004BF-DF9D-4FA4-8EE5-8050A14331F9}"/>
                </a:ext>
              </a:extLst>
            </p:cNvPr>
            <p:cNvSpPr/>
            <p:nvPr/>
          </p:nvSpPr>
          <p:spPr>
            <a:xfrm>
              <a:off x="9979785" y="1880060"/>
              <a:ext cx="192705" cy="270639"/>
            </a:xfrm>
            <a:custGeom>
              <a:avLst/>
              <a:gdLst/>
              <a:ahLst/>
              <a:cxnLst/>
              <a:rect l="0" t="0" r="0" b="0"/>
              <a:pathLst>
                <a:path w="192705" h="270639">
                  <a:moveTo>
                    <a:pt x="192705" y="0"/>
                  </a:moveTo>
                  <a:cubicBezTo>
                    <a:pt x="192705" y="0"/>
                    <a:pt x="161898" y="32387"/>
                    <a:pt x="142449" y="53431"/>
                  </a:cubicBezTo>
                  <a:cubicBezTo>
                    <a:pt x="123001" y="74475"/>
                    <a:pt x="112461" y="131951"/>
                    <a:pt x="124210" y="154616"/>
                  </a:cubicBezTo>
                  <a:cubicBezTo>
                    <a:pt x="135971" y="177280"/>
                    <a:pt x="182174" y="175670"/>
                    <a:pt x="164337" y="194692"/>
                  </a:cubicBezTo>
                  <a:cubicBezTo>
                    <a:pt x="146511" y="213713"/>
                    <a:pt x="99502" y="197530"/>
                    <a:pt x="105981" y="216954"/>
                  </a:cubicBezTo>
                  <a:cubicBezTo>
                    <a:pt x="112471" y="236367"/>
                    <a:pt x="134348" y="259042"/>
                    <a:pt x="115674" y="264835"/>
                  </a:cubicBezTo>
                  <a:cubicBezTo>
                    <a:pt x="96999" y="270639"/>
                    <a:pt x="36278" y="269569"/>
                    <a:pt x="18144" y="208047"/>
                  </a:cubicBezTo>
                  <a:cubicBezTo>
                    <a:pt x="0" y="146525"/>
                    <a:pt x="20000" y="72717"/>
                    <a:pt x="46002" y="53431"/>
                  </a:cubicBezTo>
                  <a:cubicBezTo>
                    <a:pt x="94634" y="12148"/>
                    <a:pt x="192705" y="0"/>
                    <a:pt x="19270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156">
              <a:extLst>
                <a:ext uri="{FF2B5EF4-FFF2-40B4-BE49-F238E27FC236}">
                  <a16:creationId xmlns:a16="http://schemas.microsoft.com/office/drawing/2014/main" id="{CFA8474A-FBC1-46F4-972E-9E854CDA1F03}"/>
                </a:ext>
              </a:extLst>
            </p:cNvPr>
            <p:cNvSpPr/>
            <p:nvPr/>
          </p:nvSpPr>
          <p:spPr>
            <a:xfrm>
              <a:off x="9779552" y="2013600"/>
              <a:ext cx="116077" cy="149776"/>
            </a:xfrm>
            <a:custGeom>
              <a:avLst/>
              <a:gdLst/>
              <a:ahLst/>
              <a:cxnLst/>
              <a:rect l="0" t="0" r="0" b="0"/>
              <a:pathLst>
                <a:path w="116077" h="149776">
                  <a:moveTo>
                    <a:pt x="3446" y="0"/>
                  </a:moveTo>
                  <a:lnTo>
                    <a:pt x="19290" y="699"/>
                  </a:lnTo>
                  <a:cubicBezTo>
                    <a:pt x="19290" y="699"/>
                    <a:pt x="89682" y="5645"/>
                    <a:pt x="102874" y="54331"/>
                  </a:cubicBezTo>
                  <a:cubicBezTo>
                    <a:pt x="116077" y="103028"/>
                    <a:pt x="81898" y="149776"/>
                    <a:pt x="73394" y="144925"/>
                  </a:cubicBezTo>
                  <a:cubicBezTo>
                    <a:pt x="64878" y="140075"/>
                    <a:pt x="70467" y="90287"/>
                    <a:pt x="52725" y="75714"/>
                  </a:cubicBezTo>
                  <a:cubicBezTo>
                    <a:pt x="34995" y="61141"/>
                    <a:pt x="6076" y="72982"/>
                    <a:pt x="6076" y="72982"/>
                  </a:cubicBezTo>
                  <a:cubicBezTo>
                    <a:pt x="6076" y="72982"/>
                    <a:pt x="0" y="29792"/>
                    <a:pt x="344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157">
              <a:extLst>
                <a:ext uri="{FF2B5EF4-FFF2-40B4-BE49-F238E27FC236}">
                  <a16:creationId xmlns:a16="http://schemas.microsoft.com/office/drawing/2014/main" id="{E12D6220-1C1E-4E48-BB38-15894C39E1BA}"/>
                </a:ext>
              </a:extLst>
            </p:cNvPr>
            <p:cNvSpPr/>
            <p:nvPr/>
          </p:nvSpPr>
          <p:spPr>
            <a:xfrm>
              <a:off x="9796371" y="2273278"/>
              <a:ext cx="291209" cy="221603"/>
            </a:xfrm>
            <a:custGeom>
              <a:avLst/>
              <a:gdLst/>
              <a:ahLst/>
              <a:cxnLst/>
              <a:rect l="0" t="0" r="0" b="0"/>
              <a:pathLst>
                <a:path w="291209" h="221603">
                  <a:moveTo>
                    <a:pt x="245450" y="138"/>
                  </a:moveTo>
                  <a:cubicBezTo>
                    <a:pt x="245450" y="138"/>
                    <a:pt x="271813" y="0"/>
                    <a:pt x="280594" y="36432"/>
                  </a:cubicBezTo>
                  <a:cubicBezTo>
                    <a:pt x="289374" y="72865"/>
                    <a:pt x="291209" y="103822"/>
                    <a:pt x="274793" y="113534"/>
                  </a:cubicBezTo>
                  <a:cubicBezTo>
                    <a:pt x="258377" y="123246"/>
                    <a:pt x="195207" y="99575"/>
                    <a:pt x="159310" y="116574"/>
                  </a:cubicBezTo>
                  <a:cubicBezTo>
                    <a:pt x="123414" y="133572"/>
                    <a:pt x="118038" y="138433"/>
                    <a:pt x="117084" y="161500"/>
                  </a:cubicBezTo>
                  <a:cubicBezTo>
                    <a:pt x="116129" y="184567"/>
                    <a:pt x="123425" y="217960"/>
                    <a:pt x="111877" y="219782"/>
                  </a:cubicBezTo>
                  <a:cubicBezTo>
                    <a:pt x="100329" y="221603"/>
                    <a:pt x="91208" y="219782"/>
                    <a:pt x="88176" y="202180"/>
                  </a:cubicBezTo>
                  <a:cubicBezTo>
                    <a:pt x="85133" y="184567"/>
                    <a:pt x="83924" y="126900"/>
                    <a:pt x="69936" y="117188"/>
                  </a:cubicBezTo>
                  <a:cubicBezTo>
                    <a:pt x="55959" y="107455"/>
                    <a:pt x="1781" y="106713"/>
                    <a:pt x="0" y="56396"/>
                  </a:cubicBezTo>
                  <a:cubicBezTo>
                    <a:pt x="23701" y="91071"/>
                    <a:pt x="72757" y="109287"/>
                    <a:pt x="99310" y="78923"/>
                  </a:cubicBezTo>
                  <a:cubicBezTo>
                    <a:pt x="125864" y="48559"/>
                    <a:pt x="152269" y="47214"/>
                    <a:pt x="176150" y="56396"/>
                  </a:cubicBezTo>
                  <a:cubicBezTo>
                    <a:pt x="200031" y="65568"/>
                    <a:pt x="226776" y="63969"/>
                    <a:pt x="243191" y="51419"/>
                  </a:cubicBezTo>
                  <a:cubicBezTo>
                    <a:pt x="259607" y="38868"/>
                    <a:pt x="245450" y="138"/>
                    <a:pt x="245450" y="13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58">
              <a:extLst>
                <a:ext uri="{FF2B5EF4-FFF2-40B4-BE49-F238E27FC236}">
                  <a16:creationId xmlns:a16="http://schemas.microsoft.com/office/drawing/2014/main" id="{DED7819D-2678-4B98-9AEA-38C65EB24900}"/>
                </a:ext>
              </a:extLst>
            </p:cNvPr>
            <p:cNvSpPr/>
            <p:nvPr/>
          </p:nvSpPr>
          <p:spPr>
            <a:xfrm>
              <a:off x="9837739" y="2479090"/>
              <a:ext cx="290583" cy="213713"/>
            </a:xfrm>
            <a:custGeom>
              <a:avLst/>
              <a:gdLst/>
              <a:ahLst/>
              <a:cxnLst/>
              <a:rect l="0" t="0" r="0" b="0"/>
              <a:pathLst>
                <a:path w="290583" h="213713">
                  <a:moveTo>
                    <a:pt x="144687" y="6069"/>
                  </a:moveTo>
                  <a:cubicBezTo>
                    <a:pt x="188461" y="12137"/>
                    <a:pt x="254104" y="60707"/>
                    <a:pt x="272343" y="72855"/>
                  </a:cubicBezTo>
                  <a:cubicBezTo>
                    <a:pt x="290583" y="85002"/>
                    <a:pt x="239236" y="90669"/>
                    <a:pt x="239236" y="90669"/>
                  </a:cubicBezTo>
                  <a:cubicBezTo>
                    <a:pt x="239236" y="90669"/>
                    <a:pt x="249628" y="157857"/>
                    <a:pt x="186213" y="185785"/>
                  </a:cubicBezTo>
                  <a:cubicBezTo>
                    <a:pt x="122799" y="213713"/>
                    <a:pt x="59872" y="203398"/>
                    <a:pt x="59872" y="203398"/>
                  </a:cubicBezTo>
                  <a:cubicBezTo>
                    <a:pt x="59872" y="203398"/>
                    <a:pt x="10985" y="132365"/>
                    <a:pt x="869" y="119539"/>
                  </a:cubicBezTo>
                  <a:cubicBezTo>
                    <a:pt x="0" y="69211"/>
                    <a:pt x="29703" y="29135"/>
                    <a:pt x="47688" y="29135"/>
                  </a:cubicBezTo>
                  <a:cubicBezTo>
                    <a:pt x="65663" y="29135"/>
                    <a:pt x="66882" y="44926"/>
                    <a:pt x="85111" y="36422"/>
                  </a:cubicBezTo>
                  <a:cubicBezTo>
                    <a:pt x="103350" y="27928"/>
                    <a:pt x="100912" y="0"/>
                    <a:pt x="144687" y="606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59">
              <a:extLst>
                <a:ext uri="{FF2B5EF4-FFF2-40B4-BE49-F238E27FC236}">
                  <a16:creationId xmlns:a16="http://schemas.microsoft.com/office/drawing/2014/main" id="{B5785861-70D8-4854-A5B4-50470E8896F8}"/>
                </a:ext>
              </a:extLst>
            </p:cNvPr>
            <p:cNvSpPr/>
            <p:nvPr/>
          </p:nvSpPr>
          <p:spPr>
            <a:xfrm>
              <a:off x="10924452" y="2230893"/>
              <a:ext cx="39205" cy="39356"/>
            </a:xfrm>
            <a:custGeom>
              <a:avLst/>
              <a:gdLst/>
              <a:ahLst/>
              <a:cxnLst/>
              <a:rect l="0" t="0" r="0" b="0"/>
              <a:pathLst>
                <a:path w="39205" h="39356">
                  <a:moveTo>
                    <a:pt x="39205" y="0"/>
                  </a:moveTo>
                  <a:cubicBezTo>
                    <a:pt x="27688" y="11735"/>
                    <a:pt x="13669" y="24836"/>
                    <a:pt x="53" y="39356"/>
                  </a:cubicBezTo>
                  <a:cubicBezTo>
                    <a:pt x="32" y="39356"/>
                    <a:pt x="10" y="39356"/>
                    <a:pt x="0" y="39356"/>
                  </a:cubicBezTo>
                  <a:cubicBezTo>
                    <a:pt x="13637" y="24836"/>
                    <a:pt x="27677" y="11735"/>
                    <a:pt x="3920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9D7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160">
              <a:extLst>
                <a:ext uri="{FF2B5EF4-FFF2-40B4-BE49-F238E27FC236}">
                  <a16:creationId xmlns:a16="http://schemas.microsoft.com/office/drawing/2014/main" id="{48F88D5A-F5C3-47BC-AE49-380F027F37D7}"/>
                </a:ext>
              </a:extLst>
            </p:cNvPr>
            <p:cNvSpPr/>
            <p:nvPr/>
          </p:nvSpPr>
          <p:spPr>
            <a:xfrm>
              <a:off x="10894589" y="2270249"/>
              <a:ext cx="29915" cy="36708"/>
            </a:xfrm>
            <a:custGeom>
              <a:avLst/>
              <a:gdLst/>
              <a:ahLst/>
              <a:cxnLst/>
              <a:rect l="0" t="0" r="0" b="0"/>
              <a:pathLst>
                <a:path w="29915" h="36708">
                  <a:moveTo>
                    <a:pt x="29863" y="0"/>
                  </a:moveTo>
                  <a:cubicBezTo>
                    <a:pt x="29883" y="0"/>
                    <a:pt x="29905" y="0"/>
                    <a:pt x="29915" y="0"/>
                  </a:cubicBezTo>
                  <a:cubicBezTo>
                    <a:pt x="19247" y="11364"/>
                    <a:pt x="8823" y="23596"/>
                    <a:pt x="11" y="36708"/>
                  </a:cubicBezTo>
                  <a:cubicBezTo>
                    <a:pt x="11" y="36687"/>
                    <a:pt x="0" y="36666"/>
                    <a:pt x="0" y="36644"/>
                  </a:cubicBezTo>
                  <a:cubicBezTo>
                    <a:pt x="8792" y="23554"/>
                    <a:pt x="19205" y="11343"/>
                    <a:pt x="298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04E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161">
              <a:extLst>
                <a:ext uri="{FF2B5EF4-FFF2-40B4-BE49-F238E27FC236}">
                  <a16:creationId xmlns:a16="http://schemas.microsoft.com/office/drawing/2014/main" id="{C60B73AA-074F-49A5-960A-E64A72B00F42}"/>
                </a:ext>
              </a:extLst>
            </p:cNvPr>
            <p:cNvSpPr/>
            <p:nvPr/>
          </p:nvSpPr>
          <p:spPr>
            <a:xfrm>
              <a:off x="10994539" y="2054892"/>
              <a:ext cx="2187" cy="42482"/>
            </a:xfrm>
            <a:custGeom>
              <a:avLst/>
              <a:gdLst/>
              <a:ahLst/>
              <a:cxnLst/>
              <a:rect l="0" t="0" r="0" b="0"/>
              <a:pathLst>
                <a:path w="2187" h="42482">
                  <a:moveTo>
                    <a:pt x="0" y="0"/>
                  </a:moveTo>
                  <a:lnTo>
                    <a:pt x="0" y="1"/>
                  </a:lnTo>
                  <a:cubicBezTo>
                    <a:pt x="1467" y="13090"/>
                    <a:pt x="2187" y="27597"/>
                    <a:pt x="2182" y="42482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04E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162">
              <a:extLst>
                <a:ext uri="{FF2B5EF4-FFF2-40B4-BE49-F238E27FC236}">
                  <a16:creationId xmlns:a16="http://schemas.microsoft.com/office/drawing/2014/main" id="{1F85F8D7-DF3A-4EAF-9F63-DEB37B0930D7}"/>
                </a:ext>
              </a:extLst>
            </p:cNvPr>
            <p:cNvSpPr/>
            <p:nvPr/>
          </p:nvSpPr>
          <p:spPr>
            <a:xfrm>
              <a:off x="10987887" y="2020918"/>
              <a:ext cx="6652" cy="33974"/>
            </a:xfrm>
            <a:custGeom>
              <a:avLst/>
              <a:gdLst/>
              <a:ahLst/>
              <a:cxnLst/>
              <a:rect l="0" t="0" r="0" b="0"/>
              <a:pathLst>
                <a:path w="6652" h="33974">
                  <a:moveTo>
                    <a:pt x="0" y="0"/>
                  </a:moveTo>
                  <a:cubicBezTo>
                    <a:pt x="2975" y="9214"/>
                    <a:pt x="5186" y="20883"/>
                    <a:pt x="6652" y="33970"/>
                  </a:cubicBezTo>
                  <a:lnTo>
                    <a:pt x="6652" y="3397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04E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163">
              <a:extLst>
                <a:ext uri="{FF2B5EF4-FFF2-40B4-BE49-F238E27FC236}">
                  <a16:creationId xmlns:a16="http://schemas.microsoft.com/office/drawing/2014/main" id="{8BAC8CBD-0D7E-45E4-8626-881E6C5F746B}"/>
                </a:ext>
              </a:extLst>
            </p:cNvPr>
            <p:cNvSpPr/>
            <p:nvPr/>
          </p:nvSpPr>
          <p:spPr>
            <a:xfrm>
              <a:off x="10887792" y="1962171"/>
              <a:ext cx="108940" cy="344733"/>
            </a:xfrm>
            <a:custGeom>
              <a:avLst/>
              <a:gdLst/>
              <a:ahLst/>
              <a:cxnLst/>
              <a:rect l="0" t="0" r="0" b="0"/>
              <a:pathLst>
                <a:path w="108940" h="344733">
                  <a:moveTo>
                    <a:pt x="53722" y="0"/>
                  </a:moveTo>
                  <a:cubicBezTo>
                    <a:pt x="74517" y="14477"/>
                    <a:pt x="92333" y="34727"/>
                    <a:pt x="100095" y="58758"/>
                  </a:cubicBezTo>
                  <a:cubicBezTo>
                    <a:pt x="106045" y="77186"/>
                    <a:pt x="108940" y="105432"/>
                    <a:pt x="108929" y="135213"/>
                  </a:cubicBezTo>
                  <a:cubicBezTo>
                    <a:pt x="108918" y="186526"/>
                    <a:pt x="100297" y="242382"/>
                    <a:pt x="83881" y="260313"/>
                  </a:cubicBezTo>
                  <a:cubicBezTo>
                    <a:pt x="81389" y="263035"/>
                    <a:pt x="78706" y="265841"/>
                    <a:pt x="75864" y="268732"/>
                  </a:cubicBezTo>
                  <a:cubicBezTo>
                    <a:pt x="64327" y="280467"/>
                    <a:pt x="50297" y="293568"/>
                    <a:pt x="36660" y="308088"/>
                  </a:cubicBezTo>
                  <a:cubicBezTo>
                    <a:pt x="26002" y="319431"/>
                    <a:pt x="15589" y="331632"/>
                    <a:pt x="6797" y="344733"/>
                  </a:cubicBezTo>
                  <a:cubicBezTo>
                    <a:pt x="0" y="314379"/>
                    <a:pt x="27147" y="268891"/>
                    <a:pt x="33627" y="235223"/>
                  </a:cubicBezTo>
                  <a:cubicBezTo>
                    <a:pt x="41728" y="193124"/>
                    <a:pt x="17412" y="167219"/>
                    <a:pt x="9310" y="134843"/>
                  </a:cubicBezTo>
                  <a:cubicBezTo>
                    <a:pt x="1198" y="102456"/>
                    <a:pt x="33001" y="59637"/>
                    <a:pt x="33001" y="59637"/>
                  </a:cubicBezTo>
                  <a:lnTo>
                    <a:pt x="9310" y="39589"/>
                  </a:lnTo>
                  <a:lnTo>
                    <a:pt x="5372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A88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164">
              <a:extLst>
                <a:ext uri="{FF2B5EF4-FFF2-40B4-BE49-F238E27FC236}">
                  <a16:creationId xmlns:a16="http://schemas.microsoft.com/office/drawing/2014/main" id="{C2131CB0-1CC3-4171-AF4B-56DDB10570E3}"/>
                </a:ext>
              </a:extLst>
            </p:cNvPr>
            <p:cNvSpPr/>
            <p:nvPr/>
          </p:nvSpPr>
          <p:spPr>
            <a:xfrm>
              <a:off x="9973104" y="2871248"/>
              <a:ext cx="217444" cy="103748"/>
            </a:xfrm>
            <a:custGeom>
              <a:avLst/>
              <a:gdLst/>
              <a:ahLst/>
              <a:cxnLst/>
              <a:rect l="0" t="0" r="0" b="0"/>
              <a:pathLst>
                <a:path w="217444" h="103748">
                  <a:moveTo>
                    <a:pt x="0" y="0"/>
                  </a:moveTo>
                  <a:lnTo>
                    <a:pt x="53" y="21"/>
                  </a:lnTo>
                  <a:cubicBezTo>
                    <a:pt x="9194" y="17517"/>
                    <a:pt x="20488" y="32588"/>
                    <a:pt x="35663" y="43349"/>
                  </a:cubicBezTo>
                  <a:cubicBezTo>
                    <a:pt x="85917" y="78965"/>
                    <a:pt x="209110" y="68449"/>
                    <a:pt x="215599" y="74104"/>
                  </a:cubicBezTo>
                  <a:cubicBezTo>
                    <a:pt x="216034" y="74485"/>
                    <a:pt x="216671" y="75365"/>
                    <a:pt x="217444" y="76551"/>
                  </a:cubicBezTo>
                  <a:cubicBezTo>
                    <a:pt x="198515" y="83668"/>
                    <a:pt x="138993" y="103748"/>
                    <a:pt x="82672" y="98389"/>
                  </a:cubicBezTo>
                  <a:cubicBezTo>
                    <a:pt x="14591" y="91918"/>
                    <a:pt x="0" y="0"/>
                    <a:pt x="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165">
              <a:extLst>
                <a:ext uri="{FF2B5EF4-FFF2-40B4-BE49-F238E27FC236}">
                  <a16:creationId xmlns:a16="http://schemas.microsoft.com/office/drawing/2014/main" id="{C48E3501-6C6F-4203-8C9F-660041982213}"/>
                </a:ext>
              </a:extLst>
            </p:cNvPr>
            <p:cNvSpPr/>
            <p:nvPr/>
          </p:nvSpPr>
          <p:spPr>
            <a:xfrm>
              <a:off x="9973168" y="1656423"/>
              <a:ext cx="968367" cy="1444149"/>
            </a:xfrm>
            <a:custGeom>
              <a:avLst/>
              <a:gdLst/>
              <a:ahLst/>
              <a:cxnLst/>
              <a:rect l="0" t="0" r="0" b="0"/>
              <a:pathLst>
                <a:path w="968367" h="1444149">
                  <a:moveTo>
                    <a:pt x="258515" y="0"/>
                  </a:moveTo>
                  <a:cubicBezTo>
                    <a:pt x="405642" y="83435"/>
                    <a:pt x="593266" y="215535"/>
                    <a:pt x="593266" y="215535"/>
                  </a:cubicBezTo>
                  <a:lnTo>
                    <a:pt x="604614" y="350314"/>
                  </a:lnTo>
                  <a:lnTo>
                    <a:pt x="754560" y="415861"/>
                  </a:lnTo>
                  <a:cubicBezTo>
                    <a:pt x="786172" y="302104"/>
                    <a:pt x="859120" y="283528"/>
                    <a:pt x="898834" y="281908"/>
                  </a:cubicBezTo>
                  <a:cubicBezTo>
                    <a:pt x="919545" y="281060"/>
                    <a:pt x="945716" y="289967"/>
                    <a:pt x="968367" y="305737"/>
                  </a:cubicBezTo>
                  <a:lnTo>
                    <a:pt x="923956" y="345326"/>
                  </a:lnTo>
                  <a:lnTo>
                    <a:pt x="947646" y="365374"/>
                  </a:lnTo>
                  <a:cubicBezTo>
                    <a:pt x="947646" y="365374"/>
                    <a:pt x="915854" y="408193"/>
                    <a:pt x="923956" y="440580"/>
                  </a:cubicBezTo>
                  <a:cubicBezTo>
                    <a:pt x="932058" y="472967"/>
                    <a:pt x="956374" y="498861"/>
                    <a:pt x="948272" y="540960"/>
                  </a:cubicBezTo>
                  <a:cubicBezTo>
                    <a:pt x="941782" y="574660"/>
                    <a:pt x="914603" y="620180"/>
                    <a:pt x="921454" y="650544"/>
                  </a:cubicBezTo>
                  <a:cubicBezTo>
                    <a:pt x="915451" y="659483"/>
                    <a:pt x="910170" y="668803"/>
                    <a:pt x="906119" y="678578"/>
                  </a:cubicBezTo>
                  <a:cubicBezTo>
                    <a:pt x="886660" y="725527"/>
                    <a:pt x="815335" y="715815"/>
                    <a:pt x="815335" y="715815"/>
                  </a:cubicBezTo>
                  <a:cubicBezTo>
                    <a:pt x="815335" y="715815"/>
                    <a:pt x="816957" y="856674"/>
                    <a:pt x="826681" y="921797"/>
                  </a:cubicBezTo>
                  <a:cubicBezTo>
                    <a:pt x="836406" y="986931"/>
                    <a:pt x="923945" y="1186474"/>
                    <a:pt x="923945" y="1186474"/>
                  </a:cubicBezTo>
                  <a:cubicBezTo>
                    <a:pt x="923945" y="1186474"/>
                    <a:pt x="841263" y="1280838"/>
                    <a:pt x="745620" y="1363383"/>
                  </a:cubicBezTo>
                  <a:cubicBezTo>
                    <a:pt x="720413" y="1385147"/>
                    <a:pt x="683679" y="1413785"/>
                    <a:pt x="643298" y="1444149"/>
                  </a:cubicBezTo>
                  <a:cubicBezTo>
                    <a:pt x="594878" y="1414209"/>
                    <a:pt x="491983" y="1352474"/>
                    <a:pt x="445726" y="1339098"/>
                  </a:cubicBezTo>
                  <a:cubicBezTo>
                    <a:pt x="384135" y="1321295"/>
                    <a:pt x="223648" y="1288908"/>
                    <a:pt x="223648" y="1288908"/>
                  </a:cubicBezTo>
                  <a:cubicBezTo>
                    <a:pt x="223648" y="1288908"/>
                    <a:pt x="221346" y="1289872"/>
                    <a:pt x="217391" y="1291355"/>
                  </a:cubicBezTo>
                  <a:cubicBezTo>
                    <a:pt x="216628" y="1290168"/>
                    <a:pt x="215991" y="1289289"/>
                    <a:pt x="215546" y="1288908"/>
                  </a:cubicBezTo>
                  <a:cubicBezTo>
                    <a:pt x="209056" y="1283252"/>
                    <a:pt x="85865" y="1293769"/>
                    <a:pt x="35609" y="1258152"/>
                  </a:cubicBezTo>
                  <a:cubicBezTo>
                    <a:pt x="20434" y="1247392"/>
                    <a:pt x="9141" y="1232310"/>
                    <a:pt x="0" y="1214825"/>
                  </a:cubicBezTo>
                  <a:cubicBezTo>
                    <a:pt x="110244" y="1263363"/>
                    <a:pt x="290137" y="1120132"/>
                    <a:pt x="383733" y="1106777"/>
                  </a:cubicBezTo>
                  <a:cubicBezTo>
                    <a:pt x="477359" y="1093422"/>
                    <a:pt x="625684" y="992639"/>
                    <a:pt x="662969" y="938403"/>
                  </a:cubicBezTo>
                  <a:cubicBezTo>
                    <a:pt x="700255" y="884168"/>
                    <a:pt x="578675" y="735938"/>
                    <a:pt x="562460" y="670010"/>
                  </a:cubicBezTo>
                  <a:cubicBezTo>
                    <a:pt x="546257" y="604092"/>
                    <a:pt x="552736" y="571705"/>
                    <a:pt x="541389" y="549041"/>
                  </a:cubicBezTo>
                  <a:cubicBezTo>
                    <a:pt x="530042" y="526376"/>
                    <a:pt x="312820" y="458097"/>
                    <a:pt x="290127" y="410481"/>
                  </a:cubicBezTo>
                  <a:cubicBezTo>
                    <a:pt x="267433" y="362864"/>
                    <a:pt x="296618" y="324811"/>
                    <a:pt x="316066" y="333316"/>
                  </a:cubicBezTo>
                  <a:cubicBezTo>
                    <a:pt x="335514" y="341810"/>
                    <a:pt x="421432" y="313807"/>
                    <a:pt x="421432" y="289766"/>
                  </a:cubicBezTo>
                  <a:cubicBezTo>
                    <a:pt x="421432" y="265725"/>
                    <a:pt x="234804" y="238464"/>
                    <a:pt x="221941" y="217282"/>
                  </a:cubicBezTo>
                  <a:cubicBezTo>
                    <a:pt x="209088" y="196122"/>
                    <a:pt x="258442" y="276"/>
                    <a:pt x="2585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166">
              <a:extLst>
                <a:ext uri="{FF2B5EF4-FFF2-40B4-BE49-F238E27FC236}">
                  <a16:creationId xmlns:a16="http://schemas.microsoft.com/office/drawing/2014/main" id="{1882FE56-48F7-460D-802C-D1599E65C4FF}"/>
                </a:ext>
              </a:extLst>
            </p:cNvPr>
            <p:cNvSpPr/>
            <p:nvPr/>
          </p:nvSpPr>
          <p:spPr>
            <a:xfrm>
              <a:off x="9789435" y="2034506"/>
              <a:ext cx="147784" cy="375404"/>
            </a:xfrm>
            <a:custGeom>
              <a:avLst/>
              <a:gdLst/>
              <a:ahLst/>
              <a:cxnLst/>
              <a:rect l="0" t="0" r="0" b="0"/>
              <a:pathLst>
                <a:path w="147784" h="375404">
                  <a:moveTo>
                    <a:pt x="77137" y="2044"/>
                  </a:moveTo>
                  <a:cubicBezTo>
                    <a:pt x="77848" y="2743"/>
                    <a:pt x="147784" y="72611"/>
                    <a:pt x="85833" y="157889"/>
                  </a:cubicBezTo>
                  <a:cubicBezTo>
                    <a:pt x="25653" y="240720"/>
                    <a:pt x="10722" y="266498"/>
                    <a:pt x="12259" y="303502"/>
                  </a:cubicBezTo>
                  <a:cubicBezTo>
                    <a:pt x="12853" y="317800"/>
                    <a:pt x="23966" y="322185"/>
                    <a:pt x="42036" y="328169"/>
                  </a:cubicBezTo>
                  <a:cubicBezTo>
                    <a:pt x="60276" y="334205"/>
                    <a:pt x="82969" y="341725"/>
                    <a:pt x="86787" y="369378"/>
                  </a:cubicBezTo>
                  <a:cubicBezTo>
                    <a:pt x="87190" y="372269"/>
                    <a:pt x="85165" y="374948"/>
                    <a:pt x="82259" y="375340"/>
                  </a:cubicBezTo>
                  <a:lnTo>
                    <a:pt x="81538" y="375404"/>
                  </a:lnTo>
                  <a:cubicBezTo>
                    <a:pt x="78929" y="375404"/>
                    <a:pt x="76660" y="373487"/>
                    <a:pt x="76288" y="370829"/>
                  </a:cubicBezTo>
                  <a:cubicBezTo>
                    <a:pt x="73372" y="349700"/>
                    <a:pt x="56522" y="344129"/>
                    <a:pt x="38696" y="338219"/>
                  </a:cubicBezTo>
                  <a:cubicBezTo>
                    <a:pt x="21772" y="332617"/>
                    <a:pt x="2598" y="326273"/>
                    <a:pt x="1665" y="303947"/>
                  </a:cubicBezTo>
                  <a:cubicBezTo>
                    <a:pt x="0" y="264009"/>
                    <a:pt x="16267" y="235594"/>
                    <a:pt x="77243" y="151672"/>
                  </a:cubicBezTo>
                  <a:cubicBezTo>
                    <a:pt x="133744" y="73893"/>
                    <a:pt x="72365" y="12201"/>
                    <a:pt x="69724" y="9616"/>
                  </a:cubicBezTo>
                  <a:cubicBezTo>
                    <a:pt x="67635" y="7573"/>
                    <a:pt x="67593" y="4215"/>
                    <a:pt x="69650" y="2129"/>
                  </a:cubicBezTo>
                  <a:cubicBezTo>
                    <a:pt x="71686" y="42"/>
                    <a:pt x="75048" y="0"/>
                    <a:pt x="77137" y="204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167">
              <a:extLst>
                <a:ext uri="{FF2B5EF4-FFF2-40B4-BE49-F238E27FC236}">
                  <a16:creationId xmlns:a16="http://schemas.microsoft.com/office/drawing/2014/main" id="{A061BF2D-D913-4BE0-8C7C-5CE602EF0EB2}"/>
                </a:ext>
              </a:extLst>
            </p:cNvPr>
            <p:cNvSpPr/>
            <p:nvPr/>
          </p:nvSpPr>
          <p:spPr>
            <a:xfrm>
              <a:off x="9907070" y="2319506"/>
              <a:ext cx="98441" cy="45128"/>
            </a:xfrm>
            <a:custGeom>
              <a:avLst/>
              <a:gdLst/>
              <a:ahLst/>
              <a:cxnLst/>
              <a:rect l="0" t="0" r="0" b="0"/>
              <a:pathLst>
                <a:path w="98441" h="45128">
                  <a:moveTo>
                    <a:pt x="50360" y="2129"/>
                  </a:moveTo>
                  <a:cubicBezTo>
                    <a:pt x="70848" y="4173"/>
                    <a:pt x="84730" y="10400"/>
                    <a:pt x="91633" y="20631"/>
                  </a:cubicBezTo>
                  <a:cubicBezTo>
                    <a:pt x="98441" y="30735"/>
                    <a:pt x="95578" y="40849"/>
                    <a:pt x="95451" y="41273"/>
                  </a:cubicBezTo>
                  <a:cubicBezTo>
                    <a:pt x="94751" y="43582"/>
                    <a:pt x="92641" y="45075"/>
                    <a:pt x="90350" y="45075"/>
                  </a:cubicBezTo>
                  <a:lnTo>
                    <a:pt x="88854" y="44853"/>
                  </a:lnTo>
                  <a:cubicBezTo>
                    <a:pt x="86044" y="44027"/>
                    <a:pt x="84433" y="41093"/>
                    <a:pt x="85270" y="38276"/>
                  </a:cubicBezTo>
                  <a:cubicBezTo>
                    <a:pt x="85313" y="38085"/>
                    <a:pt x="86808" y="32292"/>
                    <a:pt x="82704" y="26361"/>
                  </a:cubicBezTo>
                  <a:cubicBezTo>
                    <a:pt x="77657" y="19074"/>
                    <a:pt x="66108" y="14340"/>
                    <a:pt x="49300" y="12656"/>
                  </a:cubicBezTo>
                  <a:cubicBezTo>
                    <a:pt x="28993" y="10655"/>
                    <a:pt x="17402" y="16130"/>
                    <a:pt x="13330" y="21945"/>
                  </a:cubicBezTo>
                  <a:cubicBezTo>
                    <a:pt x="11623" y="24380"/>
                    <a:pt x="11251" y="26880"/>
                    <a:pt x="12270" y="28966"/>
                  </a:cubicBezTo>
                  <a:cubicBezTo>
                    <a:pt x="13796" y="32090"/>
                    <a:pt x="18240" y="34156"/>
                    <a:pt x="24188" y="34484"/>
                  </a:cubicBezTo>
                  <a:cubicBezTo>
                    <a:pt x="27105" y="34643"/>
                    <a:pt x="29353" y="37142"/>
                    <a:pt x="29183" y="40065"/>
                  </a:cubicBezTo>
                  <a:cubicBezTo>
                    <a:pt x="29014" y="42978"/>
                    <a:pt x="26522" y="45128"/>
                    <a:pt x="23595" y="45053"/>
                  </a:cubicBezTo>
                  <a:cubicBezTo>
                    <a:pt x="13616" y="44503"/>
                    <a:pt x="6013" y="40330"/>
                    <a:pt x="2735" y="33605"/>
                  </a:cubicBezTo>
                  <a:cubicBezTo>
                    <a:pt x="0" y="28002"/>
                    <a:pt x="689" y="21542"/>
                    <a:pt x="4634" y="15897"/>
                  </a:cubicBezTo>
                  <a:cubicBezTo>
                    <a:pt x="12121" y="5158"/>
                    <a:pt x="29183" y="0"/>
                    <a:pt x="50360" y="212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68">
              <a:extLst>
                <a:ext uri="{FF2B5EF4-FFF2-40B4-BE49-F238E27FC236}">
                  <a16:creationId xmlns:a16="http://schemas.microsoft.com/office/drawing/2014/main" id="{6CABBE04-FAF7-48EC-84EA-7981569B1783}"/>
                </a:ext>
              </a:extLst>
            </p:cNvPr>
            <p:cNvSpPr/>
            <p:nvPr/>
          </p:nvSpPr>
          <p:spPr>
            <a:xfrm>
              <a:off x="9991875" y="2235055"/>
              <a:ext cx="78929" cy="129526"/>
            </a:xfrm>
            <a:custGeom>
              <a:avLst/>
              <a:gdLst/>
              <a:ahLst/>
              <a:cxnLst/>
              <a:rect l="0" t="0" r="0" b="0"/>
              <a:pathLst>
                <a:path w="78929" h="129526">
                  <a:moveTo>
                    <a:pt x="8696" y="1451"/>
                  </a:moveTo>
                  <a:cubicBezTo>
                    <a:pt x="15885" y="5581"/>
                    <a:pt x="78929" y="42829"/>
                    <a:pt x="78929" y="77271"/>
                  </a:cubicBezTo>
                  <a:cubicBezTo>
                    <a:pt x="78929" y="111903"/>
                    <a:pt x="58239" y="127800"/>
                    <a:pt x="57349" y="128457"/>
                  </a:cubicBezTo>
                  <a:cubicBezTo>
                    <a:pt x="56405" y="129177"/>
                    <a:pt x="55291" y="129526"/>
                    <a:pt x="54178" y="129526"/>
                  </a:cubicBezTo>
                  <a:cubicBezTo>
                    <a:pt x="52567" y="129526"/>
                    <a:pt x="50975" y="128795"/>
                    <a:pt x="49936" y="127408"/>
                  </a:cubicBezTo>
                  <a:cubicBezTo>
                    <a:pt x="48176" y="125068"/>
                    <a:pt x="48653" y="121753"/>
                    <a:pt x="50997" y="119995"/>
                  </a:cubicBezTo>
                  <a:cubicBezTo>
                    <a:pt x="51675" y="119465"/>
                    <a:pt x="68325" y="106375"/>
                    <a:pt x="68325" y="77282"/>
                  </a:cubicBezTo>
                  <a:cubicBezTo>
                    <a:pt x="68325" y="53261"/>
                    <a:pt x="21463" y="21023"/>
                    <a:pt x="3404" y="10633"/>
                  </a:cubicBezTo>
                  <a:cubicBezTo>
                    <a:pt x="870" y="9172"/>
                    <a:pt x="0" y="5941"/>
                    <a:pt x="1453" y="3400"/>
                  </a:cubicBezTo>
                  <a:cubicBezTo>
                    <a:pt x="2905" y="869"/>
                    <a:pt x="6151" y="0"/>
                    <a:pt x="8696" y="14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169">
              <a:extLst>
                <a:ext uri="{FF2B5EF4-FFF2-40B4-BE49-F238E27FC236}">
                  <a16:creationId xmlns:a16="http://schemas.microsoft.com/office/drawing/2014/main" id="{A74BC49B-17CE-4C40-9B8C-3795CEF6B900}"/>
                </a:ext>
              </a:extLst>
            </p:cNvPr>
            <p:cNvSpPr/>
            <p:nvPr/>
          </p:nvSpPr>
          <p:spPr>
            <a:xfrm>
              <a:off x="9855883" y="2563848"/>
              <a:ext cx="123117" cy="61385"/>
            </a:xfrm>
            <a:custGeom>
              <a:avLst/>
              <a:gdLst/>
              <a:ahLst/>
              <a:cxnLst/>
              <a:rect l="0" t="0" r="0" b="0"/>
              <a:pathLst>
                <a:path w="123117" h="61385">
                  <a:moveTo>
                    <a:pt x="120764" y="1970"/>
                  </a:moveTo>
                  <a:cubicBezTo>
                    <a:pt x="122937" y="3929"/>
                    <a:pt x="123117" y="7265"/>
                    <a:pt x="121156" y="9447"/>
                  </a:cubicBezTo>
                  <a:cubicBezTo>
                    <a:pt x="119311" y="11502"/>
                    <a:pt x="75058" y="59732"/>
                    <a:pt x="5483" y="61385"/>
                  </a:cubicBezTo>
                  <a:lnTo>
                    <a:pt x="5366" y="61385"/>
                  </a:lnTo>
                  <a:cubicBezTo>
                    <a:pt x="2492" y="61385"/>
                    <a:pt x="138" y="59097"/>
                    <a:pt x="64" y="56216"/>
                  </a:cubicBezTo>
                  <a:cubicBezTo>
                    <a:pt x="0" y="53293"/>
                    <a:pt x="2311" y="50868"/>
                    <a:pt x="5238" y="50794"/>
                  </a:cubicBezTo>
                  <a:cubicBezTo>
                    <a:pt x="70117" y="49248"/>
                    <a:pt x="112853" y="2828"/>
                    <a:pt x="113277" y="2351"/>
                  </a:cubicBezTo>
                  <a:cubicBezTo>
                    <a:pt x="115239" y="169"/>
                    <a:pt x="118590" y="0"/>
                    <a:pt x="120764" y="197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170">
              <a:extLst>
                <a:ext uri="{FF2B5EF4-FFF2-40B4-BE49-F238E27FC236}">
                  <a16:creationId xmlns:a16="http://schemas.microsoft.com/office/drawing/2014/main" id="{B575714C-308A-4D8A-85BC-D8207D21D46C}"/>
                </a:ext>
              </a:extLst>
            </p:cNvPr>
            <p:cNvSpPr/>
            <p:nvPr/>
          </p:nvSpPr>
          <p:spPr>
            <a:xfrm>
              <a:off x="9947463" y="2564028"/>
              <a:ext cx="152757" cy="28299"/>
            </a:xfrm>
            <a:custGeom>
              <a:avLst/>
              <a:gdLst/>
              <a:ahLst/>
              <a:cxnLst/>
              <a:rect l="0" t="0" r="0" b="0"/>
              <a:pathLst>
                <a:path w="152757" h="28299">
                  <a:moveTo>
                    <a:pt x="130928" y="230"/>
                  </a:moveTo>
                  <a:cubicBezTo>
                    <a:pt x="137295" y="0"/>
                    <a:pt x="142983" y="48"/>
                    <a:pt x="147678" y="456"/>
                  </a:cubicBezTo>
                  <a:cubicBezTo>
                    <a:pt x="150594" y="710"/>
                    <a:pt x="152757" y="3273"/>
                    <a:pt x="152503" y="6196"/>
                  </a:cubicBezTo>
                  <a:cubicBezTo>
                    <a:pt x="152259" y="9108"/>
                    <a:pt x="149671" y="11343"/>
                    <a:pt x="146755" y="11015"/>
                  </a:cubicBezTo>
                  <a:cubicBezTo>
                    <a:pt x="110700" y="7816"/>
                    <a:pt x="7816" y="28003"/>
                    <a:pt x="6787" y="28214"/>
                  </a:cubicBezTo>
                  <a:lnTo>
                    <a:pt x="5759" y="28299"/>
                  </a:lnTo>
                  <a:cubicBezTo>
                    <a:pt x="3277" y="28299"/>
                    <a:pt x="1060" y="26552"/>
                    <a:pt x="563" y="24031"/>
                  </a:cubicBezTo>
                  <a:cubicBezTo>
                    <a:pt x="0" y="21161"/>
                    <a:pt x="1867" y="18375"/>
                    <a:pt x="4741" y="17814"/>
                  </a:cubicBezTo>
                  <a:cubicBezTo>
                    <a:pt x="8489" y="17073"/>
                    <a:pt x="86357" y="1841"/>
                    <a:pt x="130928" y="23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171">
              <a:extLst>
                <a:ext uri="{FF2B5EF4-FFF2-40B4-BE49-F238E27FC236}">
                  <a16:creationId xmlns:a16="http://schemas.microsoft.com/office/drawing/2014/main" id="{7068755B-126A-4E91-B504-353C46183FF1}"/>
                </a:ext>
              </a:extLst>
            </p:cNvPr>
            <p:cNvSpPr/>
            <p:nvPr/>
          </p:nvSpPr>
          <p:spPr>
            <a:xfrm>
              <a:off x="10025660" y="2090956"/>
              <a:ext cx="101962" cy="63164"/>
            </a:xfrm>
            <a:custGeom>
              <a:avLst/>
              <a:gdLst/>
              <a:ahLst/>
              <a:cxnLst/>
              <a:rect l="0" t="0" r="0" b="0"/>
              <a:pathLst>
                <a:path w="101962" h="63164">
                  <a:moveTo>
                    <a:pt x="3319" y="1504"/>
                  </a:moveTo>
                  <a:cubicBezTo>
                    <a:pt x="5811" y="0"/>
                    <a:pt x="9078" y="805"/>
                    <a:pt x="10605" y="3315"/>
                  </a:cubicBezTo>
                  <a:cubicBezTo>
                    <a:pt x="40711" y="53325"/>
                    <a:pt x="94221" y="52700"/>
                    <a:pt x="96448" y="52552"/>
                  </a:cubicBezTo>
                  <a:cubicBezTo>
                    <a:pt x="99364" y="52382"/>
                    <a:pt x="101803" y="54776"/>
                    <a:pt x="101888" y="57710"/>
                  </a:cubicBezTo>
                  <a:cubicBezTo>
                    <a:pt x="101962" y="60633"/>
                    <a:pt x="99661" y="63058"/>
                    <a:pt x="96734" y="63143"/>
                  </a:cubicBezTo>
                  <a:lnTo>
                    <a:pt x="95822" y="63164"/>
                  </a:lnTo>
                  <a:cubicBezTo>
                    <a:pt x="87816" y="63164"/>
                    <a:pt x="33076" y="61194"/>
                    <a:pt x="1506" y="8780"/>
                  </a:cubicBezTo>
                  <a:cubicBezTo>
                    <a:pt x="0" y="6270"/>
                    <a:pt x="816" y="3018"/>
                    <a:pt x="3319" y="150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172">
              <a:extLst>
                <a:ext uri="{FF2B5EF4-FFF2-40B4-BE49-F238E27FC236}">
                  <a16:creationId xmlns:a16="http://schemas.microsoft.com/office/drawing/2014/main" id="{9DDC98B7-54D2-4A64-A328-3B6AEA16594A}"/>
                </a:ext>
              </a:extLst>
            </p:cNvPr>
            <p:cNvSpPr/>
            <p:nvPr/>
          </p:nvSpPr>
          <p:spPr>
            <a:xfrm>
              <a:off x="9503433" y="1903805"/>
              <a:ext cx="216766" cy="434871"/>
            </a:xfrm>
            <a:custGeom>
              <a:avLst/>
              <a:gdLst/>
              <a:ahLst/>
              <a:cxnLst/>
              <a:rect l="0" t="0" r="0" b="0"/>
              <a:pathLst>
                <a:path w="216766" h="434871">
                  <a:moveTo>
                    <a:pt x="207083" y="0"/>
                  </a:moveTo>
                  <a:lnTo>
                    <a:pt x="216766" y="4321"/>
                  </a:lnTo>
                  <a:cubicBezTo>
                    <a:pt x="216766" y="4321"/>
                    <a:pt x="134083" y="188888"/>
                    <a:pt x="98420" y="268224"/>
                  </a:cubicBezTo>
                  <a:cubicBezTo>
                    <a:pt x="63022" y="346957"/>
                    <a:pt x="11081" y="431504"/>
                    <a:pt x="10561" y="432351"/>
                  </a:cubicBezTo>
                  <a:cubicBezTo>
                    <a:pt x="9565" y="433982"/>
                    <a:pt x="7816" y="434871"/>
                    <a:pt x="6045" y="434871"/>
                  </a:cubicBezTo>
                  <a:lnTo>
                    <a:pt x="3266" y="434088"/>
                  </a:lnTo>
                  <a:cubicBezTo>
                    <a:pt x="774" y="432552"/>
                    <a:pt x="0" y="429290"/>
                    <a:pt x="1527" y="426801"/>
                  </a:cubicBezTo>
                  <a:cubicBezTo>
                    <a:pt x="2046" y="425964"/>
                    <a:pt x="53637" y="341979"/>
                    <a:pt x="88749" y="263892"/>
                  </a:cubicBezTo>
                  <a:cubicBezTo>
                    <a:pt x="124412" y="184556"/>
                    <a:pt x="207083" y="0"/>
                    <a:pt x="2070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173">
              <a:extLst>
                <a:ext uri="{FF2B5EF4-FFF2-40B4-BE49-F238E27FC236}">
                  <a16:creationId xmlns:a16="http://schemas.microsoft.com/office/drawing/2014/main" id="{8818D937-48AC-4C35-A5FC-E8FADF7788C2}"/>
                </a:ext>
              </a:extLst>
            </p:cNvPr>
            <p:cNvSpPr/>
            <p:nvPr/>
          </p:nvSpPr>
          <p:spPr>
            <a:xfrm>
              <a:off x="9404578" y="1843288"/>
              <a:ext cx="227625" cy="462196"/>
            </a:xfrm>
            <a:custGeom>
              <a:avLst/>
              <a:gdLst/>
              <a:ahLst/>
              <a:cxnLst/>
              <a:rect l="0" t="0" r="0" b="0"/>
              <a:pathLst>
                <a:path w="227625" h="462196">
                  <a:moveTo>
                    <a:pt x="223627" y="1101"/>
                  </a:moveTo>
                  <a:cubicBezTo>
                    <a:pt x="226331" y="2213"/>
                    <a:pt x="227625" y="5306"/>
                    <a:pt x="226512" y="8017"/>
                  </a:cubicBezTo>
                  <a:cubicBezTo>
                    <a:pt x="225716" y="9945"/>
                    <a:pt x="146342" y="202031"/>
                    <a:pt x="94879" y="290370"/>
                  </a:cubicBezTo>
                  <a:cubicBezTo>
                    <a:pt x="43807" y="378031"/>
                    <a:pt x="11241" y="458076"/>
                    <a:pt x="10923" y="458881"/>
                  </a:cubicBezTo>
                  <a:cubicBezTo>
                    <a:pt x="10096" y="460946"/>
                    <a:pt x="8113" y="462196"/>
                    <a:pt x="6014" y="462196"/>
                  </a:cubicBezTo>
                  <a:lnTo>
                    <a:pt x="4020" y="461804"/>
                  </a:lnTo>
                  <a:cubicBezTo>
                    <a:pt x="1305" y="460713"/>
                    <a:pt x="0" y="457621"/>
                    <a:pt x="1093" y="454909"/>
                  </a:cubicBezTo>
                  <a:cubicBezTo>
                    <a:pt x="1411" y="454104"/>
                    <a:pt x="34242" y="373402"/>
                    <a:pt x="85716" y="285043"/>
                  </a:cubicBezTo>
                  <a:cubicBezTo>
                    <a:pt x="136820" y="197329"/>
                    <a:pt x="215907" y="5910"/>
                    <a:pt x="216702" y="3982"/>
                  </a:cubicBezTo>
                  <a:cubicBezTo>
                    <a:pt x="217816" y="1282"/>
                    <a:pt x="220912" y="0"/>
                    <a:pt x="223627" y="110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95C2A447-7CD2-44DE-81DF-DDA77C8B25E1}"/>
                </a:ext>
              </a:extLst>
            </p:cNvPr>
            <p:cNvSpPr/>
            <p:nvPr/>
          </p:nvSpPr>
          <p:spPr>
            <a:xfrm>
              <a:off x="9292691" y="1930875"/>
              <a:ext cx="196702" cy="331716"/>
            </a:xfrm>
            <a:custGeom>
              <a:avLst/>
              <a:gdLst/>
              <a:ahLst/>
              <a:cxnLst/>
              <a:rect l="0" t="0" r="0" b="0"/>
              <a:pathLst>
                <a:path w="196702" h="331716">
                  <a:moveTo>
                    <a:pt x="192132" y="720"/>
                  </a:moveTo>
                  <a:cubicBezTo>
                    <a:pt x="194973" y="1430"/>
                    <a:pt x="196702" y="4300"/>
                    <a:pt x="195991" y="7138"/>
                  </a:cubicBezTo>
                  <a:cubicBezTo>
                    <a:pt x="182959" y="59193"/>
                    <a:pt x="17550" y="318256"/>
                    <a:pt x="10520" y="329270"/>
                  </a:cubicBezTo>
                  <a:cubicBezTo>
                    <a:pt x="9512" y="330848"/>
                    <a:pt x="7794" y="331716"/>
                    <a:pt x="6045" y="331716"/>
                  </a:cubicBezTo>
                  <a:cubicBezTo>
                    <a:pt x="5069" y="331716"/>
                    <a:pt x="4083" y="331452"/>
                    <a:pt x="3191" y="330880"/>
                  </a:cubicBezTo>
                  <a:cubicBezTo>
                    <a:pt x="721" y="329312"/>
                    <a:pt x="0" y="326029"/>
                    <a:pt x="1580" y="323572"/>
                  </a:cubicBezTo>
                  <a:cubicBezTo>
                    <a:pt x="3297" y="320893"/>
                    <a:pt x="173086" y="54967"/>
                    <a:pt x="185705" y="4575"/>
                  </a:cubicBezTo>
                  <a:cubicBezTo>
                    <a:pt x="186405" y="1726"/>
                    <a:pt x="189257" y="0"/>
                    <a:pt x="192132" y="72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175">
              <a:extLst>
                <a:ext uri="{FF2B5EF4-FFF2-40B4-BE49-F238E27FC236}">
                  <a16:creationId xmlns:a16="http://schemas.microsoft.com/office/drawing/2014/main" id="{D0C96516-524B-42D6-A079-34912B1DB24F}"/>
                </a:ext>
              </a:extLst>
            </p:cNvPr>
            <p:cNvSpPr/>
            <p:nvPr/>
          </p:nvSpPr>
          <p:spPr>
            <a:xfrm>
              <a:off x="9447643" y="2413681"/>
              <a:ext cx="137052" cy="289268"/>
            </a:xfrm>
            <a:custGeom>
              <a:avLst/>
              <a:gdLst/>
              <a:ahLst/>
              <a:cxnLst/>
              <a:rect l="0" t="0" r="0" b="0"/>
              <a:pathLst>
                <a:path w="137052" h="289268">
                  <a:moveTo>
                    <a:pt x="134624" y="1928"/>
                  </a:moveTo>
                  <a:cubicBezTo>
                    <a:pt x="136830" y="3855"/>
                    <a:pt x="137052" y="7202"/>
                    <a:pt x="135122" y="9405"/>
                  </a:cubicBezTo>
                  <a:cubicBezTo>
                    <a:pt x="77508" y="75153"/>
                    <a:pt x="76055" y="209805"/>
                    <a:pt x="76045" y="211150"/>
                  </a:cubicBezTo>
                  <a:cubicBezTo>
                    <a:pt x="76045" y="212442"/>
                    <a:pt x="75567" y="213671"/>
                    <a:pt x="74709" y="214634"/>
                  </a:cubicBezTo>
                  <a:lnTo>
                    <a:pt x="9862" y="287489"/>
                  </a:lnTo>
                  <a:cubicBezTo>
                    <a:pt x="8823" y="288675"/>
                    <a:pt x="7370" y="289268"/>
                    <a:pt x="5907" y="289268"/>
                  </a:cubicBezTo>
                  <a:cubicBezTo>
                    <a:pt x="4656" y="289268"/>
                    <a:pt x="3394" y="288823"/>
                    <a:pt x="2387" y="287934"/>
                  </a:cubicBezTo>
                  <a:cubicBezTo>
                    <a:pt x="191" y="285996"/>
                    <a:pt x="0" y="282638"/>
                    <a:pt x="1941" y="280457"/>
                  </a:cubicBezTo>
                  <a:lnTo>
                    <a:pt x="65472" y="209074"/>
                  </a:lnTo>
                  <a:cubicBezTo>
                    <a:pt x="65811" y="191102"/>
                    <a:pt x="70202" y="67411"/>
                    <a:pt x="127137" y="2425"/>
                  </a:cubicBezTo>
                  <a:cubicBezTo>
                    <a:pt x="129067" y="212"/>
                    <a:pt x="132418" y="0"/>
                    <a:pt x="134624" y="192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176">
              <a:extLst>
                <a:ext uri="{FF2B5EF4-FFF2-40B4-BE49-F238E27FC236}">
                  <a16:creationId xmlns:a16="http://schemas.microsoft.com/office/drawing/2014/main" id="{849DE579-7F62-4C5C-BA42-D927FF4ED7AA}"/>
                </a:ext>
              </a:extLst>
            </p:cNvPr>
            <p:cNvSpPr/>
            <p:nvPr/>
          </p:nvSpPr>
          <p:spPr>
            <a:xfrm>
              <a:off x="9425607" y="2680676"/>
              <a:ext cx="49809" cy="34421"/>
            </a:xfrm>
            <a:custGeom>
              <a:avLst/>
              <a:gdLst/>
              <a:ahLst/>
              <a:cxnLst/>
              <a:rect l="0" t="0" r="0" b="0"/>
              <a:pathLst>
                <a:path w="49809" h="34421">
                  <a:moveTo>
                    <a:pt x="8834" y="1525"/>
                  </a:moveTo>
                  <a:lnTo>
                    <a:pt x="46522" y="24603"/>
                  </a:lnTo>
                  <a:cubicBezTo>
                    <a:pt x="49014" y="26139"/>
                    <a:pt x="49809" y="29390"/>
                    <a:pt x="48271" y="31889"/>
                  </a:cubicBezTo>
                  <a:cubicBezTo>
                    <a:pt x="47275" y="33520"/>
                    <a:pt x="45525" y="34421"/>
                    <a:pt x="43744" y="34421"/>
                  </a:cubicBezTo>
                  <a:lnTo>
                    <a:pt x="40976" y="33637"/>
                  </a:lnTo>
                  <a:lnTo>
                    <a:pt x="3287" y="10559"/>
                  </a:lnTo>
                  <a:cubicBezTo>
                    <a:pt x="795" y="9023"/>
                    <a:pt x="0" y="5772"/>
                    <a:pt x="1538" y="3273"/>
                  </a:cubicBezTo>
                  <a:cubicBezTo>
                    <a:pt x="3065" y="784"/>
                    <a:pt x="6331" y="0"/>
                    <a:pt x="8834" y="152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177">
              <a:extLst>
                <a:ext uri="{FF2B5EF4-FFF2-40B4-BE49-F238E27FC236}">
                  <a16:creationId xmlns:a16="http://schemas.microsoft.com/office/drawing/2014/main" id="{37CD7825-8E8F-4F9D-80AA-855C8FC2D49B}"/>
                </a:ext>
              </a:extLst>
            </p:cNvPr>
            <p:cNvSpPr/>
            <p:nvPr/>
          </p:nvSpPr>
          <p:spPr>
            <a:xfrm>
              <a:off x="10177665" y="2413903"/>
              <a:ext cx="555694" cy="536745"/>
            </a:xfrm>
            <a:custGeom>
              <a:avLst/>
              <a:gdLst/>
              <a:ahLst/>
              <a:cxnLst/>
              <a:rect l="0" t="0" r="0" b="0"/>
              <a:pathLst>
                <a:path w="555694" h="536745">
                  <a:moveTo>
                    <a:pt x="550763" y="445"/>
                  </a:moveTo>
                  <a:cubicBezTo>
                    <a:pt x="553669" y="847"/>
                    <a:pt x="555694" y="3516"/>
                    <a:pt x="555292" y="6408"/>
                  </a:cubicBezTo>
                  <a:cubicBezTo>
                    <a:pt x="554390" y="12963"/>
                    <a:pt x="532609" y="167696"/>
                    <a:pt x="481156" y="228869"/>
                  </a:cubicBezTo>
                  <a:cubicBezTo>
                    <a:pt x="427317" y="292880"/>
                    <a:pt x="114104" y="534277"/>
                    <a:pt x="5493" y="536745"/>
                  </a:cubicBezTo>
                  <a:lnTo>
                    <a:pt x="5366" y="536745"/>
                  </a:lnTo>
                  <a:cubicBezTo>
                    <a:pt x="2492" y="536745"/>
                    <a:pt x="127" y="534457"/>
                    <a:pt x="64" y="531566"/>
                  </a:cubicBezTo>
                  <a:cubicBezTo>
                    <a:pt x="0" y="528643"/>
                    <a:pt x="2311" y="526218"/>
                    <a:pt x="5249" y="526154"/>
                  </a:cubicBezTo>
                  <a:cubicBezTo>
                    <a:pt x="108823" y="523803"/>
                    <a:pt x="421305" y="283560"/>
                    <a:pt x="473032" y="222059"/>
                  </a:cubicBezTo>
                  <a:cubicBezTo>
                    <a:pt x="522524" y="163226"/>
                    <a:pt x="544571" y="6545"/>
                    <a:pt x="544793" y="4967"/>
                  </a:cubicBezTo>
                  <a:cubicBezTo>
                    <a:pt x="545185" y="2076"/>
                    <a:pt x="547826" y="0"/>
                    <a:pt x="550763" y="445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178">
              <a:extLst>
                <a:ext uri="{FF2B5EF4-FFF2-40B4-BE49-F238E27FC236}">
                  <a16:creationId xmlns:a16="http://schemas.microsoft.com/office/drawing/2014/main" id="{7F607262-6FDB-4528-918C-7DF8706F4ECA}"/>
                </a:ext>
              </a:extLst>
            </p:cNvPr>
            <p:cNvSpPr/>
            <p:nvPr/>
          </p:nvSpPr>
          <p:spPr>
            <a:xfrm>
              <a:off x="10783200" y="1990332"/>
              <a:ext cx="155589" cy="258269"/>
            </a:xfrm>
            <a:custGeom>
              <a:avLst/>
              <a:gdLst/>
              <a:ahLst/>
              <a:cxnLst/>
              <a:rect l="0" t="0" r="0" b="0"/>
              <a:pathLst>
                <a:path w="155589" h="258269">
                  <a:moveTo>
                    <a:pt x="74168" y="2580"/>
                  </a:moveTo>
                  <a:cubicBezTo>
                    <a:pt x="85433" y="0"/>
                    <a:pt x="96665" y="116"/>
                    <a:pt x="107095" y="3114"/>
                  </a:cubicBezTo>
                  <a:cubicBezTo>
                    <a:pt x="121707" y="7308"/>
                    <a:pt x="141792" y="19064"/>
                    <a:pt x="154518" y="51302"/>
                  </a:cubicBezTo>
                  <a:cubicBezTo>
                    <a:pt x="155589" y="54024"/>
                    <a:pt x="154253" y="57095"/>
                    <a:pt x="151527" y="58165"/>
                  </a:cubicBezTo>
                  <a:cubicBezTo>
                    <a:pt x="148802" y="59214"/>
                    <a:pt x="145727" y="57900"/>
                    <a:pt x="144656" y="55178"/>
                  </a:cubicBezTo>
                  <a:cubicBezTo>
                    <a:pt x="135843" y="32842"/>
                    <a:pt x="121845" y="18343"/>
                    <a:pt x="104178" y="13281"/>
                  </a:cubicBezTo>
                  <a:cubicBezTo>
                    <a:pt x="86501" y="8197"/>
                    <a:pt x="65811" y="13122"/>
                    <a:pt x="47370" y="26732"/>
                  </a:cubicBezTo>
                  <a:cubicBezTo>
                    <a:pt x="30117" y="39472"/>
                    <a:pt x="34878" y="55179"/>
                    <a:pt x="44772" y="81846"/>
                  </a:cubicBezTo>
                  <a:cubicBezTo>
                    <a:pt x="51739" y="100603"/>
                    <a:pt x="59629" y="121848"/>
                    <a:pt x="55928" y="144735"/>
                  </a:cubicBezTo>
                  <a:cubicBezTo>
                    <a:pt x="51241" y="173743"/>
                    <a:pt x="37233" y="194883"/>
                    <a:pt x="25981" y="211870"/>
                  </a:cubicBezTo>
                  <a:cubicBezTo>
                    <a:pt x="17731" y="224325"/>
                    <a:pt x="10605" y="235075"/>
                    <a:pt x="10605" y="244278"/>
                  </a:cubicBezTo>
                  <a:cubicBezTo>
                    <a:pt x="10605" y="246418"/>
                    <a:pt x="11283" y="246810"/>
                    <a:pt x="11612" y="247000"/>
                  </a:cubicBezTo>
                  <a:cubicBezTo>
                    <a:pt x="18028" y="250728"/>
                    <a:pt x="43097" y="241048"/>
                    <a:pt x="62673" y="229949"/>
                  </a:cubicBezTo>
                  <a:cubicBezTo>
                    <a:pt x="65218" y="228519"/>
                    <a:pt x="68452" y="229398"/>
                    <a:pt x="69905" y="231940"/>
                  </a:cubicBezTo>
                  <a:cubicBezTo>
                    <a:pt x="71347" y="234482"/>
                    <a:pt x="70456" y="237712"/>
                    <a:pt x="67911" y="239163"/>
                  </a:cubicBezTo>
                  <a:cubicBezTo>
                    <a:pt x="58982" y="244236"/>
                    <a:pt x="32662" y="258269"/>
                    <a:pt x="15599" y="258269"/>
                  </a:cubicBezTo>
                  <a:cubicBezTo>
                    <a:pt x="11994" y="258269"/>
                    <a:pt x="8802" y="257634"/>
                    <a:pt x="6267" y="256172"/>
                  </a:cubicBezTo>
                  <a:cubicBezTo>
                    <a:pt x="2227" y="253821"/>
                    <a:pt x="0" y="249595"/>
                    <a:pt x="0" y="244289"/>
                  </a:cubicBezTo>
                  <a:cubicBezTo>
                    <a:pt x="0" y="231908"/>
                    <a:pt x="7943" y="219920"/>
                    <a:pt x="17137" y="206045"/>
                  </a:cubicBezTo>
                  <a:cubicBezTo>
                    <a:pt x="27826" y="189905"/>
                    <a:pt x="41135" y="169825"/>
                    <a:pt x="45451" y="143072"/>
                  </a:cubicBezTo>
                  <a:cubicBezTo>
                    <a:pt x="48706" y="122939"/>
                    <a:pt x="41644" y="103928"/>
                    <a:pt x="34825" y="85542"/>
                  </a:cubicBezTo>
                  <a:cubicBezTo>
                    <a:pt x="25843" y="61342"/>
                    <a:pt x="16543" y="36327"/>
                    <a:pt x="41050" y="18227"/>
                  </a:cubicBezTo>
                  <a:cubicBezTo>
                    <a:pt x="51607" y="10437"/>
                    <a:pt x="62903" y="5160"/>
                    <a:pt x="74168" y="258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179">
              <a:extLst>
                <a:ext uri="{FF2B5EF4-FFF2-40B4-BE49-F238E27FC236}">
                  <a16:creationId xmlns:a16="http://schemas.microsoft.com/office/drawing/2014/main" id="{19C07295-1A32-464B-BAC6-10478B3E5020}"/>
                </a:ext>
              </a:extLst>
            </p:cNvPr>
            <p:cNvSpPr/>
            <p:nvPr/>
          </p:nvSpPr>
          <p:spPr>
            <a:xfrm>
              <a:off x="10831068" y="2235066"/>
              <a:ext cx="72089" cy="45329"/>
            </a:xfrm>
            <a:custGeom>
              <a:avLst/>
              <a:gdLst/>
              <a:ahLst/>
              <a:cxnLst/>
              <a:rect l="0" t="0" r="0" b="0"/>
              <a:pathLst>
                <a:path w="72089" h="45329">
                  <a:moveTo>
                    <a:pt x="63415" y="1430"/>
                  </a:moveTo>
                  <a:cubicBezTo>
                    <a:pt x="65960" y="0"/>
                    <a:pt x="69194" y="879"/>
                    <a:pt x="70648" y="3421"/>
                  </a:cubicBezTo>
                  <a:cubicBezTo>
                    <a:pt x="72089" y="5963"/>
                    <a:pt x="71199" y="9193"/>
                    <a:pt x="68654" y="10644"/>
                  </a:cubicBezTo>
                  <a:lnTo>
                    <a:pt x="8675" y="44640"/>
                  </a:lnTo>
                  <a:lnTo>
                    <a:pt x="6066" y="45329"/>
                  </a:lnTo>
                  <a:cubicBezTo>
                    <a:pt x="4221" y="45329"/>
                    <a:pt x="2429" y="44365"/>
                    <a:pt x="1443" y="42649"/>
                  </a:cubicBezTo>
                  <a:cubicBezTo>
                    <a:pt x="0" y="40108"/>
                    <a:pt x="891" y="36877"/>
                    <a:pt x="3436" y="35426"/>
                  </a:cubicBezTo>
                  <a:lnTo>
                    <a:pt x="63415" y="143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180">
              <a:extLst>
                <a:ext uri="{FF2B5EF4-FFF2-40B4-BE49-F238E27FC236}">
                  <a16:creationId xmlns:a16="http://schemas.microsoft.com/office/drawing/2014/main" id="{77A0A7C1-F9FB-48CE-850C-73732ECA86C2}"/>
                </a:ext>
              </a:extLst>
            </p:cNvPr>
            <p:cNvSpPr/>
            <p:nvPr/>
          </p:nvSpPr>
          <p:spPr>
            <a:xfrm>
              <a:off x="10831609" y="2101218"/>
              <a:ext cx="80828" cy="101460"/>
            </a:xfrm>
            <a:custGeom>
              <a:avLst/>
              <a:gdLst/>
              <a:ahLst/>
              <a:cxnLst/>
              <a:rect l="0" t="0" r="0" b="0"/>
              <a:pathLst>
                <a:path w="80828" h="101460">
                  <a:moveTo>
                    <a:pt x="5949" y="222"/>
                  </a:moveTo>
                  <a:cubicBezTo>
                    <a:pt x="69544" y="5370"/>
                    <a:pt x="80074" y="91886"/>
                    <a:pt x="80498" y="95572"/>
                  </a:cubicBezTo>
                  <a:cubicBezTo>
                    <a:pt x="80828" y="98474"/>
                    <a:pt x="78728" y="101090"/>
                    <a:pt x="75833" y="101429"/>
                  </a:cubicBezTo>
                  <a:lnTo>
                    <a:pt x="75218" y="101460"/>
                  </a:lnTo>
                  <a:cubicBezTo>
                    <a:pt x="72556" y="101460"/>
                    <a:pt x="70265" y="99469"/>
                    <a:pt x="69958" y="96769"/>
                  </a:cubicBezTo>
                  <a:cubicBezTo>
                    <a:pt x="69862" y="95953"/>
                    <a:pt x="59989" y="15230"/>
                    <a:pt x="5090" y="10782"/>
                  </a:cubicBezTo>
                  <a:cubicBezTo>
                    <a:pt x="2174" y="10549"/>
                    <a:pt x="0" y="7986"/>
                    <a:pt x="233" y="5073"/>
                  </a:cubicBezTo>
                  <a:cubicBezTo>
                    <a:pt x="467" y="2161"/>
                    <a:pt x="3065" y="0"/>
                    <a:pt x="5949" y="22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181">
              <a:extLst>
                <a:ext uri="{FF2B5EF4-FFF2-40B4-BE49-F238E27FC236}">
                  <a16:creationId xmlns:a16="http://schemas.microsoft.com/office/drawing/2014/main" id="{446BBFEB-6C82-48F5-AB40-8257984B9738}"/>
                </a:ext>
              </a:extLst>
            </p:cNvPr>
            <p:cNvSpPr/>
            <p:nvPr/>
          </p:nvSpPr>
          <p:spPr>
            <a:xfrm>
              <a:off x="10819022" y="2061217"/>
              <a:ext cx="103595" cy="21764"/>
            </a:xfrm>
            <a:custGeom>
              <a:avLst/>
              <a:gdLst/>
              <a:ahLst/>
              <a:cxnLst/>
              <a:rect l="0" t="0" r="0" b="0"/>
              <a:pathLst>
                <a:path w="103595" h="21764">
                  <a:moveTo>
                    <a:pt x="79766" y="489"/>
                  </a:moveTo>
                  <a:cubicBezTo>
                    <a:pt x="89756" y="977"/>
                    <a:pt x="97816" y="4549"/>
                    <a:pt x="102354" y="14213"/>
                  </a:cubicBezTo>
                  <a:cubicBezTo>
                    <a:pt x="103595" y="16861"/>
                    <a:pt x="102460" y="20017"/>
                    <a:pt x="99809" y="21256"/>
                  </a:cubicBezTo>
                  <a:lnTo>
                    <a:pt x="97540" y="21764"/>
                  </a:lnTo>
                  <a:cubicBezTo>
                    <a:pt x="95546" y="21764"/>
                    <a:pt x="93638" y="20642"/>
                    <a:pt x="92736" y="18714"/>
                  </a:cubicBezTo>
                  <a:cubicBezTo>
                    <a:pt x="87519" y="7583"/>
                    <a:pt x="72280" y="10294"/>
                    <a:pt x="47847" y="15611"/>
                  </a:cubicBezTo>
                  <a:cubicBezTo>
                    <a:pt x="34687" y="18481"/>
                    <a:pt x="19777" y="21722"/>
                    <a:pt x="5324" y="21764"/>
                  </a:cubicBezTo>
                  <a:lnTo>
                    <a:pt x="5313" y="21764"/>
                  </a:lnTo>
                  <a:cubicBezTo>
                    <a:pt x="2397" y="21764"/>
                    <a:pt x="22" y="19402"/>
                    <a:pt x="11" y="16479"/>
                  </a:cubicBezTo>
                  <a:cubicBezTo>
                    <a:pt x="0" y="13556"/>
                    <a:pt x="2375" y="11184"/>
                    <a:pt x="5302" y="11173"/>
                  </a:cubicBezTo>
                  <a:cubicBezTo>
                    <a:pt x="18632" y="11141"/>
                    <a:pt x="32344" y="8155"/>
                    <a:pt x="45599" y="5264"/>
                  </a:cubicBezTo>
                  <a:cubicBezTo>
                    <a:pt x="57858" y="2595"/>
                    <a:pt x="69777" y="0"/>
                    <a:pt x="79766" y="48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182">
              <a:extLst>
                <a:ext uri="{FF2B5EF4-FFF2-40B4-BE49-F238E27FC236}">
                  <a16:creationId xmlns:a16="http://schemas.microsoft.com/office/drawing/2014/main" id="{28BE43B3-16FD-4ED5-B8AA-3587647ED1D2}"/>
                </a:ext>
              </a:extLst>
            </p:cNvPr>
            <p:cNvSpPr/>
            <p:nvPr/>
          </p:nvSpPr>
          <p:spPr>
            <a:xfrm>
              <a:off x="9997929" y="1847292"/>
              <a:ext cx="245165" cy="109679"/>
            </a:xfrm>
            <a:custGeom>
              <a:avLst/>
              <a:gdLst/>
              <a:ahLst/>
              <a:cxnLst/>
              <a:rect l="0" t="0" r="0" b="0"/>
              <a:pathLst>
                <a:path w="245165" h="109679">
                  <a:moveTo>
                    <a:pt x="154708" y="2023"/>
                  </a:moveTo>
                  <a:cubicBezTo>
                    <a:pt x="172948" y="0"/>
                    <a:pt x="245165" y="46674"/>
                    <a:pt x="245165" y="46674"/>
                  </a:cubicBezTo>
                  <a:cubicBezTo>
                    <a:pt x="245165" y="46674"/>
                    <a:pt x="199693" y="41686"/>
                    <a:pt x="172948" y="39260"/>
                  </a:cubicBezTo>
                  <a:cubicBezTo>
                    <a:pt x="146203" y="36824"/>
                    <a:pt x="100000" y="57466"/>
                    <a:pt x="73256" y="75682"/>
                  </a:cubicBezTo>
                  <a:cubicBezTo>
                    <a:pt x="46501" y="93888"/>
                    <a:pt x="7593" y="109679"/>
                    <a:pt x="0" y="89440"/>
                  </a:cubicBezTo>
                  <a:cubicBezTo>
                    <a:pt x="0" y="89440"/>
                    <a:pt x="13670" y="64742"/>
                    <a:pt x="33786" y="50444"/>
                  </a:cubicBezTo>
                  <a:cubicBezTo>
                    <a:pt x="53903" y="36136"/>
                    <a:pt x="136469" y="4046"/>
                    <a:pt x="154708" y="202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183">
              <a:extLst>
                <a:ext uri="{FF2B5EF4-FFF2-40B4-BE49-F238E27FC236}">
                  <a16:creationId xmlns:a16="http://schemas.microsoft.com/office/drawing/2014/main" id="{0F52F086-0AA4-4B80-810B-DA24A6750492}"/>
                </a:ext>
              </a:extLst>
            </p:cNvPr>
            <p:cNvSpPr/>
            <p:nvPr/>
          </p:nvSpPr>
          <p:spPr>
            <a:xfrm>
              <a:off x="9772097" y="1989750"/>
              <a:ext cx="64433" cy="53177"/>
            </a:xfrm>
            <a:custGeom>
              <a:avLst/>
              <a:gdLst/>
              <a:ahLst/>
              <a:cxnLst/>
              <a:rect l="0" t="0" r="0" b="0"/>
              <a:pathLst>
                <a:path w="64433" h="53177">
                  <a:moveTo>
                    <a:pt x="0" y="0"/>
                  </a:moveTo>
                  <a:lnTo>
                    <a:pt x="38908" y="6609"/>
                  </a:lnTo>
                  <a:cubicBezTo>
                    <a:pt x="38908" y="6609"/>
                    <a:pt x="64433" y="23077"/>
                    <a:pt x="60785" y="42501"/>
                  </a:cubicBezTo>
                  <a:cubicBezTo>
                    <a:pt x="61495" y="53177"/>
                    <a:pt x="17031" y="51005"/>
                    <a:pt x="8516" y="35215"/>
                  </a:cubicBezTo>
                  <a:cubicBezTo>
                    <a:pt x="0" y="19424"/>
                    <a:pt x="0" y="0"/>
                    <a:pt x="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Shape 184">
              <a:extLst>
                <a:ext uri="{FF2B5EF4-FFF2-40B4-BE49-F238E27FC236}">
                  <a16:creationId xmlns:a16="http://schemas.microsoft.com/office/drawing/2014/main" id="{D224041B-5199-4886-97BD-482AAB126BA0}"/>
                </a:ext>
              </a:extLst>
            </p:cNvPr>
            <p:cNvSpPr/>
            <p:nvPr/>
          </p:nvSpPr>
          <p:spPr>
            <a:xfrm>
              <a:off x="10085756" y="2006748"/>
              <a:ext cx="36479" cy="77716"/>
            </a:xfrm>
            <a:custGeom>
              <a:avLst/>
              <a:gdLst/>
              <a:ahLst/>
              <a:cxnLst/>
              <a:rect l="0" t="0" r="0" b="0"/>
              <a:pathLst>
                <a:path w="36479" h="77716">
                  <a:moveTo>
                    <a:pt x="18240" y="0"/>
                  </a:moveTo>
                  <a:cubicBezTo>
                    <a:pt x="28314" y="0"/>
                    <a:pt x="36479" y="8155"/>
                    <a:pt x="36479" y="18216"/>
                  </a:cubicBezTo>
                  <a:lnTo>
                    <a:pt x="36479" y="59499"/>
                  </a:lnTo>
                  <a:cubicBezTo>
                    <a:pt x="36479" y="69561"/>
                    <a:pt x="28325" y="77716"/>
                    <a:pt x="18240" y="77716"/>
                  </a:cubicBezTo>
                  <a:cubicBezTo>
                    <a:pt x="8165" y="77716"/>
                    <a:pt x="0" y="69561"/>
                    <a:pt x="0" y="59499"/>
                  </a:cubicBezTo>
                  <a:lnTo>
                    <a:pt x="0" y="18216"/>
                  </a:lnTo>
                  <a:cubicBezTo>
                    <a:pt x="0" y="8155"/>
                    <a:pt x="8165" y="0"/>
                    <a:pt x="1824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185">
              <a:extLst>
                <a:ext uri="{FF2B5EF4-FFF2-40B4-BE49-F238E27FC236}">
                  <a16:creationId xmlns:a16="http://schemas.microsoft.com/office/drawing/2014/main" id="{619DB7C6-FF1A-4F7A-942B-05A7A696EA27}"/>
                </a:ext>
              </a:extLst>
            </p:cNvPr>
            <p:cNvSpPr/>
            <p:nvPr/>
          </p:nvSpPr>
          <p:spPr>
            <a:xfrm>
              <a:off x="9796297" y="2074741"/>
              <a:ext cx="36479" cy="77716"/>
            </a:xfrm>
            <a:custGeom>
              <a:avLst/>
              <a:gdLst/>
              <a:ahLst/>
              <a:cxnLst/>
              <a:rect l="0" t="0" r="0" b="0"/>
              <a:pathLst>
                <a:path w="36479" h="77716">
                  <a:moveTo>
                    <a:pt x="18239" y="0"/>
                  </a:moveTo>
                  <a:cubicBezTo>
                    <a:pt x="28314" y="0"/>
                    <a:pt x="36479" y="8155"/>
                    <a:pt x="36479" y="18216"/>
                  </a:cubicBezTo>
                  <a:lnTo>
                    <a:pt x="36479" y="59499"/>
                  </a:lnTo>
                  <a:cubicBezTo>
                    <a:pt x="36479" y="69561"/>
                    <a:pt x="28314" y="77716"/>
                    <a:pt x="18239" y="77716"/>
                  </a:cubicBezTo>
                  <a:cubicBezTo>
                    <a:pt x="8165" y="77716"/>
                    <a:pt x="0" y="69561"/>
                    <a:pt x="0" y="59499"/>
                  </a:cubicBezTo>
                  <a:lnTo>
                    <a:pt x="0" y="18216"/>
                  </a:lnTo>
                  <a:cubicBezTo>
                    <a:pt x="0" y="8155"/>
                    <a:pt x="8165" y="0"/>
                    <a:pt x="182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Shape 186">
              <a:extLst>
                <a:ext uri="{FF2B5EF4-FFF2-40B4-BE49-F238E27FC236}">
                  <a16:creationId xmlns:a16="http://schemas.microsoft.com/office/drawing/2014/main" id="{AF30DD5B-22D2-41CF-B361-10BAB687BAFB}"/>
                </a:ext>
              </a:extLst>
            </p:cNvPr>
            <p:cNvSpPr/>
            <p:nvPr/>
          </p:nvSpPr>
          <p:spPr>
            <a:xfrm>
              <a:off x="9948418" y="2695779"/>
              <a:ext cx="158017" cy="84441"/>
            </a:xfrm>
            <a:custGeom>
              <a:avLst/>
              <a:gdLst/>
              <a:ahLst/>
              <a:cxnLst/>
              <a:rect l="0" t="0" r="0" b="0"/>
              <a:pathLst>
                <a:path w="158017" h="84441">
                  <a:moveTo>
                    <a:pt x="105737" y="2478"/>
                  </a:moveTo>
                  <a:cubicBezTo>
                    <a:pt x="154369" y="4300"/>
                    <a:pt x="158017" y="84441"/>
                    <a:pt x="110593" y="71075"/>
                  </a:cubicBezTo>
                  <a:cubicBezTo>
                    <a:pt x="63171" y="57720"/>
                    <a:pt x="14550" y="73511"/>
                    <a:pt x="7274" y="55295"/>
                  </a:cubicBezTo>
                  <a:cubicBezTo>
                    <a:pt x="0" y="37089"/>
                    <a:pt x="39576" y="0"/>
                    <a:pt x="105737" y="24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Shape 187">
              <a:extLst>
                <a:ext uri="{FF2B5EF4-FFF2-40B4-BE49-F238E27FC236}">
                  <a16:creationId xmlns:a16="http://schemas.microsoft.com/office/drawing/2014/main" id="{C4F2ED84-D07F-4F98-A86C-8867EB04CD4D}"/>
                </a:ext>
              </a:extLst>
            </p:cNvPr>
            <p:cNvSpPr/>
            <p:nvPr/>
          </p:nvSpPr>
          <p:spPr>
            <a:xfrm>
              <a:off x="9244059" y="2507749"/>
              <a:ext cx="214995" cy="66956"/>
            </a:xfrm>
            <a:custGeom>
              <a:avLst/>
              <a:gdLst/>
              <a:ahLst/>
              <a:cxnLst/>
              <a:rect l="0" t="0" r="0" b="0"/>
              <a:pathLst>
                <a:path w="214995" h="66956">
                  <a:moveTo>
                    <a:pt x="209872" y="6990"/>
                  </a:moveTo>
                  <a:cubicBezTo>
                    <a:pt x="212789" y="7191"/>
                    <a:pt x="214995" y="9722"/>
                    <a:pt x="214782" y="12646"/>
                  </a:cubicBezTo>
                  <a:cubicBezTo>
                    <a:pt x="214581" y="15558"/>
                    <a:pt x="211982" y="17782"/>
                    <a:pt x="209120" y="17549"/>
                  </a:cubicBezTo>
                  <a:cubicBezTo>
                    <a:pt x="113754" y="10856"/>
                    <a:pt x="9596" y="65769"/>
                    <a:pt x="8547" y="66320"/>
                  </a:cubicBezTo>
                  <a:lnTo>
                    <a:pt x="6055" y="66956"/>
                  </a:lnTo>
                  <a:cubicBezTo>
                    <a:pt x="4156" y="66956"/>
                    <a:pt x="2332" y="65939"/>
                    <a:pt x="1378" y="64159"/>
                  </a:cubicBezTo>
                  <a:cubicBezTo>
                    <a:pt x="0" y="61575"/>
                    <a:pt x="964" y="58377"/>
                    <a:pt x="3552" y="56989"/>
                  </a:cubicBezTo>
                  <a:cubicBezTo>
                    <a:pt x="7910" y="54670"/>
                    <a:pt x="111442" y="0"/>
                    <a:pt x="209872" y="699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188">
              <a:extLst>
                <a:ext uri="{FF2B5EF4-FFF2-40B4-BE49-F238E27FC236}">
                  <a16:creationId xmlns:a16="http://schemas.microsoft.com/office/drawing/2014/main" id="{50599439-561C-448C-A0C6-559D258865E4}"/>
                </a:ext>
              </a:extLst>
            </p:cNvPr>
            <p:cNvSpPr/>
            <p:nvPr/>
          </p:nvSpPr>
          <p:spPr>
            <a:xfrm>
              <a:off x="8812669" y="2691627"/>
              <a:ext cx="92068" cy="174029"/>
            </a:xfrm>
            <a:custGeom>
              <a:avLst/>
              <a:gdLst/>
              <a:ahLst/>
              <a:cxnLst/>
              <a:rect l="0" t="0" r="0" b="0"/>
              <a:pathLst>
                <a:path w="92068" h="174029">
                  <a:moveTo>
                    <a:pt x="55186" y="1356"/>
                  </a:moveTo>
                  <a:cubicBezTo>
                    <a:pt x="57773" y="2722"/>
                    <a:pt x="58759" y="5920"/>
                    <a:pt x="57392" y="8505"/>
                  </a:cubicBezTo>
                  <a:cubicBezTo>
                    <a:pt x="55557" y="11979"/>
                    <a:pt x="13308" y="94407"/>
                    <a:pt x="89777" y="164836"/>
                  </a:cubicBezTo>
                  <a:cubicBezTo>
                    <a:pt x="91930" y="166828"/>
                    <a:pt x="92068" y="170174"/>
                    <a:pt x="90085" y="172324"/>
                  </a:cubicBezTo>
                  <a:cubicBezTo>
                    <a:pt x="89046" y="173457"/>
                    <a:pt x="87614" y="174029"/>
                    <a:pt x="86182" y="174029"/>
                  </a:cubicBezTo>
                  <a:cubicBezTo>
                    <a:pt x="84889" y="174029"/>
                    <a:pt x="83606" y="173563"/>
                    <a:pt x="82588" y="172631"/>
                  </a:cubicBezTo>
                  <a:cubicBezTo>
                    <a:pt x="0" y="96557"/>
                    <a:pt x="47530" y="4469"/>
                    <a:pt x="48028" y="3548"/>
                  </a:cubicBezTo>
                  <a:cubicBezTo>
                    <a:pt x="49385" y="964"/>
                    <a:pt x="52609" y="0"/>
                    <a:pt x="55186" y="13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Shape 189">
              <a:extLst>
                <a:ext uri="{FF2B5EF4-FFF2-40B4-BE49-F238E27FC236}">
                  <a16:creationId xmlns:a16="http://schemas.microsoft.com/office/drawing/2014/main" id="{83105347-19D9-48CC-9196-364B6570670C}"/>
                </a:ext>
              </a:extLst>
            </p:cNvPr>
            <p:cNvSpPr/>
            <p:nvPr/>
          </p:nvSpPr>
          <p:spPr>
            <a:xfrm>
              <a:off x="9075522" y="2939379"/>
              <a:ext cx="211464" cy="29941"/>
            </a:xfrm>
            <a:custGeom>
              <a:avLst/>
              <a:gdLst/>
              <a:ahLst/>
              <a:cxnLst/>
              <a:rect l="0" t="0" r="0" b="0"/>
              <a:pathLst>
                <a:path w="211464" h="29941">
                  <a:moveTo>
                    <a:pt x="7826" y="1017"/>
                  </a:moveTo>
                  <a:cubicBezTo>
                    <a:pt x="8621" y="1303"/>
                    <a:pt x="88229" y="29941"/>
                    <a:pt x="204751" y="8346"/>
                  </a:cubicBezTo>
                  <a:cubicBezTo>
                    <a:pt x="207614" y="7806"/>
                    <a:pt x="210393" y="9712"/>
                    <a:pt x="210933" y="12582"/>
                  </a:cubicBezTo>
                  <a:cubicBezTo>
                    <a:pt x="211464" y="15452"/>
                    <a:pt x="209566" y="18227"/>
                    <a:pt x="206691" y="18756"/>
                  </a:cubicBezTo>
                  <a:cubicBezTo>
                    <a:pt x="173616" y="24878"/>
                    <a:pt x="143595" y="27113"/>
                    <a:pt x="117391" y="27113"/>
                  </a:cubicBezTo>
                  <a:cubicBezTo>
                    <a:pt x="48897" y="27113"/>
                    <a:pt x="6554" y="11830"/>
                    <a:pt x="4146" y="10940"/>
                  </a:cubicBezTo>
                  <a:cubicBezTo>
                    <a:pt x="1400" y="9924"/>
                    <a:pt x="0" y="6884"/>
                    <a:pt x="1018" y="4141"/>
                  </a:cubicBezTo>
                  <a:cubicBezTo>
                    <a:pt x="2036" y="1398"/>
                    <a:pt x="5100" y="0"/>
                    <a:pt x="7826" y="101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Shape 190">
              <a:extLst>
                <a:ext uri="{FF2B5EF4-FFF2-40B4-BE49-F238E27FC236}">
                  <a16:creationId xmlns:a16="http://schemas.microsoft.com/office/drawing/2014/main" id="{0A927480-1B5F-4095-A781-4C9953A8D0F6}"/>
                </a:ext>
              </a:extLst>
            </p:cNvPr>
            <p:cNvSpPr/>
            <p:nvPr/>
          </p:nvSpPr>
          <p:spPr>
            <a:xfrm>
              <a:off x="9722850" y="2964639"/>
              <a:ext cx="1577360" cy="3060813"/>
            </a:xfrm>
            <a:custGeom>
              <a:avLst/>
              <a:gdLst/>
              <a:ahLst/>
              <a:cxnLst/>
              <a:rect l="0" t="0" r="0" b="0"/>
              <a:pathLst>
                <a:path w="1577360" h="3060813">
                  <a:moveTo>
                    <a:pt x="1567933" y="1928"/>
                  </a:moveTo>
                  <a:cubicBezTo>
                    <a:pt x="1570138" y="0"/>
                    <a:pt x="1573479" y="212"/>
                    <a:pt x="1575419" y="2404"/>
                  </a:cubicBezTo>
                  <a:cubicBezTo>
                    <a:pt x="1577360" y="4607"/>
                    <a:pt x="1577137" y="7943"/>
                    <a:pt x="1574942" y="9881"/>
                  </a:cubicBezTo>
                  <a:cubicBezTo>
                    <a:pt x="1480128" y="93041"/>
                    <a:pt x="1407508" y="268510"/>
                    <a:pt x="1401676" y="282882"/>
                  </a:cubicBezTo>
                  <a:lnTo>
                    <a:pt x="1401676" y="482604"/>
                  </a:lnTo>
                  <a:cubicBezTo>
                    <a:pt x="1401676" y="485114"/>
                    <a:pt x="1399916" y="487276"/>
                    <a:pt x="1397456" y="487784"/>
                  </a:cubicBezTo>
                  <a:lnTo>
                    <a:pt x="1109046" y="547961"/>
                  </a:lnTo>
                  <a:lnTo>
                    <a:pt x="1227127" y="810710"/>
                  </a:lnTo>
                  <a:cubicBezTo>
                    <a:pt x="1228007" y="812680"/>
                    <a:pt x="1227614" y="814978"/>
                    <a:pt x="1226119" y="816534"/>
                  </a:cubicBezTo>
                  <a:cubicBezTo>
                    <a:pt x="1215228" y="827930"/>
                    <a:pt x="136066" y="1956567"/>
                    <a:pt x="101177" y="2042067"/>
                  </a:cubicBezTo>
                  <a:cubicBezTo>
                    <a:pt x="66256" y="2127694"/>
                    <a:pt x="11336" y="3046558"/>
                    <a:pt x="10785" y="3055835"/>
                  </a:cubicBezTo>
                  <a:cubicBezTo>
                    <a:pt x="10594" y="3058641"/>
                    <a:pt x="8261" y="3060813"/>
                    <a:pt x="5472" y="3060813"/>
                  </a:cubicBezTo>
                  <a:lnTo>
                    <a:pt x="5154" y="3060802"/>
                  </a:lnTo>
                  <a:cubicBezTo>
                    <a:pt x="2237" y="3060633"/>
                    <a:pt x="0" y="3058123"/>
                    <a:pt x="180" y="3055200"/>
                  </a:cubicBezTo>
                  <a:cubicBezTo>
                    <a:pt x="2429" y="3017274"/>
                    <a:pt x="55758" y="2125301"/>
                    <a:pt x="91346" y="2038074"/>
                  </a:cubicBezTo>
                  <a:cubicBezTo>
                    <a:pt x="126479" y="1951950"/>
                    <a:pt x="1144698" y="886329"/>
                    <a:pt x="1215982" y="811801"/>
                  </a:cubicBezTo>
                  <a:lnTo>
                    <a:pt x="1096660" y="546298"/>
                  </a:lnTo>
                  <a:cubicBezTo>
                    <a:pt x="1096003" y="544836"/>
                    <a:pt x="1096045" y="543153"/>
                    <a:pt x="1096777" y="541723"/>
                  </a:cubicBezTo>
                  <a:cubicBezTo>
                    <a:pt x="1097508" y="540293"/>
                    <a:pt x="1098845" y="539276"/>
                    <a:pt x="1100414" y="538948"/>
                  </a:cubicBezTo>
                  <a:lnTo>
                    <a:pt x="1391061" y="478305"/>
                  </a:lnTo>
                  <a:lnTo>
                    <a:pt x="1391061" y="281855"/>
                  </a:lnTo>
                  <a:lnTo>
                    <a:pt x="1391432" y="279906"/>
                  </a:lnTo>
                  <a:cubicBezTo>
                    <a:pt x="1392185" y="278010"/>
                    <a:pt x="1467636" y="89906"/>
                    <a:pt x="1567933" y="192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Shape 191">
              <a:extLst>
                <a:ext uri="{FF2B5EF4-FFF2-40B4-BE49-F238E27FC236}">
                  <a16:creationId xmlns:a16="http://schemas.microsoft.com/office/drawing/2014/main" id="{4B360179-7E54-4049-84FE-ED943DB2AB37}"/>
                </a:ext>
              </a:extLst>
            </p:cNvPr>
            <p:cNvSpPr/>
            <p:nvPr/>
          </p:nvSpPr>
          <p:spPr>
            <a:xfrm>
              <a:off x="9813337" y="3162614"/>
              <a:ext cx="719619" cy="1847385"/>
            </a:xfrm>
            <a:custGeom>
              <a:avLst/>
              <a:gdLst/>
              <a:ahLst/>
              <a:cxnLst/>
              <a:rect l="0" t="0" r="0" b="0"/>
              <a:pathLst>
                <a:path w="719619" h="1847385">
                  <a:moveTo>
                    <a:pt x="715514" y="1017"/>
                  </a:moveTo>
                  <a:cubicBezTo>
                    <a:pt x="718251" y="2065"/>
                    <a:pt x="719619" y="5126"/>
                    <a:pt x="718579" y="7858"/>
                  </a:cubicBezTo>
                  <a:cubicBezTo>
                    <a:pt x="713246" y="21785"/>
                    <a:pt x="184889" y="1402145"/>
                    <a:pt x="117413" y="1524110"/>
                  </a:cubicBezTo>
                  <a:cubicBezTo>
                    <a:pt x="50498" y="1645026"/>
                    <a:pt x="11368" y="1841158"/>
                    <a:pt x="10987" y="1843128"/>
                  </a:cubicBezTo>
                  <a:cubicBezTo>
                    <a:pt x="10467" y="1845638"/>
                    <a:pt x="8251" y="1847385"/>
                    <a:pt x="5769" y="1847385"/>
                  </a:cubicBezTo>
                  <a:lnTo>
                    <a:pt x="4741" y="1847290"/>
                  </a:lnTo>
                  <a:cubicBezTo>
                    <a:pt x="1867" y="1846729"/>
                    <a:pt x="0" y="1843943"/>
                    <a:pt x="563" y="1841073"/>
                  </a:cubicBezTo>
                  <a:cubicBezTo>
                    <a:pt x="955" y="1839093"/>
                    <a:pt x="40414" y="1641330"/>
                    <a:pt x="108124" y="1518984"/>
                  </a:cubicBezTo>
                  <a:cubicBezTo>
                    <a:pt x="175250" y="1397666"/>
                    <a:pt x="703341" y="17994"/>
                    <a:pt x="708665" y="4077"/>
                  </a:cubicBezTo>
                  <a:cubicBezTo>
                    <a:pt x="709714" y="1345"/>
                    <a:pt x="712790" y="0"/>
                    <a:pt x="715514" y="101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Shape 192">
              <a:extLst>
                <a:ext uri="{FF2B5EF4-FFF2-40B4-BE49-F238E27FC236}">
                  <a16:creationId xmlns:a16="http://schemas.microsoft.com/office/drawing/2014/main" id="{447C27CA-8F06-4AFE-81AE-43424DB25CD9}"/>
                </a:ext>
              </a:extLst>
            </p:cNvPr>
            <p:cNvSpPr/>
            <p:nvPr/>
          </p:nvSpPr>
          <p:spPr>
            <a:xfrm>
              <a:off x="10021185" y="3102924"/>
              <a:ext cx="386225" cy="476472"/>
            </a:xfrm>
            <a:custGeom>
              <a:avLst/>
              <a:gdLst/>
              <a:ahLst/>
              <a:cxnLst/>
              <a:rect l="0" t="0" r="0" b="0"/>
              <a:pathLst>
                <a:path w="386225" h="476472">
                  <a:moveTo>
                    <a:pt x="246797" y="943"/>
                  </a:moveTo>
                  <a:cubicBezTo>
                    <a:pt x="249586" y="0"/>
                    <a:pt x="252588" y="1419"/>
                    <a:pt x="253563" y="4173"/>
                  </a:cubicBezTo>
                  <a:cubicBezTo>
                    <a:pt x="254539" y="6926"/>
                    <a:pt x="253096" y="9955"/>
                    <a:pt x="250329" y="10930"/>
                  </a:cubicBezTo>
                  <a:cubicBezTo>
                    <a:pt x="247932" y="11777"/>
                    <a:pt x="11040" y="97425"/>
                    <a:pt x="20424" y="263067"/>
                  </a:cubicBezTo>
                  <a:cubicBezTo>
                    <a:pt x="24560" y="336016"/>
                    <a:pt x="35981" y="414717"/>
                    <a:pt x="89343" y="445303"/>
                  </a:cubicBezTo>
                  <a:cubicBezTo>
                    <a:pt x="143690" y="476472"/>
                    <a:pt x="238038" y="456954"/>
                    <a:pt x="377763" y="385677"/>
                  </a:cubicBezTo>
                  <a:cubicBezTo>
                    <a:pt x="380371" y="384353"/>
                    <a:pt x="383563" y="385391"/>
                    <a:pt x="384899" y="387985"/>
                  </a:cubicBezTo>
                  <a:cubicBezTo>
                    <a:pt x="386225" y="390591"/>
                    <a:pt x="385197" y="393779"/>
                    <a:pt x="382588" y="395113"/>
                  </a:cubicBezTo>
                  <a:cubicBezTo>
                    <a:pt x="284390" y="445208"/>
                    <a:pt x="207593" y="470086"/>
                    <a:pt x="150413" y="470086"/>
                  </a:cubicBezTo>
                  <a:cubicBezTo>
                    <a:pt x="124242" y="470086"/>
                    <a:pt x="102195" y="464875"/>
                    <a:pt x="84062" y="454486"/>
                  </a:cubicBezTo>
                  <a:cubicBezTo>
                    <a:pt x="26309" y="421389"/>
                    <a:pt x="14136" y="339448"/>
                    <a:pt x="9841" y="263660"/>
                  </a:cubicBezTo>
                  <a:cubicBezTo>
                    <a:pt x="0" y="90086"/>
                    <a:pt x="244326" y="1811"/>
                    <a:pt x="246797" y="94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Shape 193">
              <a:extLst>
                <a:ext uri="{FF2B5EF4-FFF2-40B4-BE49-F238E27FC236}">
                  <a16:creationId xmlns:a16="http://schemas.microsoft.com/office/drawing/2014/main" id="{C8E37666-06E7-4822-A5A8-3F9C815B9519}"/>
                </a:ext>
              </a:extLst>
            </p:cNvPr>
            <p:cNvSpPr/>
            <p:nvPr/>
          </p:nvSpPr>
          <p:spPr>
            <a:xfrm>
              <a:off x="10293635" y="3102902"/>
              <a:ext cx="317784" cy="215259"/>
            </a:xfrm>
            <a:custGeom>
              <a:avLst/>
              <a:gdLst/>
              <a:ahLst/>
              <a:cxnLst/>
              <a:rect l="0" t="0" r="0" b="0"/>
              <a:pathLst>
                <a:path w="317784" h="215259">
                  <a:moveTo>
                    <a:pt x="308536" y="1800"/>
                  </a:moveTo>
                  <a:cubicBezTo>
                    <a:pt x="310827" y="0"/>
                    <a:pt x="314178" y="402"/>
                    <a:pt x="315981" y="2711"/>
                  </a:cubicBezTo>
                  <a:cubicBezTo>
                    <a:pt x="317784" y="5020"/>
                    <a:pt x="317370" y="8345"/>
                    <a:pt x="315068" y="10146"/>
                  </a:cubicBezTo>
                  <a:cubicBezTo>
                    <a:pt x="288197" y="31137"/>
                    <a:pt x="51188" y="215259"/>
                    <a:pt x="5302" y="215259"/>
                  </a:cubicBezTo>
                  <a:cubicBezTo>
                    <a:pt x="2375" y="215259"/>
                    <a:pt x="0" y="212887"/>
                    <a:pt x="0" y="209964"/>
                  </a:cubicBezTo>
                  <a:cubicBezTo>
                    <a:pt x="0" y="207041"/>
                    <a:pt x="2375" y="204668"/>
                    <a:pt x="5302" y="204668"/>
                  </a:cubicBezTo>
                  <a:cubicBezTo>
                    <a:pt x="41039" y="204668"/>
                    <a:pt x="236310" y="58228"/>
                    <a:pt x="308536" y="180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Shape 194">
              <a:extLst>
                <a:ext uri="{FF2B5EF4-FFF2-40B4-BE49-F238E27FC236}">
                  <a16:creationId xmlns:a16="http://schemas.microsoft.com/office/drawing/2014/main" id="{6E119084-86FC-4FCF-82FE-14453DDCA8A1}"/>
                </a:ext>
              </a:extLst>
            </p:cNvPr>
            <p:cNvSpPr/>
            <p:nvPr/>
          </p:nvSpPr>
          <p:spPr>
            <a:xfrm>
              <a:off x="10187961" y="3561932"/>
              <a:ext cx="176077" cy="69095"/>
            </a:xfrm>
            <a:custGeom>
              <a:avLst/>
              <a:gdLst/>
              <a:ahLst/>
              <a:cxnLst/>
              <a:rect l="0" t="0" r="0" b="0"/>
              <a:pathLst>
                <a:path w="176077" h="69095">
                  <a:moveTo>
                    <a:pt x="4009" y="1101"/>
                  </a:moveTo>
                  <a:cubicBezTo>
                    <a:pt x="6724" y="0"/>
                    <a:pt x="9809" y="1303"/>
                    <a:pt x="10923" y="4003"/>
                  </a:cubicBezTo>
                  <a:cubicBezTo>
                    <a:pt x="11135" y="4511"/>
                    <a:pt x="32259" y="54765"/>
                    <a:pt x="79342" y="58133"/>
                  </a:cubicBezTo>
                  <a:cubicBezTo>
                    <a:pt x="128070" y="61638"/>
                    <a:pt x="166988" y="39577"/>
                    <a:pt x="167370" y="39355"/>
                  </a:cubicBezTo>
                  <a:cubicBezTo>
                    <a:pt x="169904" y="37904"/>
                    <a:pt x="173150" y="38773"/>
                    <a:pt x="174613" y="41294"/>
                  </a:cubicBezTo>
                  <a:cubicBezTo>
                    <a:pt x="176077" y="43824"/>
                    <a:pt x="175218" y="47055"/>
                    <a:pt x="172683" y="48527"/>
                  </a:cubicBezTo>
                  <a:cubicBezTo>
                    <a:pt x="171114" y="49417"/>
                    <a:pt x="136490" y="69095"/>
                    <a:pt x="90074" y="69095"/>
                  </a:cubicBezTo>
                  <a:cubicBezTo>
                    <a:pt x="86320" y="69095"/>
                    <a:pt x="82482" y="68968"/>
                    <a:pt x="78591" y="68682"/>
                  </a:cubicBezTo>
                  <a:cubicBezTo>
                    <a:pt x="24857" y="64848"/>
                    <a:pt x="2058" y="10305"/>
                    <a:pt x="1103" y="7996"/>
                  </a:cubicBezTo>
                  <a:cubicBezTo>
                    <a:pt x="0" y="5285"/>
                    <a:pt x="1305" y="2203"/>
                    <a:pt x="4009" y="110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Shape 195">
              <a:extLst>
                <a:ext uri="{FF2B5EF4-FFF2-40B4-BE49-F238E27FC236}">
                  <a16:creationId xmlns:a16="http://schemas.microsoft.com/office/drawing/2014/main" id="{000086F7-E7FE-484F-8B80-4830B8416272}"/>
                </a:ext>
              </a:extLst>
            </p:cNvPr>
            <p:cNvSpPr/>
            <p:nvPr/>
          </p:nvSpPr>
          <p:spPr>
            <a:xfrm>
              <a:off x="9540336" y="3360547"/>
              <a:ext cx="501803" cy="1280329"/>
            </a:xfrm>
            <a:custGeom>
              <a:avLst/>
              <a:gdLst/>
              <a:ahLst/>
              <a:cxnLst/>
              <a:rect l="0" t="0" r="0" b="0"/>
              <a:pathLst>
                <a:path w="501803" h="1280329">
                  <a:moveTo>
                    <a:pt x="494847" y="582"/>
                  </a:moveTo>
                  <a:cubicBezTo>
                    <a:pt x="497710" y="0"/>
                    <a:pt x="500541" y="1747"/>
                    <a:pt x="501167" y="4607"/>
                  </a:cubicBezTo>
                  <a:cubicBezTo>
                    <a:pt x="501803" y="7466"/>
                    <a:pt x="500001" y="10294"/>
                    <a:pt x="497148" y="10930"/>
                  </a:cubicBezTo>
                  <a:cubicBezTo>
                    <a:pt x="495716" y="11247"/>
                    <a:pt x="353871" y="43719"/>
                    <a:pt x="325971" y="130416"/>
                  </a:cubicBezTo>
                  <a:cubicBezTo>
                    <a:pt x="313489" y="169189"/>
                    <a:pt x="307689" y="175564"/>
                    <a:pt x="300764" y="174262"/>
                  </a:cubicBezTo>
                  <a:cubicBezTo>
                    <a:pt x="297423" y="173616"/>
                    <a:pt x="290668" y="172303"/>
                    <a:pt x="292535" y="135552"/>
                  </a:cubicBezTo>
                  <a:cubicBezTo>
                    <a:pt x="261718" y="143538"/>
                    <a:pt x="133383" y="186177"/>
                    <a:pt x="105684" y="346639"/>
                  </a:cubicBezTo>
                  <a:cubicBezTo>
                    <a:pt x="103956" y="356668"/>
                    <a:pt x="102100" y="367069"/>
                    <a:pt x="100170" y="377840"/>
                  </a:cubicBezTo>
                  <a:cubicBezTo>
                    <a:pt x="66893" y="563911"/>
                    <a:pt x="11209" y="875346"/>
                    <a:pt x="283149" y="1272048"/>
                  </a:cubicBezTo>
                  <a:cubicBezTo>
                    <a:pt x="284804" y="1274463"/>
                    <a:pt x="284189" y="1277756"/>
                    <a:pt x="281771" y="1279408"/>
                  </a:cubicBezTo>
                  <a:cubicBezTo>
                    <a:pt x="280849" y="1280022"/>
                    <a:pt x="279799" y="1280329"/>
                    <a:pt x="278770" y="1280329"/>
                  </a:cubicBezTo>
                  <a:cubicBezTo>
                    <a:pt x="277074" y="1280329"/>
                    <a:pt x="275420" y="1279524"/>
                    <a:pt x="274390" y="1278020"/>
                  </a:cubicBezTo>
                  <a:cubicBezTo>
                    <a:pt x="0" y="877749"/>
                    <a:pt x="56162" y="563645"/>
                    <a:pt x="89714" y="375975"/>
                  </a:cubicBezTo>
                  <a:cubicBezTo>
                    <a:pt x="91644" y="365215"/>
                    <a:pt x="93489" y="354836"/>
                    <a:pt x="95228" y="344838"/>
                  </a:cubicBezTo>
                  <a:cubicBezTo>
                    <a:pt x="112291" y="245994"/>
                    <a:pt x="166267" y="191101"/>
                    <a:pt x="208537" y="162463"/>
                  </a:cubicBezTo>
                  <a:cubicBezTo>
                    <a:pt x="254348" y="131421"/>
                    <a:pt x="295600" y="123892"/>
                    <a:pt x="297338" y="123585"/>
                  </a:cubicBezTo>
                  <a:cubicBezTo>
                    <a:pt x="298940" y="123277"/>
                    <a:pt x="300605" y="123775"/>
                    <a:pt x="301813" y="124866"/>
                  </a:cubicBezTo>
                  <a:cubicBezTo>
                    <a:pt x="303023" y="125957"/>
                    <a:pt x="303669" y="127545"/>
                    <a:pt x="303553" y="129177"/>
                  </a:cubicBezTo>
                  <a:cubicBezTo>
                    <a:pt x="302778" y="139958"/>
                    <a:pt x="302694" y="152477"/>
                    <a:pt x="303510" y="159657"/>
                  </a:cubicBezTo>
                  <a:cubicBezTo>
                    <a:pt x="305939" y="154997"/>
                    <a:pt x="309915" y="145688"/>
                    <a:pt x="315875" y="127175"/>
                  </a:cubicBezTo>
                  <a:cubicBezTo>
                    <a:pt x="345642" y="34685"/>
                    <a:pt x="488770" y="1927"/>
                    <a:pt x="494847" y="58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196">
              <a:extLst>
                <a:ext uri="{FF2B5EF4-FFF2-40B4-BE49-F238E27FC236}">
                  <a16:creationId xmlns:a16="http://schemas.microsoft.com/office/drawing/2014/main" id="{5FAE2CF2-015A-41A6-9D4C-ABE13D00737A}"/>
                </a:ext>
              </a:extLst>
            </p:cNvPr>
            <p:cNvSpPr/>
            <p:nvPr/>
          </p:nvSpPr>
          <p:spPr>
            <a:xfrm>
              <a:off x="10312182" y="3658891"/>
              <a:ext cx="146660" cy="345346"/>
            </a:xfrm>
            <a:custGeom>
              <a:avLst/>
              <a:gdLst/>
              <a:ahLst/>
              <a:cxnLst/>
              <a:rect l="0" t="0" r="0" b="0"/>
              <a:pathLst>
                <a:path w="146660" h="345346">
                  <a:moveTo>
                    <a:pt x="122640" y="0"/>
                  </a:moveTo>
                  <a:cubicBezTo>
                    <a:pt x="124136" y="43"/>
                    <a:pt x="125535" y="699"/>
                    <a:pt x="126511" y="1832"/>
                  </a:cubicBezTo>
                  <a:lnTo>
                    <a:pt x="146660" y="25064"/>
                  </a:lnTo>
                  <a:lnTo>
                    <a:pt x="146660" y="41215"/>
                  </a:lnTo>
                  <a:lnTo>
                    <a:pt x="122322" y="13154"/>
                  </a:lnTo>
                  <a:lnTo>
                    <a:pt x="12588" y="127313"/>
                  </a:lnTo>
                  <a:lnTo>
                    <a:pt x="146660" y="326858"/>
                  </a:lnTo>
                  <a:lnTo>
                    <a:pt x="146660" y="345346"/>
                  </a:lnTo>
                  <a:lnTo>
                    <a:pt x="146066" y="344998"/>
                  </a:lnTo>
                  <a:lnTo>
                    <a:pt x="1389" y="129675"/>
                  </a:lnTo>
                  <a:cubicBezTo>
                    <a:pt x="0" y="127609"/>
                    <a:pt x="243" y="124845"/>
                    <a:pt x="1962" y="123055"/>
                  </a:cubicBezTo>
                  <a:lnTo>
                    <a:pt x="118674" y="1631"/>
                  </a:lnTo>
                  <a:cubicBezTo>
                    <a:pt x="119714" y="551"/>
                    <a:pt x="121155" y="21"/>
                    <a:pt x="12264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Shape 197">
              <a:extLst>
                <a:ext uri="{FF2B5EF4-FFF2-40B4-BE49-F238E27FC236}">
                  <a16:creationId xmlns:a16="http://schemas.microsoft.com/office/drawing/2014/main" id="{829679DA-9C9E-4AFB-B637-3E78609C9949}"/>
                </a:ext>
              </a:extLst>
            </p:cNvPr>
            <p:cNvSpPr/>
            <p:nvPr/>
          </p:nvSpPr>
          <p:spPr>
            <a:xfrm>
              <a:off x="10458842" y="3683954"/>
              <a:ext cx="146977" cy="322275"/>
            </a:xfrm>
            <a:custGeom>
              <a:avLst/>
              <a:gdLst/>
              <a:ahLst/>
              <a:cxnLst/>
              <a:rect l="0" t="0" r="0" b="0"/>
              <a:pathLst>
                <a:path w="146977" h="322275">
                  <a:moveTo>
                    <a:pt x="0" y="0"/>
                  </a:moveTo>
                  <a:lnTo>
                    <a:pt x="145196" y="167405"/>
                  </a:lnTo>
                  <a:cubicBezTo>
                    <a:pt x="146977" y="169449"/>
                    <a:pt x="146914" y="172509"/>
                    <a:pt x="145047" y="174490"/>
                  </a:cubicBezTo>
                  <a:lnTo>
                    <a:pt x="7655" y="320601"/>
                  </a:lnTo>
                  <a:cubicBezTo>
                    <a:pt x="6680" y="321682"/>
                    <a:pt x="5280" y="322275"/>
                    <a:pt x="3817" y="322275"/>
                  </a:cubicBezTo>
                  <a:lnTo>
                    <a:pt x="3382" y="322264"/>
                  </a:lnTo>
                  <a:lnTo>
                    <a:pt x="0" y="320282"/>
                  </a:lnTo>
                  <a:lnTo>
                    <a:pt x="0" y="301795"/>
                  </a:lnTo>
                  <a:lnTo>
                    <a:pt x="4517" y="308517"/>
                  </a:lnTo>
                  <a:lnTo>
                    <a:pt x="134072" y="170730"/>
                  </a:lnTo>
                  <a:lnTo>
                    <a:pt x="0" y="161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Shape 198">
              <a:extLst>
                <a:ext uri="{FF2B5EF4-FFF2-40B4-BE49-F238E27FC236}">
                  <a16:creationId xmlns:a16="http://schemas.microsoft.com/office/drawing/2014/main" id="{B8F42C8F-A55C-4541-8CF6-0BB9DAD26A37}"/>
                </a:ext>
              </a:extLst>
            </p:cNvPr>
            <p:cNvSpPr/>
            <p:nvPr/>
          </p:nvSpPr>
          <p:spPr>
            <a:xfrm>
              <a:off x="10371556" y="3717691"/>
              <a:ext cx="170266" cy="210716"/>
            </a:xfrm>
            <a:custGeom>
              <a:avLst/>
              <a:gdLst/>
              <a:ahLst/>
              <a:cxnLst/>
              <a:rect l="0" t="0" r="0" b="0"/>
              <a:pathLst>
                <a:path w="170266" h="210716">
                  <a:moveTo>
                    <a:pt x="2684" y="1832"/>
                  </a:moveTo>
                  <a:cubicBezTo>
                    <a:pt x="4973" y="0"/>
                    <a:pt x="8303" y="392"/>
                    <a:pt x="10127" y="2690"/>
                  </a:cubicBezTo>
                  <a:lnTo>
                    <a:pt x="168442" y="202137"/>
                  </a:lnTo>
                  <a:cubicBezTo>
                    <a:pt x="170266" y="204425"/>
                    <a:pt x="169873" y="207761"/>
                    <a:pt x="167583" y="209572"/>
                  </a:cubicBezTo>
                  <a:cubicBezTo>
                    <a:pt x="166607" y="210334"/>
                    <a:pt x="165451" y="210716"/>
                    <a:pt x="164295" y="210716"/>
                  </a:cubicBezTo>
                  <a:cubicBezTo>
                    <a:pt x="162736" y="210716"/>
                    <a:pt x="161188" y="210027"/>
                    <a:pt x="160138" y="208714"/>
                  </a:cubicBezTo>
                  <a:lnTo>
                    <a:pt x="1825" y="9267"/>
                  </a:lnTo>
                  <a:cubicBezTo>
                    <a:pt x="0" y="6979"/>
                    <a:pt x="393" y="3643"/>
                    <a:pt x="2684" y="1832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Shape 199">
              <a:extLst>
                <a:ext uri="{FF2B5EF4-FFF2-40B4-BE49-F238E27FC236}">
                  <a16:creationId xmlns:a16="http://schemas.microsoft.com/office/drawing/2014/main" id="{8501C224-9070-4873-BA65-E82C39F65568}"/>
                </a:ext>
              </a:extLst>
            </p:cNvPr>
            <p:cNvSpPr/>
            <p:nvPr/>
          </p:nvSpPr>
          <p:spPr>
            <a:xfrm>
              <a:off x="11173275" y="3497910"/>
              <a:ext cx="352290" cy="2527542"/>
            </a:xfrm>
            <a:custGeom>
              <a:avLst/>
              <a:gdLst/>
              <a:ahLst/>
              <a:cxnLst/>
              <a:rect l="0" t="0" r="0" b="0"/>
              <a:pathLst>
                <a:path w="352290" h="2527542">
                  <a:moveTo>
                    <a:pt x="338007" y="1674"/>
                  </a:moveTo>
                  <a:cubicBezTo>
                    <a:pt x="340403" y="3357"/>
                    <a:pt x="340987" y="6662"/>
                    <a:pt x="339311" y="9055"/>
                  </a:cubicBezTo>
                  <a:cubicBezTo>
                    <a:pt x="336013" y="13747"/>
                    <a:pt x="11251" y="485866"/>
                    <a:pt x="126203" y="1117315"/>
                  </a:cubicBezTo>
                  <a:cubicBezTo>
                    <a:pt x="185673" y="1443958"/>
                    <a:pt x="247497" y="1630008"/>
                    <a:pt x="288409" y="1753127"/>
                  </a:cubicBezTo>
                  <a:cubicBezTo>
                    <a:pt x="328250" y="1873005"/>
                    <a:pt x="352290" y="1945372"/>
                    <a:pt x="340234" y="2041739"/>
                  </a:cubicBezTo>
                  <a:cubicBezTo>
                    <a:pt x="316140" y="2234291"/>
                    <a:pt x="223054" y="2521018"/>
                    <a:pt x="222121" y="2523898"/>
                  </a:cubicBezTo>
                  <a:cubicBezTo>
                    <a:pt x="221390" y="2526122"/>
                    <a:pt x="219311" y="2527542"/>
                    <a:pt x="217074" y="2527542"/>
                  </a:cubicBezTo>
                  <a:lnTo>
                    <a:pt x="215429" y="2527287"/>
                  </a:lnTo>
                  <a:cubicBezTo>
                    <a:pt x="212641" y="2526377"/>
                    <a:pt x="211124" y="2523390"/>
                    <a:pt x="212025" y="2520615"/>
                  </a:cubicBezTo>
                  <a:cubicBezTo>
                    <a:pt x="212959" y="2517745"/>
                    <a:pt x="305726" y="2231961"/>
                    <a:pt x="329703" y="2040426"/>
                  </a:cubicBezTo>
                  <a:cubicBezTo>
                    <a:pt x="341464" y="1946431"/>
                    <a:pt x="319046" y="1878946"/>
                    <a:pt x="278335" y="1756463"/>
                  </a:cubicBezTo>
                  <a:cubicBezTo>
                    <a:pt x="237328" y="1633069"/>
                    <a:pt x="175366" y="1446585"/>
                    <a:pt x="115769" y="1119210"/>
                  </a:cubicBezTo>
                  <a:cubicBezTo>
                    <a:pt x="0" y="483272"/>
                    <a:pt x="327296" y="7710"/>
                    <a:pt x="330615" y="2976"/>
                  </a:cubicBezTo>
                  <a:cubicBezTo>
                    <a:pt x="332301" y="582"/>
                    <a:pt x="335600" y="0"/>
                    <a:pt x="338007" y="167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Shape 200">
              <a:extLst>
                <a:ext uri="{FF2B5EF4-FFF2-40B4-BE49-F238E27FC236}">
                  <a16:creationId xmlns:a16="http://schemas.microsoft.com/office/drawing/2014/main" id="{DA8166A6-1696-4659-9D89-1CDF8F9BACC8}"/>
                </a:ext>
              </a:extLst>
            </p:cNvPr>
            <p:cNvSpPr/>
            <p:nvPr/>
          </p:nvSpPr>
          <p:spPr>
            <a:xfrm>
              <a:off x="8599000" y="3307391"/>
              <a:ext cx="514719" cy="1112485"/>
            </a:xfrm>
            <a:custGeom>
              <a:avLst/>
              <a:gdLst/>
              <a:ahLst/>
              <a:cxnLst/>
              <a:rect l="0" t="0" r="0" b="0"/>
              <a:pathLst>
                <a:path w="514719" h="1112485">
                  <a:moveTo>
                    <a:pt x="509566" y="191"/>
                  </a:moveTo>
                  <a:cubicBezTo>
                    <a:pt x="512482" y="360"/>
                    <a:pt x="514719" y="2860"/>
                    <a:pt x="514549" y="5783"/>
                  </a:cubicBezTo>
                  <a:cubicBezTo>
                    <a:pt x="513457" y="24539"/>
                    <a:pt x="487434" y="465935"/>
                    <a:pt x="460477" y="518402"/>
                  </a:cubicBezTo>
                  <a:cubicBezTo>
                    <a:pt x="440573" y="557154"/>
                    <a:pt x="209258" y="855414"/>
                    <a:pt x="85917" y="1013503"/>
                  </a:cubicBezTo>
                  <a:cubicBezTo>
                    <a:pt x="114942" y="982525"/>
                    <a:pt x="148749" y="946643"/>
                    <a:pt x="182673" y="911058"/>
                  </a:cubicBezTo>
                  <a:cubicBezTo>
                    <a:pt x="367869" y="716790"/>
                    <a:pt x="375833" y="719967"/>
                    <a:pt x="381697" y="722233"/>
                  </a:cubicBezTo>
                  <a:cubicBezTo>
                    <a:pt x="384157" y="723197"/>
                    <a:pt x="385684" y="725538"/>
                    <a:pt x="385684" y="728344"/>
                  </a:cubicBezTo>
                  <a:cubicBezTo>
                    <a:pt x="385684" y="756145"/>
                    <a:pt x="274390" y="893403"/>
                    <a:pt x="261697" y="908971"/>
                  </a:cubicBezTo>
                  <a:cubicBezTo>
                    <a:pt x="259862" y="911238"/>
                    <a:pt x="256511" y="911587"/>
                    <a:pt x="254231" y="909734"/>
                  </a:cubicBezTo>
                  <a:cubicBezTo>
                    <a:pt x="251962" y="907891"/>
                    <a:pt x="251623" y="904555"/>
                    <a:pt x="253467" y="902278"/>
                  </a:cubicBezTo>
                  <a:cubicBezTo>
                    <a:pt x="295440" y="850817"/>
                    <a:pt x="359385" y="767032"/>
                    <a:pt x="372620" y="736785"/>
                  </a:cubicBezTo>
                  <a:cubicBezTo>
                    <a:pt x="329491" y="769669"/>
                    <a:pt x="137519" y="972463"/>
                    <a:pt x="9809" y="1110769"/>
                  </a:cubicBezTo>
                  <a:cubicBezTo>
                    <a:pt x="8781" y="1111913"/>
                    <a:pt x="7349" y="1112485"/>
                    <a:pt x="5928" y="1112485"/>
                  </a:cubicBezTo>
                  <a:cubicBezTo>
                    <a:pt x="4708" y="1112485"/>
                    <a:pt x="3489" y="1112072"/>
                    <a:pt x="2492" y="1111225"/>
                  </a:cubicBezTo>
                  <a:cubicBezTo>
                    <a:pt x="319" y="1109382"/>
                    <a:pt x="0" y="1106163"/>
                    <a:pt x="1750" y="1103928"/>
                  </a:cubicBezTo>
                  <a:cubicBezTo>
                    <a:pt x="5981" y="1098548"/>
                    <a:pt x="424836" y="564620"/>
                    <a:pt x="451050" y="513583"/>
                  </a:cubicBezTo>
                  <a:cubicBezTo>
                    <a:pt x="476989" y="463075"/>
                    <a:pt x="503701" y="9744"/>
                    <a:pt x="503966" y="5168"/>
                  </a:cubicBezTo>
                  <a:cubicBezTo>
                    <a:pt x="504136" y="2245"/>
                    <a:pt x="506480" y="0"/>
                    <a:pt x="509566" y="19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Shape 201">
              <a:extLst>
                <a:ext uri="{FF2B5EF4-FFF2-40B4-BE49-F238E27FC236}">
                  <a16:creationId xmlns:a16="http://schemas.microsoft.com/office/drawing/2014/main" id="{396E2806-77D7-4FC1-BC5A-F0A94E64E232}"/>
                </a:ext>
              </a:extLst>
            </p:cNvPr>
            <p:cNvSpPr/>
            <p:nvPr/>
          </p:nvSpPr>
          <p:spPr>
            <a:xfrm>
              <a:off x="8897770" y="3917276"/>
              <a:ext cx="169363" cy="757596"/>
            </a:xfrm>
            <a:custGeom>
              <a:avLst/>
              <a:gdLst/>
              <a:ahLst/>
              <a:cxnLst/>
              <a:rect l="0" t="0" r="0" b="0"/>
              <a:pathLst>
                <a:path w="169363" h="757596">
                  <a:moveTo>
                    <a:pt x="126628" y="678"/>
                  </a:moveTo>
                  <a:cubicBezTo>
                    <a:pt x="129449" y="0"/>
                    <a:pt x="132333" y="1800"/>
                    <a:pt x="132979" y="4649"/>
                  </a:cubicBezTo>
                  <a:cubicBezTo>
                    <a:pt x="134486" y="11195"/>
                    <a:pt x="169363" y="166160"/>
                    <a:pt x="132863" y="280361"/>
                  </a:cubicBezTo>
                  <a:cubicBezTo>
                    <a:pt x="128462" y="294129"/>
                    <a:pt x="123245" y="309666"/>
                    <a:pt x="117582" y="326559"/>
                  </a:cubicBezTo>
                  <a:cubicBezTo>
                    <a:pt x="77858" y="444943"/>
                    <a:pt x="11357" y="643088"/>
                    <a:pt x="59692" y="750129"/>
                  </a:cubicBezTo>
                  <a:cubicBezTo>
                    <a:pt x="60901" y="752799"/>
                    <a:pt x="59703" y="755933"/>
                    <a:pt x="57041" y="757130"/>
                  </a:cubicBezTo>
                  <a:lnTo>
                    <a:pt x="54878" y="757596"/>
                  </a:lnTo>
                  <a:cubicBezTo>
                    <a:pt x="52853" y="757596"/>
                    <a:pt x="50922" y="756442"/>
                    <a:pt x="50043" y="754483"/>
                  </a:cubicBezTo>
                  <a:cubicBezTo>
                    <a:pt x="0" y="643660"/>
                    <a:pt x="64719" y="450800"/>
                    <a:pt x="107540" y="323191"/>
                  </a:cubicBezTo>
                  <a:cubicBezTo>
                    <a:pt x="113192" y="306351"/>
                    <a:pt x="118377" y="290868"/>
                    <a:pt x="122768" y="277142"/>
                  </a:cubicBezTo>
                  <a:cubicBezTo>
                    <a:pt x="158367" y="165726"/>
                    <a:pt x="123012" y="8589"/>
                    <a:pt x="122651" y="7022"/>
                  </a:cubicBezTo>
                  <a:cubicBezTo>
                    <a:pt x="121993" y="4173"/>
                    <a:pt x="123775" y="1324"/>
                    <a:pt x="126628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Shape 202">
              <a:extLst>
                <a:ext uri="{FF2B5EF4-FFF2-40B4-BE49-F238E27FC236}">
                  <a16:creationId xmlns:a16="http://schemas.microsoft.com/office/drawing/2014/main" id="{0DB04F9E-AB2A-4F7E-9A76-0143E54D5317}"/>
                </a:ext>
              </a:extLst>
            </p:cNvPr>
            <p:cNvSpPr/>
            <p:nvPr/>
          </p:nvSpPr>
          <p:spPr>
            <a:xfrm>
              <a:off x="8548608" y="3133574"/>
              <a:ext cx="565716" cy="128192"/>
            </a:xfrm>
            <a:custGeom>
              <a:avLst/>
              <a:gdLst/>
              <a:ahLst/>
              <a:cxnLst/>
              <a:rect l="0" t="0" r="0" b="0"/>
              <a:pathLst>
                <a:path w="565716" h="128192">
                  <a:moveTo>
                    <a:pt x="557275" y="1334"/>
                  </a:moveTo>
                  <a:cubicBezTo>
                    <a:pt x="559884" y="0"/>
                    <a:pt x="563065" y="1070"/>
                    <a:pt x="564390" y="3675"/>
                  </a:cubicBezTo>
                  <a:cubicBezTo>
                    <a:pt x="565716" y="6291"/>
                    <a:pt x="564655" y="9468"/>
                    <a:pt x="562047" y="10782"/>
                  </a:cubicBezTo>
                  <a:cubicBezTo>
                    <a:pt x="560085" y="11777"/>
                    <a:pt x="409841" y="85977"/>
                    <a:pt x="207063" y="85977"/>
                  </a:cubicBezTo>
                  <a:cubicBezTo>
                    <a:pt x="143690" y="85977"/>
                    <a:pt x="75218" y="78733"/>
                    <a:pt x="4507" y="59743"/>
                  </a:cubicBezTo>
                  <a:cubicBezTo>
                    <a:pt x="1676" y="58981"/>
                    <a:pt x="0" y="56079"/>
                    <a:pt x="764" y="53251"/>
                  </a:cubicBezTo>
                  <a:cubicBezTo>
                    <a:pt x="1527" y="50423"/>
                    <a:pt x="4465" y="48750"/>
                    <a:pt x="7264" y="49512"/>
                  </a:cubicBezTo>
                  <a:cubicBezTo>
                    <a:pt x="300212" y="128192"/>
                    <a:pt x="554730" y="2605"/>
                    <a:pt x="557275" y="133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Shape 203">
              <a:extLst>
                <a:ext uri="{FF2B5EF4-FFF2-40B4-BE49-F238E27FC236}">
                  <a16:creationId xmlns:a16="http://schemas.microsoft.com/office/drawing/2014/main" id="{714E0E22-8B8A-4AD0-B8B3-D0998C980B95}"/>
                </a:ext>
              </a:extLst>
            </p:cNvPr>
            <p:cNvSpPr/>
            <p:nvPr/>
          </p:nvSpPr>
          <p:spPr>
            <a:xfrm>
              <a:off x="8646593" y="2836860"/>
              <a:ext cx="429926" cy="278815"/>
            </a:xfrm>
            <a:custGeom>
              <a:avLst/>
              <a:gdLst/>
              <a:ahLst/>
              <a:cxnLst/>
              <a:rect l="0" t="0" r="0" b="0"/>
              <a:pathLst>
                <a:path w="429926" h="278815">
                  <a:moveTo>
                    <a:pt x="43118" y="1504"/>
                  </a:moveTo>
                  <a:cubicBezTo>
                    <a:pt x="45610" y="0"/>
                    <a:pt x="48876" y="794"/>
                    <a:pt x="50403" y="3294"/>
                  </a:cubicBezTo>
                  <a:cubicBezTo>
                    <a:pt x="51919" y="5793"/>
                    <a:pt x="51113" y="9045"/>
                    <a:pt x="48611" y="10570"/>
                  </a:cubicBezTo>
                  <a:cubicBezTo>
                    <a:pt x="24104" y="25386"/>
                    <a:pt x="11527" y="46663"/>
                    <a:pt x="11240" y="73808"/>
                  </a:cubicBezTo>
                  <a:cubicBezTo>
                    <a:pt x="10657" y="127164"/>
                    <a:pt x="58420" y="189576"/>
                    <a:pt x="104931" y="219093"/>
                  </a:cubicBezTo>
                  <a:cubicBezTo>
                    <a:pt x="174868" y="263490"/>
                    <a:pt x="318812" y="278815"/>
                    <a:pt x="421633" y="230902"/>
                  </a:cubicBezTo>
                  <a:cubicBezTo>
                    <a:pt x="424284" y="229663"/>
                    <a:pt x="427444" y="230807"/>
                    <a:pt x="428685" y="233465"/>
                  </a:cubicBezTo>
                  <a:cubicBezTo>
                    <a:pt x="429926" y="236123"/>
                    <a:pt x="428770" y="239269"/>
                    <a:pt x="426119" y="240508"/>
                  </a:cubicBezTo>
                  <a:cubicBezTo>
                    <a:pt x="380837" y="261594"/>
                    <a:pt x="327762" y="270766"/>
                    <a:pt x="276182" y="270766"/>
                  </a:cubicBezTo>
                  <a:cubicBezTo>
                    <a:pt x="207063" y="270766"/>
                    <a:pt x="140646" y="254308"/>
                    <a:pt x="99247" y="228021"/>
                  </a:cubicBezTo>
                  <a:cubicBezTo>
                    <a:pt x="50965" y="197382"/>
                    <a:pt x="0" y="132884"/>
                    <a:pt x="636" y="73691"/>
                  </a:cubicBezTo>
                  <a:cubicBezTo>
                    <a:pt x="965" y="43073"/>
                    <a:pt x="15663" y="18110"/>
                    <a:pt x="43118" y="1504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Shape 204">
              <a:extLst>
                <a:ext uri="{FF2B5EF4-FFF2-40B4-BE49-F238E27FC236}">
                  <a16:creationId xmlns:a16="http://schemas.microsoft.com/office/drawing/2014/main" id="{7140AB37-5AF7-467B-8821-97C2A947B05C}"/>
                </a:ext>
              </a:extLst>
            </p:cNvPr>
            <p:cNvSpPr/>
            <p:nvPr/>
          </p:nvSpPr>
          <p:spPr>
            <a:xfrm>
              <a:off x="9023157" y="4798336"/>
              <a:ext cx="651304" cy="322559"/>
            </a:xfrm>
            <a:custGeom>
              <a:avLst/>
              <a:gdLst/>
              <a:ahLst/>
              <a:cxnLst/>
              <a:rect l="0" t="0" r="0" b="0"/>
              <a:pathLst>
                <a:path w="651304" h="322559">
                  <a:moveTo>
                    <a:pt x="202292" y="508"/>
                  </a:moveTo>
                  <a:cubicBezTo>
                    <a:pt x="262312" y="0"/>
                    <a:pt x="394936" y="24433"/>
                    <a:pt x="413372" y="31512"/>
                  </a:cubicBezTo>
                  <a:cubicBezTo>
                    <a:pt x="434444" y="39604"/>
                    <a:pt x="651304" y="167891"/>
                    <a:pt x="651304" y="167891"/>
                  </a:cubicBezTo>
                  <a:lnTo>
                    <a:pt x="552206" y="322559"/>
                  </a:lnTo>
                  <a:cubicBezTo>
                    <a:pt x="552206" y="322559"/>
                    <a:pt x="337179" y="185323"/>
                    <a:pt x="275579" y="173991"/>
                  </a:cubicBezTo>
                  <a:cubicBezTo>
                    <a:pt x="213977" y="162659"/>
                    <a:pt x="163723" y="220570"/>
                    <a:pt x="157243" y="248276"/>
                  </a:cubicBezTo>
                  <a:cubicBezTo>
                    <a:pt x="150753" y="275981"/>
                    <a:pt x="3246" y="284083"/>
                    <a:pt x="1622" y="206367"/>
                  </a:cubicBezTo>
                  <a:cubicBezTo>
                    <a:pt x="0" y="128662"/>
                    <a:pt x="141029" y="12089"/>
                    <a:pt x="181559" y="2377"/>
                  </a:cubicBezTo>
                  <a:cubicBezTo>
                    <a:pt x="186626" y="1163"/>
                    <a:pt x="193718" y="581"/>
                    <a:pt x="202292" y="50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4746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hape 205">
              <a:extLst>
                <a:ext uri="{FF2B5EF4-FFF2-40B4-BE49-F238E27FC236}">
                  <a16:creationId xmlns:a16="http://schemas.microsoft.com/office/drawing/2014/main" id="{C9FD116F-5688-4D83-A147-F0631447446C}"/>
                </a:ext>
              </a:extLst>
            </p:cNvPr>
            <p:cNvSpPr/>
            <p:nvPr/>
          </p:nvSpPr>
          <p:spPr>
            <a:xfrm>
              <a:off x="9377007" y="4539966"/>
              <a:ext cx="478665" cy="870739"/>
            </a:xfrm>
            <a:custGeom>
              <a:avLst/>
              <a:gdLst/>
              <a:ahLst/>
              <a:cxnLst/>
              <a:rect l="0" t="0" r="0" b="0"/>
              <a:pathLst>
                <a:path w="478665" h="870739">
                  <a:moveTo>
                    <a:pt x="473903" y="561"/>
                  </a:moveTo>
                  <a:cubicBezTo>
                    <a:pt x="476776" y="1112"/>
                    <a:pt x="478665" y="3876"/>
                    <a:pt x="478113" y="6757"/>
                  </a:cubicBezTo>
                  <a:cubicBezTo>
                    <a:pt x="477624" y="9320"/>
                    <a:pt x="427508" y="265259"/>
                    <a:pt x="281103" y="475858"/>
                  </a:cubicBezTo>
                  <a:cubicBezTo>
                    <a:pt x="135344" y="685525"/>
                    <a:pt x="11643" y="866618"/>
                    <a:pt x="10413" y="868419"/>
                  </a:cubicBezTo>
                  <a:cubicBezTo>
                    <a:pt x="9385" y="869923"/>
                    <a:pt x="7720" y="870739"/>
                    <a:pt x="6024" y="870739"/>
                  </a:cubicBezTo>
                  <a:cubicBezTo>
                    <a:pt x="4994" y="870739"/>
                    <a:pt x="3956" y="870442"/>
                    <a:pt x="3043" y="869817"/>
                  </a:cubicBezTo>
                  <a:cubicBezTo>
                    <a:pt x="626" y="868165"/>
                    <a:pt x="0" y="864871"/>
                    <a:pt x="1654" y="862457"/>
                  </a:cubicBezTo>
                  <a:cubicBezTo>
                    <a:pt x="2884" y="860656"/>
                    <a:pt x="126617" y="679521"/>
                    <a:pt x="272397" y="469821"/>
                  </a:cubicBezTo>
                  <a:cubicBezTo>
                    <a:pt x="417530" y="261054"/>
                    <a:pt x="467211" y="7308"/>
                    <a:pt x="467699" y="4766"/>
                  </a:cubicBezTo>
                  <a:cubicBezTo>
                    <a:pt x="468251" y="1885"/>
                    <a:pt x="471019" y="0"/>
                    <a:pt x="473903" y="56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Shape 206">
              <a:extLst>
                <a:ext uri="{FF2B5EF4-FFF2-40B4-BE49-F238E27FC236}">
                  <a16:creationId xmlns:a16="http://schemas.microsoft.com/office/drawing/2014/main" id="{EB88F6CC-713A-4842-B3E4-4597BC012AB9}"/>
                </a:ext>
              </a:extLst>
            </p:cNvPr>
            <p:cNvSpPr/>
            <p:nvPr/>
          </p:nvSpPr>
          <p:spPr>
            <a:xfrm>
              <a:off x="9647749" y="5006801"/>
              <a:ext cx="141708" cy="106819"/>
            </a:xfrm>
            <a:custGeom>
              <a:avLst/>
              <a:gdLst/>
              <a:ahLst/>
              <a:cxnLst/>
              <a:rect l="0" t="0" r="0" b="0"/>
              <a:pathLst>
                <a:path w="141708" h="106819">
                  <a:moveTo>
                    <a:pt x="9162" y="1747"/>
                  </a:moveTo>
                  <a:lnTo>
                    <a:pt x="138844" y="97267"/>
                  </a:lnTo>
                  <a:cubicBezTo>
                    <a:pt x="141198" y="99003"/>
                    <a:pt x="141708" y="102318"/>
                    <a:pt x="139957" y="104670"/>
                  </a:cubicBezTo>
                  <a:cubicBezTo>
                    <a:pt x="138919" y="106078"/>
                    <a:pt x="137306" y="106819"/>
                    <a:pt x="135684" y="106819"/>
                  </a:cubicBezTo>
                  <a:cubicBezTo>
                    <a:pt x="134592" y="106819"/>
                    <a:pt x="133489" y="106480"/>
                    <a:pt x="132545" y="105782"/>
                  </a:cubicBezTo>
                  <a:lnTo>
                    <a:pt x="2863" y="10263"/>
                  </a:lnTo>
                  <a:cubicBezTo>
                    <a:pt x="508" y="8525"/>
                    <a:pt x="0" y="5211"/>
                    <a:pt x="1750" y="2860"/>
                  </a:cubicBezTo>
                  <a:cubicBezTo>
                    <a:pt x="3489" y="508"/>
                    <a:pt x="6808" y="0"/>
                    <a:pt x="9162" y="174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Shape 207">
              <a:extLst>
                <a:ext uri="{FF2B5EF4-FFF2-40B4-BE49-F238E27FC236}">
                  <a16:creationId xmlns:a16="http://schemas.microsoft.com/office/drawing/2014/main" id="{C1D49EFB-12D8-4304-9B76-F80208091179}"/>
                </a:ext>
              </a:extLst>
            </p:cNvPr>
            <p:cNvSpPr/>
            <p:nvPr/>
          </p:nvSpPr>
          <p:spPr>
            <a:xfrm>
              <a:off x="9194069" y="4934645"/>
              <a:ext cx="361994" cy="112592"/>
            </a:xfrm>
            <a:custGeom>
              <a:avLst/>
              <a:gdLst/>
              <a:ahLst/>
              <a:cxnLst/>
              <a:rect l="0" t="0" r="0" b="0"/>
              <a:pathLst>
                <a:path w="361994" h="112592">
                  <a:moveTo>
                    <a:pt x="124581" y="13106"/>
                  </a:moveTo>
                  <a:cubicBezTo>
                    <a:pt x="136866" y="13843"/>
                    <a:pt x="150155" y="16051"/>
                    <a:pt x="164486" y="20134"/>
                  </a:cubicBezTo>
                  <a:cubicBezTo>
                    <a:pt x="275769" y="51864"/>
                    <a:pt x="357922" y="102297"/>
                    <a:pt x="358739" y="102806"/>
                  </a:cubicBezTo>
                  <a:cubicBezTo>
                    <a:pt x="361220" y="104352"/>
                    <a:pt x="361994" y="107614"/>
                    <a:pt x="360445" y="110092"/>
                  </a:cubicBezTo>
                  <a:cubicBezTo>
                    <a:pt x="359439" y="111702"/>
                    <a:pt x="357710" y="112592"/>
                    <a:pt x="355928" y="112592"/>
                  </a:cubicBezTo>
                  <a:lnTo>
                    <a:pt x="353139" y="111797"/>
                  </a:lnTo>
                  <a:cubicBezTo>
                    <a:pt x="352334" y="111299"/>
                    <a:pt x="271358" y="61618"/>
                    <a:pt x="161570" y="30322"/>
                  </a:cubicBezTo>
                  <a:cubicBezTo>
                    <a:pt x="55356" y="0"/>
                    <a:pt x="12492" y="77345"/>
                    <a:pt x="10721" y="80650"/>
                  </a:cubicBezTo>
                  <a:cubicBezTo>
                    <a:pt x="9354" y="83234"/>
                    <a:pt x="6140" y="84198"/>
                    <a:pt x="3552" y="82831"/>
                  </a:cubicBezTo>
                  <a:cubicBezTo>
                    <a:pt x="976" y="81454"/>
                    <a:pt x="0" y="78256"/>
                    <a:pt x="1368" y="75672"/>
                  </a:cubicBezTo>
                  <a:cubicBezTo>
                    <a:pt x="1777" y="74903"/>
                    <a:pt x="38582" y="7951"/>
                    <a:pt x="124581" y="1310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Shape 208">
              <a:extLst>
                <a:ext uri="{FF2B5EF4-FFF2-40B4-BE49-F238E27FC236}">
                  <a16:creationId xmlns:a16="http://schemas.microsoft.com/office/drawing/2014/main" id="{067A0CB2-FC8F-4280-988A-1C607375FED4}"/>
                </a:ext>
              </a:extLst>
            </p:cNvPr>
            <p:cNvSpPr/>
            <p:nvPr/>
          </p:nvSpPr>
          <p:spPr>
            <a:xfrm>
              <a:off x="9946731" y="5036646"/>
              <a:ext cx="141909" cy="10591"/>
            </a:xfrm>
            <a:custGeom>
              <a:avLst/>
              <a:gdLst/>
              <a:ahLst/>
              <a:cxnLst/>
              <a:rect l="0" t="0" r="0" b="0"/>
              <a:pathLst>
                <a:path w="141909" h="10591">
                  <a:moveTo>
                    <a:pt x="5303" y="0"/>
                  </a:moveTo>
                  <a:lnTo>
                    <a:pt x="136607" y="0"/>
                  </a:lnTo>
                  <a:cubicBezTo>
                    <a:pt x="139534" y="0"/>
                    <a:pt x="141909" y="2372"/>
                    <a:pt x="141909" y="5295"/>
                  </a:cubicBezTo>
                  <a:cubicBezTo>
                    <a:pt x="141909" y="8218"/>
                    <a:pt x="139534" y="10591"/>
                    <a:pt x="136607" y="10591"/>
                  </a:cubicBezTo>
                  <a:lnTo>
                    <a:pt x="5303" y="10591"/>
                  </a:lnTo>
                  <a:cubicBezTo>
                    <a:pt x="2376" y="10591"/>
                    <a:pt x="0" y="8218"/>
                    <a:pt x="0" y="5295"/>
                  </a:cubicBezTo>
                  <a:cubicBezTo>
                    <a:pt x="0" y="2372"/>
                    <a:pt x="2376" y="0"/>
                    <a:pt x="53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Shape 209">
              <a:extLst>
                <a:ext uri="{FF2B5EF4-FFF2-40B4-BE49-F238E27FC236}">
                  <a16:creationId xmlns:a16="http://schemas.microsoft.com/office/drawing/2014/main" id="{1C7F4F10-8F19-4165-A668-1D293CAEC458}"/>
                </a:ext>
              </a:extLst>
            </p:cNvPr>
            <p:cNvSpPr/>
            <p:nvPr/>
          </p:nvSpPr>
          <p:spPr>
            <a:xfrm>
              <a:off x="9791100" y="5922233"/>
              <a:ext cx="180817" cy="10591"/>
            </a:xfrm>
            <a:custGeom>
              <a:avLst/>
              <a:gdLst/>
              <a:ahLst/>
              <a:cxnLst/>
              <a:rect l="0" t="0" r="0" b="0"/>
              <a:pathLst>
                <a:path w="180817" h="10591">
                  <a:moveTo>
                    <a:pt x="5302" y="0"/>
                  </a:moveTo>
                  <a:lnTo>
                    <a:pt x="175515" y="0"/>
                  </a:lnTo>
                  <a:cubicBezTo>
                    <a:pt x="178442" y="0"/>
                    <a:pt x="180817" y="2372"/>
                    <a:pt x="180817" y="5295"/>
                  </a:cubicBezTo>
                  <a:cubicBezTo>
                    <a:pt x="180817" y="8218"/>
                    <a:pt x="178452" y="10591"/>
                    <a:pt x="175515" y="10591"/>
                  </a:cubicBezTo>
                  <a:lnTo>
                    <a:pt x="5302" y="10591"/>
                  </a:lnTo>
                  <a:cubicBezTo>
                    <a:pt x="2376" y="10591"/>
                    <a:pt x="0" y="8218"/>
                    <a:pt x="0" y="5295"/>
                  </a:cubicBezTo>
                  <a:cubicBezTo>
                    <a:pt x="0" y="2372"/>
                    <a:pt x="2376" y="0"/>
                    <a:pt x="530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210">
              <a:extLst>
                <a:ext uri="{FF2B5EF4-FFF2-40B4-BE49-F238E27FC236}">
                  <a16:creationId xmlns:a16="http://schemas.microsoft.com/office/drawing/2014/main" id="{5E8F5718-84E7-47E0-9B28-75179C505A5C}"/>
                </a:ext>
              </a:extLst>
            </p:cNvPr>
            <p:cNvSpPr/>
            <p:nvPr/>
          </p:nvSpPr>
          <p:spPr>
            <a:xfrm>
              <a:off x="9386837" y="4169805"/>
              <a:ext cx="169173" cy="655129"/>
            </a:xfrm>
            <a:custGeom>
              <a:avLst/>
              <a:gdLst/>
              <a:ahLst/>
              <a:cxnLst/>
              <a:rect l="0" t="0" r="0" b="0"/>
              <a:pathLst>
                <a:path w="169173" h="655129">
                  <a:moveTo>
                    <a:pt x="165079" y="1059"/>
                  </a:moveTo>
                  <a:cubicBezTo>
                    <a:pt x="167804" y="2107"/>
                    <a:pt x="169173" y="5179"/>
                    <a:pt x="168112" y="7900"/>
                  </a:cubicBezTo>
                  <a:cubicBezTo>
                    <a:pt x="97783" y="189904"/>
                    <a:pt x="11823" y="646222"/>
                    <a:pt x="10964" y="650818"/>
                  </a:cubicBezTo>
                  <a:cubicBezTo>
                    <a:pt x="10477" y="653361"/>
                    <a:pt x="8250" y="655129"/>
                    <a:pt x="5758" y="655129"/>
                  </a:cubicBezTo>
                  <a:lnTo>
                    <a:pt x="4783" y="655045"/>
                  </a:lnTo>
                  <a:cubicBezTo>
                    <a:pt x="1908" y="654505"/>
                    <a:pt x="0" y="651740"/>
                    <a:pt x="540" y="648870"/>
                  </a:cubicBezTo>
                  <a:cubicBezTo>
                    <a:pt x="1410" y="644263"/>
                    <a:pt x="87550" y="186992"/>
                    <a:pt x="158229" y="4088"/>
                  </a:cubicBezTo>
                  <a:cubicBezTo>
                    <a:pt x="159290" y="1366"/>
                    <a:pt x="162344" y="0"/>
                    <a:pt x="165079" y="105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211">
              <a:extLst>
                <a:ext uri="{FF2B5EF4-FFF2-40B4-BE49-F238E27FC236}">
                  <a16:creationId xmlns:a16="http://schemas.microsoft.com/office/drawing/2014/main" id="{ED991E3E-59EA-4FE6-920D-AB3FDCCE6CFD}"/>
                </a:ext>
              </a:extLst>
            </p:cNvPr>
            <p:cNvSpPr/>
            <p:nvPr/>
          </p:nvSpPr>
          <p:spPr>
            <a:xfrm>
              <a:off x="9668417" y="4519452"/>
              <a:ext cx="56214" cy="322174"/>
            </a:xfrm>
            <a:custGeom>
              <a:avLst/>
              <a:gdLst/>
              <a:ahLst/>
              <a:cxnLst/>
              <a:rect l="0" t="0" r="0" b="0"/>
              <a:pathLst>
                <a:path w="56214" h="322174">
                  <a:moveTo>
                    <a:pt x="52301" y="1186"/>
                  </a:moveTo>
                  <a:cubicBezTo>
                    <a:pt x="54984" y="2361"/>
                    <a:pt x="56214" y="5475"/>
                    <a:pt x="55038" y="8155"/>
                  </a:cubicBezTo>
                  <a:cubicBezTo>
                    <a:pt x="10626" y="109541"/>
                    <a:pt x="11337" y="314782"/>
                    <a:pt x="11347" y="316847"/>
                  </a:cubicBezTo>
                  <a:cubicBezTo>
                    <a:pt x="11358" y="319770"/>
                    <a:pt x="9003" y="322153"/>
                    <a:pt x="6076" y="322174"/>
                  </a:cubicBezTo>
                  <a:lnTo>
                    <a:pt x="6045" y="322174"/>
                  </a:lnTo>
                  <a:lnTo>
                    <a:pt x="6045" y="322174"/>
                  </a:lnTo>
                  <a:cubicBezTo>
                    <a:pt x="3128" y="322174"/>
                    <a:pt x="753" y="319823"/>
                    <a:pt x="743" y="316911"/>
                  </a:cubicBezTo>
                  <a:cubicBezTo>
                    <a:pt x="690" y="308406"/>
                    <a:pt x="0" y="107370"/>
                    <a:pt x="45324" y="3918"/>
                  </a:cubicBezTo>
                  <a:cubicBezTo>
                    <a:pt x="46490" y="1239"/>
                    <a:pt x="49619" y="0"/>
                    <a:pt x="52301" y="118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Shape 212">
              <a:extLst>
                <a:ext uri="{FF2B5EF4-FFF2-40B4-BE49-F238E27FC236}">
                  <a16:creationId xmlns:a16="http://schemas.microsoft.com/office/drawing/2014/main" id="{661CBC87-F7EC-4AD7-B756-F25F54078D9F}"/>
                </a:ext>
              </a:extLst>
            </p:cNvPr>
            <p:cNvSpPr/>
            <p:nvPr/>
          </p:nvSpPr>
          <p:spPr>
            <a:xfrm>
              <a:off x="9904302" y="3541608"/>
              <a:ext cx="452100" cy="1168448"/>
            </a:xfrm>
            <a:custGeom>
              <a:avLst/>
              <a:gdLst/>
              <a:ahLst/>
              <a:cxnLst/>
              <a:rect l="0" t="0" r="0" b="0"/>
              <a:pathLst>
                <a:path w="452100" h="1168448">
                  <a:moveTo>
                    <a:pt x="187847" y="0"/>
                  </a:moveTo>
                  <a:cubicBezTo>
                    <a:pt x="187847" y="0"/>
                    <a:pt x="216119" y="26350"/>
                    <a:pt x="288144" y="30904"/>
                  </a:cubicBezTo>
                  <a:cubicBezTo>
                    <a:pt x="288144" y="30904"/>
                    <a:pt x="307901" y="82376"/>
                    <a:pt x="359269" y="84112"/>
                  </a:cubicBezTo>
                  <a:cubicBezTo>
                    <a:pt x="410637" y="85849"/>
                    <a:pt x="452100" y="69857"/>
                    <a:pt x="452100" y="69857"/>
                  </a:cubicBezTo>
                  <a:cubicBezTo>
                    <a:pt x="452100" y="69857"/>
                    <a:pt x="293914" y="478866"/>
                    <a:pt x="218399" y="668220"/>
                  </a:cubicBezTo>
                  <a:cubicBezTo>
                    <a:pt x="142884" y="857563"/>
                    <a:pt x="53192" y="1104489"/>
                    <a:pt x="0" y="1168448"/>
                  </a:cubicBezTo>
                  <a:cubicBezTo>
                    <a:pt x="0" y="1168448"/>
                    <a:pt x="195038" y="259497"/>
                    <a:pt x="18784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201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8" name="object 6">
            <a:extLst>
              <a:ext uri="{FF2B5EF4-FFF2-40B4-BE49-F238E27FC236}">
                <a16:creationId xmlns:a16="http://schemas.microsoft.com/office/drawing/2014/main" id="{9CBC8CD1-6C90-4650-B203-0EE4CBAD44BF}"/>
              </a:ext>
            </a:extLst>
          </p:cNvPr>
          <p:cNvSpPr txBox="1">
            <a:spLocks/>
          </p:cNvSpPr>
          <p:nvPr/>
        </p:nvSpPr>
        <p:spPr>
          <a:xfrm>
            <a:off x="719176" y="765516"/>
            <a:ext cx="3107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0" i="0">
                <a:solidFill>
                  <a:srgbClr val="FEFEFE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225">
                <a:solidFill>
                  <a:srgbClr val="004A83"/>
                </a:solidFill>
                <a:latin typeface="Lucida Sans Unicode"/>
                <a:cs typeface="Lucida Sans Unicode"/>
              </a:rPr>
              <a:t>T</a:t>
            </a:r>
            <a:r>
              <a:rPr lang="en-US" sz="3200" kern="0" spc="85">
                <a:solidFill>
                  <a:srgbClr val="004A83"/>
                </a:solidFill>
                <a:latin typeface="Lucida Sans Unicode"/>
                <a:cs typeface="Lucida Sans Unicode"/>
              </a:rPr>
              <a:t>u</a:t>
            </a:r>
            <a:r>
              <a:rPr lang="en-US" sz="3200" kern="0" spc="-135">
                <a:solidFill>
                  <a:srgbClr val="004A83"/>
                </a:solidFill>
                <a:latin typeface="Lucida Sans Unicode"/>
                <a:cs typeface="Lucida Sans Unicode"/>
              </a:rPr>
              <a:t>j</a:t>
            </a:r>
            <a:r>
              <a:rPr lang="en-US" sz="3200" kern="0" spc="85">
                <a:solidFill>
                  <a:srgbClr val="004A83"/>
                </a:solidFill>
                <a:latin typeface="Lucida Sans Unicode"/>
                <a:cs typeface="Lucida Sans Unicode"/>
              </a:rPr>
              <a:t>u</a:t>
            </a:r>
            <a:r>
              <a:rPr lang="en-US" sz="3200" kern="0" spc="395">
                <a:solidFill>
                  <a:srgbClr val="004A83"/>
                </a:solidFill>
                <a:latin typeface="Lucida Sans Unicode"/>
                <a:cs typeface="Lucida Sans Unicode"/>
              </a:rPr>
              <a:t>a</a:t>
            </a:r>
            <a:r>
              <a:rPr lang="en-US" sz="3200" kern="0" spc="90">
                <a:solidFill>
                  <a:srgbClr val="004A83"/>
                </a:solidFill>
                <a:latin typeface="Lucida Sans Unicode"/>
                <a:cs typeface="Lucida Sans Unicode"/>
              </a:rPr>
              <a:t>n</a:t>
            </a:r>
            <a:r>
              <a:rPr lang="en-US" sz="3200" kern="0" spc="-185">
                <a:solidFill>
                  <a:srgbClr val="004A83"/>
                </a:solidFill>
                <a:latin typeface="Lucida Sans Unicode"/>
                <a:cs typeface="Lucida Sans Unicode"/>
              </a:rPr>
              <a:t> </a:t>
            </a:r>
            <a:r>
              <a:rPr lang="en-US" sz="3200" kern="0" spc="170">
                <a:solidFill>
                  <a:srgbClr val="004A83"/>
                </a:solidFill>
                <a:latin typeface="Lucida Sans Unicode"/>
                <a:cs typeface="Lucida Sans Unicode"/>
              </a:rPr>
              <a:t>B</a:t>
            </a:r>
            <a:r>
              <a:rPr lang="en-US" sz="3200" kern="0" spc="-85">
                <a:solidFill>
                  <a:srgbClr val="004A83"/>
                </a:solidFill>
                <a:latin typeface="Lucida Sans Unicode"/>
                <a:cs typeface="Lucida Sans Unicode"/>
              </a:rPr>
              <a:t>i</a:t>
            </a:r>
            <a:r>
              <a:rPr lang="en-US" sz="3200" kern="0" spc="70">
                <a:solidFill>
                  <a:srgbClr val="004A83"/>
                </a:solidFill>
                <a:latin typeface="Lucida Sans Unicode"/>
                <a:cs typeface="Lucida Sans Unicode"/>
              </a:rPr>
              <a:t>o</a:t>
            </a:r>
            <a:r>
              <a:rPr lang="en-US" sz="3200" kern="0" spc="170">
                <a:solidFill>
                  <a:srgbClr val="004A83"/>
                </a:solidFill>
                <a:latin typeface="Lucida Sans Unicode"/>
                <a:cs typeface="Lucida Sans Unicode"/>
              </a:rPr>
              <a:t>g</a:t>
            </a:r>
            <a:r>
              <a:rPr lang="en-US" sz="3200" kern="0" spc="-90">
                <a:solidFill>
                  <a:srgbClr val="004A83"/>
                </a:solidFill>
                <a:latin typeface="Lucida Sans Unicode"/>
                <a:cs typeface="Lucida Sans Unicode"/>
              </a:rPr>
              <a:t>r</a:t>
            </a:r>
            <a:r>
              <a:rPr lang="en-US" sz="3200" kern="0" spc="395">
                <a:solidFill>
                  <a:srgbClr val="004A83"/>
                </a:solidFill>
                <a:latin typeface="Lucida Sans Unicode"/>
                <a:cs typeface="Lucida Sans Unicode"/>
              </a:rPr>
              <a:t>a</a:t>
            </a:r>
            <a:r>
              <a:rPr lang="en-US" sz="3200" kern="0" spc="-120">
                <a:solidFill>
                  <a:srgbClr val="004A83"/>
                </a:solidFill>
                <a:latin typeface="Lucida Sans Unicode"/>
                <a:cs typeface="Lucida Sans Unicode"/>
              </a:rPr>
              <a:t>f</a:t>
            </a:r>
            <a:r>
              <a:rPr lang="en-US" sz="3200" kern="0" spc="-80">
                <a:solidFill>
                  <a:srgbClr val="004A83"/>
                </a:solidFill>
                <a:latin typeface="Lucida Sans Unicode"/>
                <a:cs typeface="Lucida Sans Unicode"/>
              </a:rPr>
              <a:t>i</a:t>
            </a:r>
            <a:endParaRPr lang="en-US" sz="3200" kern="0">
              <a:latin typeface="Lucida Sans Unicode"/>
              <a:cs typeface="Lucida Sans Unicode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FFD891CD-A4E3-45B3-B9C2-19EACB66F3AF}"/>
              </a:ext>
            </a:extLst>
          </p:cNvPr>
          <p:cNvSpPr txBox="1"/>
          <p:nvPr/>
        </p:nvSpPr>
        <p:spPr>
          <a:xfrm>
            <a:off x="719176" y="1295403"/>
            <a:ext cx="7117080" cy="527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100"/>
              </a:spcBef>
            </a:pPr>
            <a:r>
              <a:rPr sz="2300" spc="-150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265" dirty="0">
                <a:solidFill>
                  <a:srgbClr val="004A83"/>
                </a:solidFill>
                <a:latin typeface="Verdana"/>
                <a:cs typeface="Verdana"/>
              </a:rPr>
              <a:t>j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7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2300" spc="-11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ra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f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8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14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190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ka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1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9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90" dirty="0">
                <a:solidFill>
                  <a:srgbClr val="004A83"/>
                </a:solidFill>
                <a:latin typeface="Verdana"/>
                <a:cs typeface="Verdana"/>
              </a:rPr>
              <a:t>n  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7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ra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11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335" dirty="0">
                <a:solidFill>
                  <a:srgbClr val="004A83"/>
                </a:solidFill>
                <a:latin typeface="Verdana"/>
                <a:cs typeface="Verdana"/>
              </a:rPr>
              <a:t>,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190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70" dirty="0">
                <a:solidFill>
                  <a:srgbClr val="004A83"/>
                </a:solidFill>
                <a:latin typeface="Verdana"/>
                <a:cs typeface="Verdana"/>
              </a:rPr>
              <a:t>r  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8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aka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11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335" dirty="0">
                <a:solidFill>
                  <a:srgbClr val="004A83"/>
                </a:solidFill>
                <a:latin typeface="Verdana"/>
                <a:cs typeface="Verdana"/>
              </a:rPr>
              <a:t>,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11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8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2300" spc="-335" dirty="0">
                <a:solidFill>
                  <a:srgbClr val="004A83"/>
                </a:solidFill>
                <a:latin typeface="Verdana"/>
                <a:cs typeface="Verdana"/>
              </a:rPr>
              <a:t>,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335" dirty="0">
                <a:solidFill>
                  <a:srgbClr val="004A83"/>
                </a:solidFill>
                <a:latin typeface="Verdana"/>
                <a:cs typeface="Verdana"/>
              </a:rPr>
              <a:t>,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90" dirty="0">
                <a:solidFill>
                  <a:srgbClr val="004A83"/>
                </a:solidFill>
                <a:latin typeface="Verdana"/>
                <a:cs typeface="Verdana"/>
              </a:rPr>
              <a:t>n  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300" spc="-7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y</a:t>
            </a:r>
            <a:r>
              <a:rPr sz="2300" spc="-190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70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355" dirty="0">
                <a:solidFill>
                  <a:srgbClr val="004A83"/>
                </a:solidFill>
                <a:latin typeface="Verdana"/>
                <a:cs typeface="Verdana"/>
              </a:rPr>
              <a:t>.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7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2300" spc="-11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ra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f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t  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14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190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90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75" dirty="0">
                <a:solidFill>
                  <a:srgbClr val="004A83"/>
                </a:solidFill>
                <a:latin typeface="Verdana"/>
                <a:cs typeface="Verdana"/>
              </a:rPr>
              <a:t>g  </a:t>
            </a:r>
            <a:r>
              <a:rPr sz="2300" spc="-7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ra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11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145" dirty="0">
                <a:solidFill>
                  <a:srgbClr val="004A83"/>
                </a:solidFill>
                <a:latin typeface="Verdana"/>
                <a:cs typeface="Verdana"/>
              </a:rPr>
              <a:t>-</a:t>
            </a:r>
            <a:r>
              <a:rPr sz="2300" spc="-7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ra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y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8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14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11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ar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uh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65" dirty="0">
                <a:solidFill>
                  <a:srgbClr val="004A83"/>
                </a:solidFill>
                <a:latin typeface="Verdana"/>
                <a:cs typeface="Verdana"/>
              </a:rPr>
              <a:t>j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ara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300" spc="-335" dirty="0">
                <a:solidFill>
                  <a:srgbClr val="004A83"/>
                </a:solidFill>
                <a:latin typeface="Verdana"/>
                <a:cs typeface="Verdana"/>
              </a:rPr>
              <a:t>,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y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325" dirty="0">
                <a:solidFill>
                  <a:srgbClr val="004A83"/>
                </a:solidFill>
                <a:latin typeface="Verdana"/>
                <a:cs typeface="Verdana"/>
              </a:rPr>
              <a:t>,  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dan </a:t>
            </a:r>
            <a:r>
              <a:rPr sz="2300" spc="-210" dirty="0">
                <a:solidFill>
                  <a:srgbClr val="004A83"/>
                </a:solidFill>
                <a:latin typeface="Verdana"/>
                <a:cs typeface="Verdana"/>
              </a:rPr>
              <a:t>masyarakat, </a:t>
            </a:r>
            <a:r>
              <a:rPr sz="2300" spc="-160" dirty="0">
                <a:solidFill>
                  <a:srgbClr val="004A83"/>
                </a:solidFill>
                <a:latin typeface="Verdana"/>
                <a:cs typeface="Verdana"/>
              </a:rPr>
              <a:t>serta </a:t>
            </a:r>
            <a:r>
              <a:rPr sz="2300" spc="-155" dirty="0">
                <a:solidFill>
                  <a:srgbClr val="004A83"/>
                </a:solidFill>
                <a:latin typeface="Verdana"/>
                <a:cs typeface="Verdana"/>
              </a:rPr>
              <a:t>memberikan 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wawasan 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tentang </a:t>
            </a:r>
            <a:r>
              <a:rPr sz="2300" spc="-114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45" dirty="0">
                <a:solidFill>
                  <a:srgbClr val="004A83"/>
                </a:solidFill>
                <a:latin typeface="Verdana"/>
                <a:cs typeface="Verdana"/>
              </a:rPr>
              <a:t>peristiwa 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dan </a:t>
            </a:r>
            <a:r>
              <a:rPr sz="2300" spc="-160" dirty="0">
                <a:solidFill>
                  <a:srgbClr val="004A83"/>
                </a:solidFill>
                <a:latin typeface="Verdana"/>
                <a:cs typeface="Verdana"/>
              </a:rPr>
              <a:t>waktu </a:t>
            </a:r>
            <a:r>
              <a:rPr sz="2300" spc="-85" dirty="0">
                <a:solidFill>
                  <a:srgbClr val="004A83"/>
                </a:solidFill>
                <a:latin typeface="Verdana"/>
                <a:cs typeface="Verdana"/>
              </a:rPr>
              <a:t>di </a:t>
            </a:r>
            <a:r>
              <a:rPr sz="2300" spc="-190" dirty="0">
                <a:solidFill>
                  <a:srgbClr val="004A83"/>
                </a:solidFill>
                <a:latin typeface="Verdana"/>
                <a:cs typeface="Verdana"/>
              </a:rPr>
              <a:t>mana </a:t>
            </a:r>
            <a:r>
              <a:rPr sz="2300" spc="-170" dirty="0">
                <a:solidFill>
                  <a:srgbClr val="004A83"/>
                </a:solidFill>
                <a:latin typeface="Verdana"/>
                <a:cs typeface="Verdana"/>
              </a:rPr>
              <a:t>mereka </a:t>
            </a:r>
            <a:r>
              <a:rPr sz="2300" spc="-140" dirty="0">
                <a:solidFill>
                  <a:srgbClr val="004A83"/>
                </a:solidFill>
                <a:latin typeface="Verdana"/>
                <a:cs typeface="Verdana"/>
              </a:rPr>
              <a:t>hidup. </a:t>
            </a:r>
            <a:r>
              <a:rPr sz="2300" spc="-150" dirty="0">
                <a:solidFill>
                  <a:srgbClr val="004A83"/>
                </a:solidFill>
                <a:latin typeface="Verdana"/>
                <a:cs typeface="Verdana"/>
              </a:rPr>
              <a:t>Selain </a:t>
            </a:r>
            <a:r>
              <a:rPr sz="2300" spc="-160" dirty="0">
                <a:solidFill>
                  <a:srgbClr val="004A83"/>
                </a:solidFill>
                <a:latin typeface="Verdana"/>
                <a:cs typeface="Verdana"/>
              </a:rPr>
              <a:t>itu, </a:t>
            </a:r>
            <a:r>
              <a:rPr sz="2300" spc="-79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14" dirty="0">
                <a:solidFill>
                  <a:srgbClr val="004A83"/>
                </a:solidFill>
                <a:latin typeface="Verdana"/>
                <a:cs typeface="Verdana"/>
              </a:rPr>
              <a:t>biografi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dapat</a:t>
            </a:r>
            <a:r>
              <a:rPr sz="2300" spc="-3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55" dirty="0">
                <a:solidFill>
                  <a:srgbClr val="004A83"/>
                </a:solidFill>
                <a:latin typeface="Verdana"/>
                <a:cs typeface="Verdana"/>
              </a:rPr>
              <a:t>memberikan</a:t>
            </a:r>
            <a:r>
              <a:rPr sz="2300" spc="-3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70" dirty="0">
                <a:solidFill>
                  <a:srgbClr val="004A83"/>
                </a:solidFill>
                <a:latin typeface="Verdana"/>
                <a:cs typeface="Verdana"/>
              </a:rPr>
              <a:t>inspirasi,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85" dirty="0">
                <a:solidFill>
                  <a:srgbClr val="004A83"/>
                </a:solidFill>
                <a:latin typeface="Verdana"/>
                <a:cs typeface="Verdana"/>
              </a:rPr>
              <a:t>pemahaman,</a:t>
            </a:r>
            <a:r>
              <a:rPr sz="2300" spc="-32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dan 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60" dirty="0">
                <a:solidFill>
                  <a:srgbClr val="004A83"/>
                </a:solidFill>
                <a:latin typeface="Verdana"/>
                <a:cs typeface="Verdana"/>
              </a:rPr>
              <a:t>motivasi </a:t>
            </a:r>
            <a:r>
              <a:rPr sz="2300" spc="-114" dirty="0">
                <a:solidFill>
                  <a:srgbClr val="004A83"/>
                </a:solidFill>
                <a:latin typeface="Verdana"/>
                <a:cs typeface="Verdana"/>
              </a:rPr>
              <a:t>bagi 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pembaca 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untuk </a:t>
            </a:r>
            <a:r>
              <a:rPr sz="2300" spc="-155" dirty="0">
                <a:solidFill>
                  <a:srgbClr val="004A83"/>
                </a:solidFill>
                <a:latin typeface="Verdana"/>
                <a:cs typeface="Verdana"/>
              </a:rPr>
              <a:t>mengatasi </a:t>
            </a:r>
            <a:r>
              <a:rPr sz="2300" spc="-140" dirty="0">
                <a:solidFill>
                  <a:srgbClr val="004A83"/>
                </a:solidFill>
                <a:latin typeface="Verdana"/>
                <a:cs typeface="Verdana"/>
              </a:rPr>
              <a:t>rintangan </a:t>
            </a:r>
            <a:r>
              <a:rPr sz="2300" spc="-13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8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240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70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300" spc="-190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25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24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ra</a:t>
            </a:r>
            <a:r>
              <a:rPr sz="2300" spc="-10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300" spc="-114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300" spc="-33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2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00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300" spc="-220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300" spc="-19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300" spc="-13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300" spc="-355" dirty="0">
                <a:solidFill>
                  <a:srgbClr val="004A83"/>
                </a:solidFill>
                <a:latin typeface="Verdana"/>
                <a:cs typeface="Verdana"/>
              </a:rPr>
              <a:t>.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4013223F-4390-4C50-BB22-53FDB1467FCB}"/>
              </a:ext>
            </a:extLst>
          </p:cNvPr>
          <p:cNvSpPr txBox="1"/>
          <p:nvPr/>
        </p:nvSpPr>
        <p:spPr>
          <a:xfrm>
            <a:off x="8068018" y="6282585"/>
            <a:ext cx="4230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5" dirty="0">
                <a:solidFill>
                  <a:srgbClr val="004A83"/>
                </a:solidFill>
                <a:latin typeface="Lucida Sans Unicode"/>
                <a:cs typeface="Lucida Sans Unicode"/>
              </a:rPr>
              <a:t>J</a:t>
            </a:r>
            <a:r>
              <a:rPr sz="1800" spc="105" dirty="0">
                <a:solidFill>
                  <a:srgbClr val="004A83"/>
                </a:solidFill>
                <a:latin typeface="Lucida Sans Unicode"/>
                <a:cs typeface="Lucida Sans Unicode"/>
              </a:rPr>
              <a:t>e</a:t>
            </a:r>
            <a:r>
              <a:rPr sz="1800" spc="50" dirty="0">
                <a:solidFill>
                  <a:srgbClr val="004A83"/>
                </a:solidFill>
                <a:latin typeface="Lucida Sans Unicode"/>
                <a:cs typeface="Lucida Sans Unicode"/>
              </a:rPr>
              <a:t>n</a:t>
            </a:r>
            <a:r>
              <a:rPr sz="1800" spc="85" dirty="0">
                <a:solidFill>
                  <a:srgbClr val="004A83"/>
                </a:solidFill>
                <a:latin typeface="Lucida Sans Unicode"/>
                <a:cs typeface="Lucida Sans Unicode"/>
              </a:rPr>
              <a:t>d</a:t>
            </a:r>
            <a:r>
              <a:rPr sz="1800" spc="-50" dirty="0">
                <a:solidFill>
                  <a:srgbClr val="004A83"/>
                </a:solidFill>
                <a:latin typeface="Lucida Sans Unicode"/>
                <a:cs typeface="Lucida Sans Unicode"/>
              </a:rPr>
              <a:t>r</a:t>
            </a:r>
            <a:r>
              <a:rPr sz="1800" spc="225" dirty="0">
                <a:solidFill>
                  <a:srgbClr val="004A83"/>
                </a:solidFill>
                <a:latin typeface="Lucida Sans Unicode"/>
                <a:cs typeface="Lucida Sans Unicode"/>
              </a:rPr>
              <a:t>a</a:t>
            </a:r>
            <a:r>
              <a:rPr sz="1800" spc="-50" dirty="0">
                <a:solidFill>
                  <a:srgbClr val="004A83"/>
                </a:solidFill>
                <a:latin typeface="Lucida Sans Unicode"/>
                <a:cs typeface="Lucida Sans Unicode"/>
              </a:rPr>
              <a:t>l</a:t>
            </a:r>
            <a:r>
              <a:rPr sz="1800" spc="-105" dirty="0">
                <a:solidFill>
                  <a:srgbClr val="004A83"/>
                </a:solidFill>
                <a:latin typeface="Lucida Sans Unicode"/>
                <a:cs typeface="Lucida Sans Unicode"/>
              </a:rPr>
              <a:t> </a:t>
            </a:r>
            <a:r>
              <a:rPr sz="1800" spc="85" dirty="0">
                <a:solidFill>
                  <a:srgbClr val="004A83"/>
                </a:solidFill>
                <a:latin typeface="Lucida Sans Unicode"/>
                <a:cs typeface="Lucida Sans Unicode"/>
              </a:rPr>
              <a:t>b</a:t>
            </a:r>
            <a:r>
              <a:rPr sz="1800" spc="105" dirty="0">
                <a:solidFill>
                  <a:srgbClr val="004A83"/>
                </a:solidFill>
                <a:latin typeface="Lucida Sans Unicode"/>
                <a:cs typeface="Lucida Sans Unicode"/>
              </a:rPr>
              <a:t>e</a:t>
            </a:r>
            <a:r>
              <a:rPr sz="1800" spc="40" dirty="0">
                <a:solidFill>
                  <a:srgbClr val="004A83"/>
                </a:solidFill>
                <a:latin typeface="Lucida Sans Unicode"/>
                <a:cs typeface="Lucida Sans Unicode"/>
              </a:rPr>
              <a:t>s</a:t>
            </a:r>
            <a:r>
              <a:rPr sz="1800" spc="225" dirty="0">
                <a:solidFill>
                  <a:srgbClr val="004A83"/>
                </a:solidFill>
                <a:latin typeface="Lucida Sans Unicode"/>
                <a:cs typeface="Lucida Sans Unicode"/>
              </a:rPr>
              <a:t>a</a:t>
            </a:r>
            <a:r>
              <a:rPr sz="1800" spc="-50" dirty="0">
                <a:solidFill>
                  <a:srgbClr val="004A83"/>
                </a:solidFill>
                <a:latin typeface="Lucida Sans Unicode"/>
                <a:cs typeface="Lucida Sans Unicode"/>
              </a:rPr>
              <a:t>r</a:t>
            </a:r>
            <a:r>
              <a:rPr sz="1800" spc="-105" dirty="0">
                <a:solidFill>
                  <a:srgbClr val="004A83"/>
                </a:solidFill>
                <a:latin typeface="Lucida Sans Unicode"/>
                <a:cs typeface="Lucida Sans Unicode"/>
              </a:rPr>
              <a:t> </a:t>
            </a:r>
            <a:r>
              <a:rPr sz="1800" spc="-125" dirty="0">
                <a:solidFill>
                  <a:srgbClr val="004A83"/>
                </a:solidFill>
                <a:latin typeface="Lucida Sans Unicode"/>
                <a:cs typeface="Lucida Sans Unicode"/>
              </a:rPr>
              <a:t>T</a:t>
            </a:r>
            <a:r>
              <a:rPr sz="1800" spc="-35" dirty="0">
                <a:solidFill>
                  <a:srgbClr val="004A83"/>
                </a:solidFill>
                <a:latin typeface="Lucida Sans Unicode"/>
                <a:cs typeface="Lucida Sans Unicode"/>
              </a:rPr>
              <a:t>N</a:t>
            </a:r>
            <a:r>
              <a:rPr sz="1800" spc="-45" dirty="0">
                <a:solidFill>
                  <a:srgbClr val="004A83"/>
                </a:solidFill>
                <a:latin typeface="Lucida Sans Unicode"/>
                <a:cs typeface="Lucida Sans Unicode"/>
              </a:rPr>
              <a:t>I</a:t>
            </a:r>
            <a:r>
              <a:rPr sz="1800" spc="-105" dirty="0">
                <a:solidFill>
                  <a:srgbClr val="004A83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004A83"/>
                </a:solidFill>
                <a:latin typeface="Lucida Sans Unicode"/>
                <a:cs typeface="Lucida Sans Unicode"/>
              </a:rPr>
              <a:t>R</a:t>
            </a:r>
            <a:r>
              <a:rPr sz="1800" spc="225" dirty="0">
                <a:solidFill>
                  <a:srgbClr val="004A83"/>
                </a:solidFill>
                <a:latin typeface="Lucida Sans Unicode"/>
                <a:cs typeface="Lucida Sans Unicode"/>
              </a:rPr>
              <a:t>a</a:t>
            </a:r>
            <a:r>
              <a:rPr sz="1800" spc="85" dirty="0">
                <a:solidFill>
                  <a:srgbClr val="004A83"/>
                </a:solidFill>
                <a:latin typeface="Lucida Sans Unicode"/>
                <a:cs typeface="Lucida Sans Unicode"/>
              </a:rPr>
              <a:t>d</a:t>
            </a:r>
            <a:r>
              <a:rPr sz="1800" spc="105" dirty="0">
                <a:solidFill>
                  <a:srgbClr val="004A83"/>
                </a:solidFill>
                <a:latin typeface="Lucida Sans Unicode"/>
                <a:cs typeface="Lucida Sans Unicode"/>
              </a:rPr>
              <a:t>e</a:t>
            </a:r>
            <a:r>
              <a:rPr sz="1800" spc="50" dirty="0">
                <a:solidFill>
                  <a:srgbClr val="004A83"/>
                </a:solidFill>
                <a:latin typeface="Lucida Sans Unicode"/>
                <a:cs typeface="Lucida Sans Unicode"/>
              </a:rPr>
              <a:t>n</a:t>
            </a:r>
            <a:r>
              <a:rPr sz="1800" spc="-105" dirty="0">
                <a:solidFill>
                  <a:srgbClr val="004A83"/>
                </a:solidFill>
                <a:latin typeface="Lucida Sans Unicode"/>
                <a:cs typeface="Lucida Sans Unicode"/>
              </a:rPr>
              <a:t> </a:t>
            </a:r>
            <a:r>
              <a:rPr sz="1800" spc="114" dirty="0">
                <a:solidFill>
                  <a:srgbClr val="004A83"/>
                </a:solidFill>
                <a:latin typeface="Lucida Sans Unicode"/>
                <a:cs typeface="Lucida Sans Unicode"/>
              </a:rPr>
              <a:t>S</a:t>
            </a:r>
            <a:r>
              <a:rPr sz="1800" spc="10" dirty="0">
                <a:solidFill>
                  <a:srgbClr val="004A83"/>
                </a:solidFill>
                <a:latin typeface="Lucida Sans Unicode"/>
                <a:cs typeface="Lucida Sans Unicode"/>
              </a:rPr>
              <a:t>O</a:t>
            </a:r>
            <a:r>
              <a:rPr sz="1800" spc="-35" dirty="0">
                <a:solidFill>
                  <a:srgbClr val="004A83"/>
                </a:solidFill>
                <a:latin typeface="Lucida Sans Unicode"/>
                <a:cs typeface="Lucida Sans Unicode"/>
              </a:rPr>
              <a:t>E</a:t>
            </a:r>
            <a:r>
              <a:rPr sz="1800" spc="-75" dirty="0">
                <a:solidFill>
                  <a:srgbClr val="004A83"/>
                </a:solidFill>
                <a:latin typeface="Lucida Sans Unicode"/>
                <a:cs typeface="Lucida Sans Unicode"/>
              </a:rPr>
              <a:t>D</a:t>
            </a:r>
            <a:r>
              <a:rPr sz="1800" spc="-45" dirty="0">
                <a:solidFill>
                  <a:srgbClr val="004A83"/>
                </a:solidFill>
                <a:latin typeface="Lucida Sans Unicode"/>
                <a:cs typeface="Lucida Sans Unicode"/>
              </a:rPr>
              <a:t>I</a:t>
            </a:r>
            <a:r>
              <a:rPr sz="1800" spc="-5" dirty="0">
                <a:solidFill>
                  <a:srgbClr val="004A83"/>
                </a:solidFill>
                <a:latin typeface="Lucida Sans Unicode"/>
                <a:cs typeface="Lucida Sans Unicode"/>
              </a:rPr>
              <a:t>R</a:t>
            </a:r>
            <a:r>
              <a:rPr sz="1800" spc="35" dirty="0">
                <a:solidFill>
                  <a:srgbClr val="004A83"/>
                </a:solidFill>
                <a:latin typeface="Lucida Sans Unicode"/>
                <a:cs typeface="Lucida Sans Unicode"/>
              </a:rPr>
              <a:t>M</a:t>
            </a:r>
            <a:r>
              <a:rPr sz="1800" spc="10" dirty="0">
                <a:solidFill>
                  <a:srgbClr val="004A83"/>
                </a:solidFill>
                <a:latin typeface="Lucida Sans Unicode"/>
                <a:cs typeface="Lucida Sans Unicode"/>
              </a:rPr>
              <a:t>A</a:t>
            </a:r>
            <a:r>
              <a:rPr sz="1800" spc="-35" dirty="0">
                <a:solidFill>
                  <a:srgbClr val="004A83"/>
                </a:solidFill>
                <a:latin typeface="Lucida Sans Unicode"/>
                <a:cs typeface="Lucida Sans Unicode"/>
              </a:rPr>
              <a:t>N</a:t>
            </a:r>
            <a:endParaRPr sz="18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214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1" y="0"/>
                </a:lnTo>
                <a:lnTo>
                  <a:pt x="1301115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78C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568383" y="2393144"/>
            <a:ext cx="3656329" cy="4183379"/>
            <a:chOff x="8568383" y="2393144"/>
            <a:chExt cx="3656329" cy="4183379"/>
          </a:xfrm>
        </p:grpSpPr>
        <p:sp>
          <p:nvSpPr>
            <p:cNvPr id="4" name="object 4"/>
            <p:cNvSpPr/>
            <p:nvPr/>
          </p:nvSpPr>
          <p:spPr>
            <a:xfrm>
              <a:off x="8568383" y="2718759"/>
              <a:ext cx="3656329" cy="3857625"/>
            </a:xfrm>
            <a:custGeom>
              <a:avLst/>
              <a:gdLst/>
              <a:ahLst/>
              <a:cxnLst/>
              <a:rect l="l" t="t" r="r" b="b"/>
              <a:pathLst>
                <a:path w="3656329" h="3857625">
                  <a:moveTo>
                    <a:pt x="3566475" y="3857590"/>
                  </a:moveTo>
                  <a:lnTo>
                    <a:pt x="89354" y="3857590"/>
                  </a:lnTo>
                  <a:lnTo>
                    <a:pt x="88241" y="3857252"/>
                  </a:lnTo>
                  <a:lnTo>
                    <a:pt x="41867" y="3826265"/>
                  </a:lnTo>
                  <a:lnTo>
                    <a:pt x="10880" y="3779890"/>
                  </a:lnTo>
                  <a:lnTo>
                    <a:pt x="0" y="3725187"/>
                  </a:lnTo>
                  <a:lnTo>
                    <a:pt x="0" y="142944"/>
                  </a:lnTo>
                  <a:lnTo>
                    <a:pt x="10880" y="88242"/>
                  </a:lnTo>
                  <a:lnTo>
                    <a:pt x="41867" y="41867"/>
                  </a:lnTo>
                  <a:lnTo>
                    <a:pt x="88241" y="10881"/>
                  </a:lnTo>
                  <a:lnTo>
                    <a:pt x="142945" y="0"/>
                  </a:lnTo>
                  <a:lnTo>
                    <a:pt x="3512885" y="0"/>
                  </a:lnTo>
                  <a:lnTo>
                    <a:pt x="3540902" y="2772"/>
                  </a:lnTo>
                  <a:lnTo>
                    <a:pt x="3592191" y="24016"/>
                  </a:lnTo>
                  <a:lnTo>
                    <a:pt x="3631813" y="63638"/>
                  </a:lnTo>
                  <a:lnTo>
                    <a:pt x="3653058" y="114927"/>
                  </a:lnTo>
                  <a:lnTo>
                    <a:pt x="3655830" y="142944"/>
                  </a:lnTo>
                  <a:lnTo>
                    <a:pt x="3655830" y="3725187"/>
                  </a:lnTo>
                  <a:lnTo>
                    <a:pt x="3644949" y="3779890"/>
                  </a:lnTo>
                  <a:lnTo>
                    <a:pt x="3613962" y="3826265"/>
                  </a:lnTo>
                  <a:lnTo>
                    <a:pt x="3567587" y="3857252"/>
                  </a:lnTo>
                  <a:lnTo>
                    <a:pt x="3566475" y="38575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55448" y="2393144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299299" y="598598"/>
                  </a:moveTo>
                  <a:lnTo>
                    <a:pt x="250751" y="594681"/>
                  </a:lnTo>
                  <a:lnTo>
                    <a:pt x="204697" y="583340"/>
                  </a:lnTo>
                  <a:lnTo>
                    <a:pt x="161753" y="565191"/>
                  </a:lnTo>
                  <a:lnTo>
                    <a:pt x="122536" y="540851"/>
                  </a:lnTo>
                  <a:lnTo>
                    <a:pt x="87662" y="510936"/>
                  </a:lnTo>
                  <a:lnTo>
                    <a:pt x="57747" y="476061"/>
                  </a:lnTo>
                  <a:lnTo>
                    <a:pt x="33407" y="436844"/>
                  </a:lnTo>
                  <a:lnTo>
                    <a:pt x="15258" y="393901"/>
                  </a:lnTo>
                  <a:lnTo>
                    <a:pt x="3917" y="347847"/>
                  </a:lnTo>
                  <a:lnTo>
                    <a:pt x="0" y="299301"/>
                  </a:lnTo>
                  <a:lnTo>
                    <a:pt x="3917" y="250751"/>
                  </a:lnTo>
                  <a:lnTo>
                    <a:pt x="15258" y="204697"/>
                  </a:lnTo>
                  <a:lnTo>
                    <a:pt x="33407" y="161753"/>
                  </a:lnTo>
                  <a:lnTo>
                    <a:pt x="57747" y="122536"/>
                  </a:lnTo>
                  <a:lnTo>
                    <a:pt x="87662" y="87662"/>
                  </a:lnTo>
                  <a:lnTo>
                    <a:pt x="122536" y="57747"/>
                  </a:lnTo>
                  <a:lnTo>
                    <a:pt x="161753" y="33407"/>
                  </a:lnTo>
                  <a:lnTo>
                    <a:pt x="204697" y="15258"/>
                  </a:lnTo>
                  <a:lnTo>
                    <a:pt x="250751" y="3917"/>
                  </a:lnTo>
                  <a:lnTo>
                    <a:pt x="299296" y="0"/>
                  </a:lnTo>
                  <a:lnTo>
                    <a:pt x="347847" y="3917"/>
                  </a:lnTo>
                  <a:lnTo>
                    <a:pt x="393901" y="15258"/>
                  </a:lnTo>
                  <a:lnTo>
                    <a:pt x="436844" y="33407"/>
                  </a:lnTo>
                  <a:lnTo>
                    <a:pt x="476061" y="57747"/>
                  </a:lnTo>
                  <a:lnTo>
                    <a:pt x="510936" y="87662"/>
                  </a:lnTo>
                  <a:lnTo>
                    <a:pt x="540851" y="122536"/>
                  </a:lnTo>
                  <a:lnTo>
                    <a:pt x="565191" y="161753"/>
                  </a:lnTo>
                  <a:lnTo>
                    <a:pt x="583340" y="204697"/>
                  </a:lnTo>
                  <a:lnTo>
                    <a:pt x="594681" y="250751"/>
                  </a:lnTo>
                  <a:lnTo>
                    <a:pt x="598598" y="299296"/>
                  </a:lnTo>
                  <a:lnTo>
                    <a:pt x="594681" y="347847"/>
                  </a:lnTo>
                  <a:lnTo>
                    <a:pt x="583340" y="393901"/>
                  </a:lnTo>
                  <a:lnTo>
                    <a:pt x="565191" y="436844"/>
                  </a:lnTo>
                  <a:lnTo>
                    <a:pt x="540851" y="476061"/>
                  </a:lnTo>
                  <a:lnTo>
                    <a:pt x="510936" y="510936"/>
                  </a:lnTo>
                  <a:lnTo>
                    <a:pt x="476061" y="540851"/>
                  </a:lnTo>
                  <a:lnTo>
                    <a:pt x="436844" y="565191"/>
                  </a:lnTo>
                  <a:lnTo>
                    <a:pt x="393901" y="583340"/>
                  </a:lnTo>
                  <a:lnTo>
                    <a:pt x="347847" y="594681"/>
                  </a:lnTo>
                  <a:lnTo>
                    <a:pt x="299299" y="598598"/>
                  </a:lnTo>
                  <a:close/>
                </a:path>
              </a:pathLst>
            </a:custGeom>
            <a:solidFill>
              <a:srgbClr val="004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581146" y="2533655"/>
            <a:ext cx="147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9830" y="3527239"/>
            <a:ext cx="2926080" cy="269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sz="1600" b="1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f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003C6A"/>
                </a:solidFill>
                <a:latin typeface="Tahoma"/>
                <a:cs typeface="Tahoma"/>
              </a:rPr>
              <a:t>h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ak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n  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ka</a:t>
            </a:r>
            <a:r>
              <a:rPr sz="1600" b="1" spc="-75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p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f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ak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dirty="0">
                <a:solidFill>
                  <a:srgbClr val="003C6A"/>
                </a:solidFill>
                <a:latin typeface="Tahoma"/>
                <a:cs typeface="Tahoma"/>
              </a:rPr>
              <a:t>-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f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ak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65" dirty="0">
                <a:solidFill>
                  <a:srgbClr val="003C6A"/>
                </a:solidFill>
                <a:latin typeface="Tahoma"/>
                <a:cs typeface="Tahoma"/>
              </a:rPr>
              <a:t>a  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y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p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t  d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p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gg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un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160" dirty="0">
                <a:solidFill>
                  <a:srgbClr val="003C6A"/>
                </a:solidFill>
                <a:latin typeface="Tahoma"/>
                <a:cs typeface="Tahoma"/>
              </a:rPr>
              <a:t>j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00" dirty="0">
                <a:solidFill>
                  <a:srgbClr val="003C6A"/>
                </a:solidFill>
                <a:latin typeface="Tahoma"/>
                <a:cs typeface="Tahoma"/>
              </a:rPr>
              <a:t>w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20" dirty="0">
                <a:solidFill>
                  <a:srgbClr val="003C6A"/>
                </a:solidFill>
                <a:latin typeface="Tahoma"/>
                <a:cs typeface="Tahoma"/>
              </a:rPr>
              <a:t>.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12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leh 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ka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120" dirty="0">
                <a:solidFill>
                  <a:srgbClr val="003C6A"/>
                </a:solidFill>
                <a:latin typeface="Tahoma"/>
                <a:cs typeface="Tahoma"/>
              </a:rPr>
              <a:t>,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f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ka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l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  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f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75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c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n 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kak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un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k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ka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n  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90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f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20" dirty="0">
                <a:solidFill>
                  <a:srgbClr val="003C6A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0130" y="2718759"/>
            <a:ext cx="3656329" cy="3857625"/>
          </a:xfrm>
          <a:custGeom>
            <a:avLst/>
            <a:gdLst/>
            <a:ahLst/>
            <a:cxnLst/>
            <a:rect l="l" t="t" r="r" b="b"/>
            <a:pathLst>
              <a:path w="3656329" h="3857625">
                <a:moveTo>
                  <a:pt x="3566475" y="3857590"/>
                </a:moveTo>
                <a:lnTo>
                  <a:pt x="89354" y="3857590"/>
                </a:lnTo>
                <a:lnTo>
                  <a:pt x="88242" y="3857252"/>
                </a:lnTo>
                <a:lnTo>
                  <a:pt x="41867" y="3826265"/>
                </a:lnTo>
                <a:lnTo>
                  <a:pt x="10881" y="3779890"/>
                </a:lnTo>
                <a:lnTo>
                  <a:pt x="0" y="3725188"/>
                </a:lnTo>
                <a:lnTo>
                  <a:pt x="0" y="142944"/>
                </a:lnTo>
                <a:lnTo>
                  <a:pt x="10881" y="88242"/>
                </a:lnTo>
                <a:lnTo>
                  <a:pt x="41867" y="41867"/>
                </a:lnTo>
                <a:lnTo>
                  <a:pt x="88242" y="10881"/>
                </a:lnTo>
                <a:lnTo>
                  <a:pt x="142944" y="0"/>
                </a:lnTo>
                <a:lnTo>
                  <a:pt x="3512885" y="0"/>
                </a:lnTo>
                <a:lnTo>
                  <a:pt x="3540902" y="2772"/>
                </a:lnTo>
                <a:lnTo>
                  <a:pt x="3592191" y="24016"/>
                </a:lnTo>
                <a:lnTo>
                  <a:pt x="3631813" y="63638"/>
                </a:lnTo>
                <a:lnTo>
                  <a:pt x="3653058" y="114927"/>
                </a:lnTo>
                <a:lnTo>
                  <a:pt x="3655829" y="142944"/>
                </a:lnTo>
                <a:lnTo>
                  <a:pt x="3655829" y="3725188"/>
                </a:lnTo>
                <a:lnTo>
                  <a:pt x="3644949" y="3779890"/>
                </a:lnTo>
                <a:lnTo>
                  <a:pt x="3613962" y="3826265"/>
                </a:lnTo>
                <a:lnTo>
                  <a:pt x="3567587" y="3857252"/>
                </a:lnTo>
                <a:lnTo>
                  <a:pt x="3566475" y="3857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8045" y="3616398"/>
            <a:ext cx="2873375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sz="1600" b="1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f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y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n  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c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ra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l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120" dirty="0">
                <a:solidFill>
                  <a:srgbClr val="003C6A"/>
                </a:solidFill>
                <a:latin typeface="Tahoma"/>
                <a:cs typeface="Tahoma"/>
              </a:rPr>
              <a:t>,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l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90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 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el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70" dirty="0">
                <a:solidFill>
                  <a:srgbClr val="003C6A"/>
                </a:solidFill>
                <a:latin typeface="Tahoma"/>
                <a:cs typeface="Tahoma"/>
              </a:rPr>
              <a:t>h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75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75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c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l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,  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p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60" dirty="0">
                <a:solidFill>
                  <a:srgbClr val="003C6A"/>
                </a:solidFill>
                <a:latin typeface="Tahoma"/>
                <a:cs typeface="Tahoma"/>
              </a:rPr>
              <a:t>j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l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75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003C6A"/>
                </a:solidFill>
                <a:latin typeface="Tahoma"/>
                <a:cs typeface="Tahoma"/>
              </a:rPr>
              <a:t>h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p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el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65" dirty="0">
                <a:solidFill>
                  <a:srgbClr val="003C6A"/>
                </a:solidFill>
                <a:latin typeface="Tahoma"/>
                <a:cs typeface="Tahoma"/>
              </a:rPr>
              <a:t>a  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200" dirty="0">
                <a:solidFill>
                  <a:srgbClr val="003C6A"/>
                </a:solidFill>
                <a:latin typeface="Tahoma"/>
                <a:cs typeface="Tahoma"/>
              </a:rPr>
              <a:t>w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20" dirty="0">
                <a:solidFill>
                  <a:srgbClr val="003C6A"/>
                </a:solidFill>
                <a:latin typeface="Tahoma"/>
                <a:cs typeface="Tahoma"/>
              </a:rPr>
              <a:t>,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003C6A"/>
                </a:solidFill>
                <a:latin typeface="Tahoma"/>
                <a:cs typeface="Tahoma"/>
              </a:rPr>
              <a:t>h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gg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20" dirty="0">
                <a:solidFill>
                  <a:srgbClr val="003C6A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1876" y="2718759"/>
            <a:ext cx="3656329" cy="3857625"/>
          </a:xfrm>
          <a:custGeom>
            <a:avLst/>
            <a:gdLst/>
            <a:ahLst/>
            <a:cxnLst/>
            <a:rect l="l" t="t" r="r" b="b"/>
            <a:pathLst>
              <a:path w="3656329" h="3857625">
                <a:moveTo>
                  <a:pt x="3566475" y="3857590"/>
                </a:moveTo>
                <a:lnTo>
                  <a:pt x="89354" y="3857590"/>
                </a:lnTo>
                <a:lnTo>
                  <a:pt x="88242" y="3857252"/>
                </a:lnTo>
                <a:lnTo>
                  <a:pt x="41867" y="3826265"/>
                </a:lnTo>
                <a:lnTo>
                  <a:pt x="10881" y="3779890"/>
                </a:lnTo>
                <a:lnTo>
                  <a:pt x="0" y="3725187"/>
                </a:lnTo>
                <a:lnTo>
                  <a:pt x="0" y="142944"/>
                </a:lnTo>
                <a:lnTo>
                  <a:pt x="10881" y="88242"/>
                </a:lnTo>
                <a:lnTo>
                  <a:pt x="41867" y="41867"/>
                </a:lnTo>
                <a:lnTo>
                  <a:pt x="88242" y="10881"/>
                </a:lnTo>
                <a:lnTo>
                  <a:pt x="142944" y="0"/>
                </a:lnTo>
                <a:lnTo>
                  <a:pt x="3512885" y="0"/>
                </a:lnTo>
                <a:lnTo>
                  <a:pt x="3540902" y="2772"/>
                </a:lnTo>
                <a:lnTo>
                  <a:pt x="3592191" y="24016"/>
                </a:lnTo>
                <a:lnTo>
                  <a:pt x="3631814" y="63638"/>
                </a:lnTo>
                <a:lnTo>
                  <a:pt x="3653058" y="114927"/>
                </a:lnTo>
                <a:lnTo>
                  <a:pt x="3655830" y="142944"/>
                </a:lnTo>
                <a:lnTo>
                  <a:pt x="3655830" y="3725187"/>
                </a:lnTo>
                <a:lnTo>
                  <a:pt x="3644949" y="3779890"/>
                </a:lnTo>
                <a:lnTo>
                  <a:pt x="3613962" y="3826265"/>
                </a:lnTo>
                <a:lnTo>
                  <a:pt x="3567588" y="3857252"/>
                </a:lnTo>
                <a:lnTo>
                  <a:pt x="3566475" y="3857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7680" y="3616398"/>
            <a:ext cx="269875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sz="1600" b="1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f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m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y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160" dirty="0">
                <a:solidFill>
                  <a:srgbClr val="003C6A"/>
                </a:solidFill>
                <a:latin typeface="Tahoma"/>
                <a:cs typeface="Tahoma"/>
              </a:rPr>
              <a:t>j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h  </a:t>
            </a:r>
            <a:r>
              <a:rPr sz="1600" b="1" spc="-70" dirty="0">
                <a:solidFill>
                  <a:srgbClr val="003C6A"/>
                </a:solidFill>
                <a:latin typeface="Tahoma"/>
                <a:cs typeface="Tahoma"/>
              </a:rPr>
              <a:t>h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p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120" dirty="0">
                <a:solidFill>
                  <a:srgbClr val="003C6A"/>
                </a:solidFill>
                <a:latin typeface="Tahoma"/>
                <a:cs typeface="Tahoma"/>
              </a:rPr>
              <a:t>,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k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d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l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m  </a:t>
            </a:r>
            <a:r>
              <a:rPr sz="1600" b="1" spc="-70" dirty="0">
                <a:solidFill>
                  <a:srgbClr val="003C6A"/>
                </a:solidFill>
                <a:latin typeface="Tahoma"/>
                <a:cs typeface="Tahoma"/>
              </a:rPr>
              <a:t>h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l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p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20" dirty="0">
                <a:solidFill>
                  <a:srgbClr val="003C6A"/>
                </a:solidFill>
                <a:latin typeface="Tahoma"/>
                <a:cs typeface="Tahoma"/>
              </a:rPr>
              <a:t>c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p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20" dirty="0">
                <a:solidFill>
                  <a:srgbClr val="003C6A"/>
                </a:solidFill>
                <a:latin typeface="Tahoma"/>
                <a:cs typeface="Tahoma"/>
              </a:rPr>
              <a:t>,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</a:t>
            </a:r>
            <a:r>
              <a:rPr sz="1600" b="1" spc="-50" dirty="0">
                <a:solidFill>
                  <a:srgbClr val="003C6A"/>
                </a:solidFill>
                <a:latin typeface="Tahoma"/>
                <a:cs typeface="Tahoma"/>
              </a:rPr>
              <a:t>o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t</a:t>
            </a:r>
            <a:r>
              <a:rPr sz="1600" b="1" spc="-95" dirty="0">
                <a:solidFill>
                  <a:srgbClr val="003C6A"/>
                </a:solidFill>
                <a:latin typeface="Tahoma"/>
                <a:cs typeface="Tahoma"/>
              </a:rPr>
              <a:t>r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25" dirty="0">
                <a:solidFill>
                  <a:srgbClr val="003C6A"/>
                </a:solidFill>
                <a:latin typeface="Tahoma"/>
                <a:cs typeface="Tahoma"/>
              </a:rPr>
              <a:t>b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105" dirty="0">
                <a:solidFill>
                  <a:srgbClr val="003C6A"/>
                </a:solidFill>
                <a:latin typeface="Tahoma"/>
                <a:cs typeface="Tahoma"/>
              </a:rPr>
              <a:t>s</a:t>
            </a:r>
            <a:r>
              <a:rPr sz="1600" b="1" spc="-60" dirty="0">
                <a:solidFill>
                  <a:srgbClr val="003C6A"/>
                </a:solidFill>
                <a:latin typeface="Tahoma"/>
                <a:cs typeface="Tahoma"/>
              </a:rPr>
              <a:t>i</a:t>
            </a:r>
            <a:r>
              <a:rPr sz="1600" b="1" spc="-114" dirty="0">
                <a:solidFill>
                  <a:srgbClr val="003C6A"/>
                </a:solidFill>
                <a:latin typeface="Tahoma"/>
                <a:cs typeface="Tahoma"/>
              </a:rPr>
              <a:t>,  m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30" dirty="0">
                <a:solidFill>
                  <a:srgbClr val="003C6A"/>
                </a:solidFill>
                <a:latin typeface="Tahoma"/>
                <a:cs typeface="Tahoma"/>
              </a:rPr>
              <a:t>p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u</a:t>
            </a:r>
            <a:r>
              <a:rPr sz="1600" b="1" spc="-75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35" dirty="0">
                <a:solidFill>
                  <a:srgbClr val="003C6A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k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e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55" dirty="0">
                <a:solidFill>
                  <a:srgbClr val="003C6A"/>
                </a:solidFill>
                <a:latin typeface="Tahoma"/>
                <a:cs typeface="Tahoma"/>
              </a:rPr>
              <a:t>g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45" dirty="0">
                <a:solidFill>
                  <a:srgbClr val="003C6A"/>
                </a:solidFill>
                <a:latin typeface="Tahoma"/>
                <a:cs typeface="Tahoma"/>
              </a:rPr>
              <a:t>l</a:t>
            </a:r>
            <a:r>
              <a:rPr sz="1600" b="1" spc="-100" dirty="0">
                <a:solidFill>
                  <a:srgbClr val="003C6A"/>
                </a:solidFill>
                <a:latin typeface="Tahoma"/>
                <a:cs typeface="Tahoma"/>
              </a:rPr>
              <a:t>a</a:t>
            </a:r>
            <a:r>
              <a:rPr sz="1600" b="1" spc="-80" dirty="0">
                <a:solidFill>
                  <a:srgbClr val="003C6A"/>
                </a:solidFill>
                <a:latin typeface="Tahoma"/>
                <a:cs typeface="Tahoma"/>
              </a:rPr>
              <a:t>n</a:t>
            </a:r>
            <a:r>
              <a:rPr sz="1600" b="1" spc="-120" dirty="0">
                <a:solidFill>
                  <a:srgbClr val="003C6A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7680" y="3088747"/>
            <a:ext cx="2870200" cy="49564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70" dirty="0">
                <a:solidFill>
                  <a:srgbClr val="F973A6"/>
                </a:solidFill>
                <a:latin typeface="Trebuchet MS"/>
                <a:cs typeface="Trebuchet MS"/>
              </a:rPr>
              <a:t>B</a:t>
            </a:r>
            <a:r>
              <a:rPr sz="1600" b="1" spc="-65" dirty="0">
                <a:solidFill>
                  <a:srgbClr val="F973A6"/>
                </a:solidFill>
                <a:latin typeface="Trebuchet MS"/>
                <a:cs typeface="Trebuchet MS"/>
              </a:rPr>
              <a:t>E</a:t>
            </a:r>
            <a:r>
              <a:rPr sz="1600" b="1" spc="40" dirty="0">
                <a:solidFill>
                  <a:srgbClr val="F973A6"/>
                </a:solidFill>
                <a:latin typeface="Trebuchet MS"/>
                <a:cs typeface="Trebuchet MS"/>
              </a:rPr>
              <a:t>R</a:t>
            </a:r>
            <a:r>
              <a:rPr sz="1600" b="1" spc="-95" dirty="0">
                <a:solidFill>
                  <a:srgbClr val="F973A6"/>
                </a:solidFill>
                <a:latin typeface="Trebuchet MS"/>
                <a:cs typeface="Trebuchet MS"/>
              </a:rPr>
              <a:t>F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O</a:t>
            </a:r>
            <a:r>
              <a:rPr sz="1600" b="1" spc="65" dirty="0">
                <a:solidFill>
                  <a:srgbClr val="F973A6"/>
                </a:solidFill>
                <a:latin typeface="Trebuchet MS"/>
                <a:cs typeface="Trebuchet MS"/>
              </a:rPr>
              <a:t>K</a:t>
            </a:r>
            <a:r>
              <a:rPr sz="1600" b="1" spc="25" dirty="0">
                <a:solidFill>
                  <a:srgbClr val="F973A6"/>
                </a:solidFill>
                <a:latin typeface="Trebuchet MS"/>
                <a:cs typeface="Trebuchet MS"/>
              </a:rPr>
              <a:t>U</a:t>
            </a:r>
            <a:r>
              <a:rPr sz="1600" b="1" spc="155" dirty="0">
                <a:solidFill>
                  <a:srgbClr val="F973A6"/>
                </a:solidFill>
                <a:latin typeface="Trebuchet MS"/>
                <a:cs typeface="Trebuchet MS"/>
              </a:rPr>
              <a:t>S</a:t>
            </a:r>
            <a:r>
              <a:rPr sz="1600" b="1" spc="-105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F973A6"/>
                </a:solidFill>
                <a:latin typeface="Trebuchet MS"/>
                <a:cs typeface="Trebuchet MS"/>
              </a:rPr>
              <a:t>P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110" dirty="0">
                <a:solidFill>
                  <a:srgbClr val="F973A6"/>
                </a:solidFill>
                <a:latin typeface="Trebuchet MS"/>
                <a:cs typeface="Trebuchet MS"/>
              </a:rPr>
              <a:t>D</a:t>
            </a:r>
            <a:r>
              <a:rPr sz="1600" b="1" spc="130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-105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65" dirty="0">
                <a:solidFill>
                  <a:srgbClr val="F973A6"/>
                </a:solidFill>
                <a:latin typeface="Trebuchet MS"/>
                <a:cs typeface="Trebuchet MS"/>
              </a:rPr>
              <a:t>K</a:t>
            </a:r>
            <a:r>
              <a:rPr sz="1600" b="1" spc="-65" dirty="0">
                <a:solidFill>
                  <a:srgbClr val="F973A6"/>
                </a:solidFill>
                <a:latin typeface="Trebuchet MS"/>
                <a:cs typeface="Trebuchet MS"/>
              </a:rPr>
              <a:t>E</a:t>
            </a:r>
            <a:r>
              <a:rPr sz="1600" b="1" spc="45" dirty="0">
                <a:solidFill>
                  <a:srgbClr val="F973A6"/>
                </a:solidFill>
                <a:latin typeface="Trebuchet MS"/>
                <a:cs typeface="Trebuchet MS"/>
              </a:rPr>
              <a:t>H</a:t>
            </a:r>
            <a:r>
              <a:rPr sz="1600" b="1" spc="-5" dirty="0">
                <a:solidFill>
                  <a:srgbClr val="F973A6"/>
                </a:solidFill>
                <a:latin typeface="Trebuchet MS"/>
                <a:cs typeface="Trebuchet MS"/>
              </a:rPr>
              <a:t>I</a:t>
            </a:r>
            <a:r>
              <a:rPr sz="1600" b="1" spc="110" dirty="0">
                <a:solidFill>
                  <a:srgbClr val="F973A6"/>
                </a:solidFill>
                <a:latin typeface="Trebuchet MS"/>
                <a:cs typeface="Trebuchet MS"/>
              </a:rPr>
              <a:t>D</a:t>
            </a:r>
            <a:r>
              <a:rPr sz="1600" b="1" spc="25" dirty="0">
                <a:solidFill>
                  <a:srgbClr val="F973A6"/>
                </a:solidFill>
                <a:latin typeface="Trebuchet MS"/>
                <a:cs typeface="Trebuchet MS"/>
              </a:rPr>
              <a:t>UP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65" dirty="0">
                <a:solidFill>
                  <a:srgbClr val="F973A6"/>
                </a:solidFill>
                <a:latin typeface="Trebuchet MS"/>
                <a:cs typeface="Trebuchet MS"/>
              </a:rPr>
              <a:t>N  </a:t>
            </a:r>
            <a:r>
              <a:rPr sz="1600" b="1" spc="80" dirty="0">
                <a:solidFill>
                  <a:srgbClr val="F973A6"/>
                </a:solidFill>
                <a:latin typeface="Trebuchet MS"/>
                <a:cs typeface="Trebuchet MS"/>
              </a:rPr>
              <a:t>SESEORANG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8045" y="3169051"/>
            <a:ext cx="21475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00" dirty="0">
                <a:solidFill>
                  <a:srgbClr val="F973A6"/>
                </a:solidFill>
                <a:latin typeface="Trebuchet MS"/>
                <a:cs typeface="Trebuchet MS"/>
              </a:rPr>
              <a:t>N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40" dirty="0">
                <a:solidFill>
                  <a:srgbClr val="F973A6"/>
                </a:solidFill>
                <a:latin typeface="Trebuchet MS"/>
                <a:cs typeface="Trebuchet MS"/>
              </a:rPr>
              <a:t>R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150" dirty="0">
                <a:solidFill>
                  <a:srgbClr val="F973A6"/>
                </a:solidFill>
                <a:latin typeface="Trebuchet MS"/>
                <a:cs typeface="Trebuchet MS"/>
              </a:rPr>
              <a:t>S</a:t>
            </a:r>
            <a:r>
              <a:rPr sz="1600" b="1" spc="-5" dirty="0">
                <a:solidFill>
                  <a:srgbClr val="F973A6"/>
                </a:solidFill>
                <a:latin typeface="Trebuchet MS"/>
                <a:cs typeface="Trebuchet MS"/>
              </a:rPr>
              <a:t>I</a:t>
            </a:r>
            <a:r>
              <a:rPr sz="1600" b="1" spc="-105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65" dirty="0">
                <a:solidFill>
                  <a:srgbClr val="F973A6"/>
                </a:solidFill>
                <a:latin typeface="Trebuchet MS"/>
                <a:cs typeface="Trebuchet MS"/>
              </a:rPr>
              <a:t>K</a:t>
            </a:r>
            <a:r>
              <a:rPr sz="1600" b="1" spc="40" dirty="0">
                <a:solidFill>
                  <a:srgbClr val="F973A6"/>
                </a:solidFill>
                <a:latin typeface="Trebuchet MS"/>
                <a:cs typeface="Trebuchet MS"/>
              </a:rPr>
              <a:t>R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O</a:t>
            </a:r>
            <a:r>
              <a:rPr sz="1600" b="1" spc="100" dirty="0">
                <a:solidFill>
                  <a:srgbClr val="F973A6"/>
                </a:solidFill>
                <a:latin typeface="Trebuchet MS"/>
                <a:cs typeface="Trebuchet MS"/>
              </a:rPr>
              <a:t>N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O</a:t>
            </a:r>
            <a:r>
              <a:rPr sz="1600" b="1" spc="-155" dirty="0">
                <a:solidFill>
                  <a:srgbClr val="F973A6"/>
                </a:solidFill>
                <a:latin typeface="Trebuchet MS"/>
                <a:cs typeface="Trebuchet MS"/>
              </a:rPr>
              <a:t>L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O</a:t>
            </a:r>
            <a:r>
              <a:rPr sz="1600" b="1" spc="145" dirty="0">
                <a:solidFill>
                  <a:srgbClr val="F973A6"/>
                </a:solidFill>
                <a:latin typeface="Trebuchet MS"/>
                <a:cs typeface="Trebuchet MS"/>
              </a:rPr>
              <a:t>G</a:t>
            </a:r>
            <a:r>
              <a:rPr sz="1600" b="1" spc="-5" dirty="0">
                <a:solidFill>
                  <a:srgbClr val="F973A6"/>
                </a:solidFill>
                <a:latin typeface="Trebuchet MS"/>
                <a:cs typeface="Trebuchet MS"/>
              </a:rPr>
              <a:t>I</a:t>
            </a:r>
            <a:r>
              <a:rPr sz="1600" b="1" spc="155" dirty="0">
                <a:solidFill>
                  <a:srgbClr val="F973A6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9830" y="3143367"/>
            <a:ext cx="911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solidFill>
                  <a:srgbClr val="F973A6"/>
                </a:solidFill>
                <a:latin typeface="Trebuchet MS"/>
                <a:cs typeface="Trebuchet MS"/>
              </a:rPr>
              <a:t>FAKTUAL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176" y="693828"/>
            <a:ext cx="2549525" cy="9994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</a:pPr>
            <a:r>
              <a:rPr sz="3200" spc="95" dirty="0">
                <a:solidFill>
                  <a:srgbClr val="004A83"/>
                </a:solidFill>
                <a:latin typeface="Trebuchet MS"/>
                <a:cs typeface="Trebuchet MS"/>
              </a:rPr>
              <a:t>Ciri </a:t>
            </a:r>
            <a:r>
              <a:rPr sz="3200" spc="300" dirty="0">
                <a:solidFill>
                  <a:srgbClr val="004A83"/>
                </a:solidFill>
                <a:latin typeface="Trebuchet MS"/>
                <a:cs typeface="Trebuchet MS"/>
              </a:rPr>
              <a:t>atau </a:t>
            </a:r>
            <a:r>
              <a:rPr sz="3200" spc="305" dirty="0">
                <a:solidFill>
                  <a:srgbClr val="004A83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004A83"/>
                </a:solidFill>
                <a:latin typeface="Trebuchet MS"/>
                <a:cs typeface="Trebuchet MS"/>
              </a:rPr>
              <a:t>k</a:t>
            </a:r>
            <a:r>
              <a:rPr sz="3200" spc="480" dirty="0">
                <a:solidFill>
                  <a:srgbClr val="004A83"/>
                </a:solidFill>
                <a:latin typeface="Trebuchet MS"/>
                <a:cs typeface="Trebuchet MS"/>
              </a:rPr>
              <a:t>a</a:t>
            </a:r>
            <a:r>
              <a:rPr sz="3200" spc="-20" dirty="0">
                <a:solidFill>
                  <a:srgbClr val="004A83"/>
                </a:solidFill>
                <a:latin typeface="Trebuchet MS"/>
                <a:cs typeface="Trebuchet MS"/>
              </a:rPr>
              <a:t>r</a:t>
            </a:r>
            <a:r>
              <a:rPr sz="3200" spc="480" dirty="0">
                <a:solidFill>
                  <a:srgbClr val="004A83"/>
                </a:solidFill>
                <a:latin typeface="Trebuchet MS"/>
                <a:cs typeface="Trebuchet MS"/>
              </a:rPr>
              <a:t>a</a:t>
            </a:r>
            <a:r>
              <a:rPr sz="3200" spc="150" dirty="0">
                <a:solidFill>
                  <a:srgbClr val="004A83"/>
                </a:solidFill>
                <a:latin typeface="Trebuchet MS"/>
                <a:cs typeface="Trebuchet MS"/>
              </a:rPr>
              <a:t>k</a:t>
            </a:r>
            <a:r>
              <a:rPr sz="3200" spc="-85" dirty="0">
                <a:solidFill>
                  <a:srgbClr val="004A83"/>
                </a:solidFill>
                <a:latin typeface="Trebuchet MS"/>
                <a:cs typeface="Trebuchet MS"/>
              </a:rPr>
              <a:t>t</a:t>
            </a:r>
            <a:r>
              <a:rPr sz="3200" spc="220" dirty="0">
                <a:solidFill>
                  <a:srgbClr val="004A83"/>
                </a:solidFill>
                <a:latin typeface="Trebuchet MS"/>
                <a:cs typeface="Trebuchet MS"/>
              </a:rPr>
              <a:t>e</a:t>
            </a:r>
            <a:r>
              <a:rPr sz="3200" spc="-20" dirty="0">
                <a:solidFill>
                  <a:srgbClr val="004A83"/>
                </a:solidFill>
                <a:latin typeface="Trebuchet MS"/>
                <a:cs typeface="Trebuchet MS"/>
              </a:rPr>
              <a:t>r</a:t>
            </a:r>
            <a:r>
              <a:rPr sz="3200" spc="-75" dirty="0">
                <a:solidFill>
                  <a:srgbClr val="004A83"/>
                </a:solidFill>
                <a:latin typeface="Trebuchet MS"/>
                <a:cs typeface="Trebuchet MS"/>
              </a:rPr>
              <a:t>i</a:t>
            </a:r>
            <a:r>
              <a:rPr sz="3200" spc="405" dirty="0">
                <a:solidFill>
                  <a:srgbClr val="004A83"/>
                </a:solidFill>
                <a:latin typeface="Trebuchet MS"/>
                <a:cs typeface="Trebuchet MS"/>
              </a:rPr>
              <a:t>s</a:t>
            </a:r>
            <a:r>
              <a:rPr sz="3200" spc="-85" dirty="0">
                <a:solidFill>
                  <a:srgbClr val="004A83"/>
                </a:solidFill>
                <a:latin typeface="Trebuchet MS"/>
                <a:cs typeface="Trebuchet MS"/>
              </a:rPr>
              <a:t>t</a:t>
            </a:r>
            <a:r>
              <a:rPr sz="3200" spc="-75" dirty="0">
                <a:solidFill>
                  <a:srgbClr val="004A83"/>
                </a:solidFill>
                <a:latin typeface="Trebuchet MS"/>
                <a:cs typeface="Trebuchet MS"/>
              </a:rPr>
              <a:t>i</a:t>
            </a:r>
            <a:r>
              <a:rPr sz="3200" spc="155" dirty="0">
                <a:solidFill>
                  <a:srgbClr val="004A83"/>
                </a:solidFill>
                <a:latin typeface="Trebuchet MS"/>
                <a:cs typeface="Trebuchet MS"/>
              </a:rPr>
              <a:t>k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54563" y="2393144"/>
            <a:ext cx="598805" cy="598805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299299" y="598598"/>
                </a:moveTo>
                <a:lnTo>
                  <a:pt x="250751" y="594681"/>
                </a:lnTo>
                <a:lnTo>
                  <a:pt x="204697" y="583340"/>
                </a:lnTo>
                <a:lnTo>
                  <a:pt x="161754" y="565191"/>
                </a:lnTo>
                <a:lnTo>
                  <a:pt x="122537" y="540851"/>
                </a:lnTo>
                <a:lnTo>
                  <a:pt x="87662" y="510936"/>
                </a:lnTo>
                <a:lnTo>
                  <a:pt x="57747" y="476061"/>
                </a:lnTo>
                <a:lnTo>
                  <a:pt x="33407" y="436844"/>
                </a:lnTo>
                <a:lnTo>
                  <a:pt x="15258" y="393901"/>
                </a:lnTo>
                <a:lnTo>
                  <a:pt x="3917" y="347847"/>
                </a:lnTo>
                <a:lnTo>
                  <a:pt x="0" y="299299"/>
                </a:lnTo>
                <a:lnTo>
                  <a:pt x="3917" y="250751"/>
                </a:lnTo>
                <a:lnTo>
                  <a:pt x="15258" y="204697"/>
                </a:lnTo>
                <a:lnTo>
                  <a:pt x="33407" y="161753"/>
                </a:lnTo>
                <a:lnTo>
                  <a:pt x="57747" y="122536"/>
                </a:lnTo>
                <a:lnTo>
                  <a:pt x="87662" y="87662"/>
                </a:lnTo>
                <a:lnTo>
                  <a:pt x="122537" y="57747"/>
                </a:lnTo>
                <a:lnTo>
                  <a:pt x="161754" y="33407"/>
                </a:lnTo>
                <a:lnTo>
                  <a:pt x="204697" y="15258"/>
                </a:lnTo>
                <a:lnTo>
                  <a:pt x="250751" y="3917"/>
                </a:lnTo>
                <a:lnTo>
                  <a:pt x="299302" y="0"/>
                </a:lnTo>
                <a:lnTo>
                  <a:pt x="347847" y="3917"/>
                </a:lnTo>
                <a:lnTo>
                  <a:pt x="393901" y="15258"/>
                </a:lnTo>
                <a:lnTo>
                  <a:pt x="436845" y="33407"/>
                </a:lnTo>
                <a:lnTo>
                  <a:pt x="476062" y="57747"/>
                </a:lnTo>
                <a:lnTo>
                  <a:pt x="510936" y="87662"/>
                </a:lnTo>
                <a:lnTo>
                  <a:pt x="540851" y="122536"/>
                </a:lnTo>
                <a:lnTo>
                  <a:pt x="565191" y="161753"/>
                </a:lnTo>
                <a:lnTo>
                  <a:pt x="583340" y="204697"/>
                </a:lnTo>
                <a:lnTo>
                  <a:pt x="594681" y="250751"/>
                </a:lnTo>
                <a:lnTo>
                  <a:pt x="598599" y="299299"/>
                </a:lnTo>
                <a:lnTo>
                  <a:pt x="594681" y="347847"/>
                </a:lnTo>
                <a:lnTo>
                  <a:pt x="583340" y="393901"/>
                </a:lnTo>
                <a:lnTo>
                  <a:pt x="565191" y="436844"/>
                </a:lnTo>
                <a:lnTo>
                  <a:pt x="540851" y="476061"/>
                </a:lnTo>
                <a:lnTo>
                  <a:pt x="510936" y="510936"/>
                </a:lnTo>
                <a:lnTo>
                  <a:pt x="476062" y="540851"/>
                </a:lnTo>
                <a:lnTo>
                  <a:pt x="436845" y="565191"/>
                </a:lnTo>
                <a:lnTo>
                  <a:pt x="393901" y="583340"/>
                </a:lnTo>
                <a:lnTo>
                  <a:pt x="347847" y="594681"/>
                </a:lnTo>
                <a:lnTo>
                  <a:pt x="299299" y="598598"/>
                </a:lnTo>
                <a:close/>
              </a:path>
            </a:pathLst>
          </a:custGeom>
          <a:solidFill>
            <a:srgbClr val="004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04297" y="2516561"/>
            <a:ext cx="990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3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35483" y="2393144"/>
            <a:ext cx="598805" cy="598805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299299" y="598598"/>
                </a:moveTo>
                <a:lnTo>
                  <a:pt x="250751" y="594681"/>
                </a:lnTo>
                <a:lnTo>
                  <a:pt x="204697" y="583340"/>
                </a:lnTo>
                <a:lnTo>
                  <a:pt x="161754" y="565191"/>
                </a:lnTo>
                <a:lnTo>
                  <a:pt x="122537" y="540851"/>
                </a:lnTo>
                <a:lnTo>
                  <a:pt x="87662" y="510936"/>
                </a:lnTo>
                <a:lnTo>
                  <a:pt x="57747" y="476061"/>
                </a:lnTo>
                <a:lnTo>
                  <a:pt x="33407" y="436844"/>
                </a:lnTo>
                <a:lnTo>
                  <a:pt x="15258" y="393901"/>
                </a:lnTo>
                <a:lnTo>
                  <a:pt x="3917" y="347847"/>
                </a:lnTo>
                <a:lnTo>
                  <a:pt x="0" y="299296"/>
                </a:lnTo>
                <a:lnTo>
                  <a:pt x="3917" y="250751"/>
                </a:lnTo>
                <a:lnTo>
                  <a:pt x="15258" y="204697"/>
                </a:lnTo>
                <a:lnTo>
                  <a:pt x="33407" y="161753"/>
                </a:lnTo>
                <a:lnTo>
                  <a:pt x="57747" y="122536"/>
                </a:lnTo>
                <a:lnTo>
                  <a:pt x="87662" y="87662"/>
                </a:lnTo>
                <a:lnTo>
                  <a:pt x="122537" y="57747"/>
                </a:lnTo>
                <a:lnTo>
                  <a:pt x="161754" y="33407"/>
                </a:lnTo>
                <a:lnTo>
                  <a:pt x="204697" y="15258"/>
                </a:lnTo>
                <a:lnTo>
                  <a:pt x="250751" y="3917"/>
                </a:lnTo>
                <a:lnTo>
                  <a:pt x="299296" y="0"/>
                </a:lnTo>
                <a:lnTo>
                  <a:pt x="347847" y="3917"/>
                </a:lnTo>
                <a:lnTo>
                  <a:pt x="393901" y="15258"/>
                </a:lnTo>
                <a:lnTo>
                  <a:pt x="436844" y="33407"/>
                </a:lnTo>
                <a:lnTo>
                  <a:pt x="476061" y="57747"/>
                </a:lnTo>
                <a:lnTo>
                  <a:pt x="510936" y="87662"/>
                </a:lnTo>
                <a:lnTo>
                  <a:pt x="540851" y="122536"/>
                </a:lnTo>
                <a:lnTo>
                  <a:pt x="565191" y="161753"/>
                </a:lnTo>
                <a:lnTo>
                  <a:pt x="583340" y="204697"/>
                </a:lnTo>
                <a:lnTo>
                  <a:pt x="594681" y="250751"/>
                </a:lnTo>
                <a:lnTo>
                  <a:pt x="598598" y="299300"/>
                </a:lnTo>
                <a:lnTo>
                  <a:pt x="594681" y="347847"/>
                </a:lnTo>
                <a:lnTo>
                  <a:pt x="583340" y="393901"/>
                </a:lnTo>
                <a:lnTo>
                  <a:pt x="565191" y="436844"/>
                </a:lnTo>
                <a:lnTo>
                  <a:pt x="540851" y="476061"/>
                </a:lnTo>
                <a:lnTo>
                  <a:pt x="510936" y="510936"/>
                </a:lnTo>
                <a:lnTo>
                  <a:pt x="476061" y="540851"/>
                </a:lnTo>
                <a:lnTo>
                  <a:pt x="436844" y="565191"/>
                </a:lnTo>
                <a:lnTo>
                  <a:pt x="393901" y="583340"/>
                </a:lnTo>
                <a:lnTo>
                  <a:pt x="347847" y="594681"/>
                </a:lnTo>
                <a:lnTo>
                  <a:pt x="299299" y="598598"/>
                </a:lnTo>
                <a:close/>
              </a:path>
            </a:pathLst>
          </a:custGeom>
          <a:solidFill>
            <a:srgbClr val="004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63714" y="2533655"/>
            <a:ext cx="142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3495" marR="5080">
              <a:lnSpc>
                <a:spcPct val="1376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004A83"/>
                </a:solidFill>
                <a:latin typeface="Tahoma"/>
                <a:cs typeface="Tahoma"/>
              </a:rPr>
              <a:t>Biografi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004A83"/>
                </a:solidFill>
                <a:latin typeface="Tahoma"/>
                <a:cs typeface="Tahoma"/>
              </a:rPr>
              <a:t>adalah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004A83"/>
                </a:solidFill>
                <a:latin typeface="Tahoma"/>
                <a:cs typeface="Tahoma"/>
              </a:rPr>
              <a:t>sebuah</a:t>
            </a:r>
            <a:r>
              <a:rPr sz="2000" b="1" spc="-165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004A83"/>
                </a:solidFill>
                <a:latin typeface="Tahoma"/>
                <a:cs typeface="Tahoma"/>
              </a:rPr>
              <a:t>karya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004A83"/>
                </a:solidFill>
                <a:latin typeface="Tahoma"/>
                <a:cs typeface="Tahoma"/>
              </a:rPr>
              <a:t>sastra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4A83"/>
                </a:solidFill>
                <a:latin typeface="Tahoma"/>
                <a:cs typeface="Tahoma"/>
              </a:rPr>
              <a:t>yang</a:t>
            </a:r>
            <a:r>
              <a:rPr sz="2000" b="1" spc="-165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004A83"/>
                </a:solidFill>
                <a:latin typeface="Tahoma"/>
                <a:cs typeface="Tahoma"/>
              </a:rPr>
              <a:t>memuat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004A83"/>
                </a:solidFill>
                <a:latin typeface="Tahoma"/>
                <a:cs typeface="Tahoma"/>
              </a:rPr>
              <a:t>catatan </a:t>
            </a:r>
            <a:r>
              <a:rPr sz="2000" b="1" spc="-5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4A83"/>
                </a:solidFill>
                <a:latin typeface="Tahoma"/>
                <a:cs typeface="Tahoma"/>
              </a:rPr>
              <a:t>perjalanan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004A83"/>
                </a:solidFill>
                <a:latin typeface="Tahoma"/>
                <a:cs typeface="Tahoma"/>
              </a:rPr>
              <a:t>hidup</a:t>
            </a:r>
            <a:r>
              <a:rPr sz="2000" b="1" spc="-165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004A83"/>
                </a:solidFill>
                <a:latin typeface="Tahoma"/>
                <a:cs typeface="Tahoma"/>
              </a:rPr>
              <a:t>seseorang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004A83"/>
                </a:solidFill>
                <a:latin typeface="Tahoma"/>
                <a:cs typeface="Tahoma"/>
              </a:rPr>
              <a:t>dari</a:t>
            </a:r>
            <a:r>
              <a:rPr sz="2000" b="1" spc="-165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004A83"/>
                </a:solidFill>
                <a:latin typeface="Tahoma"/>
                <a:cs typeface="Tahoma"/>
              </a:rPr>
              <a:t>lahir</a:t>
            </a:r>
            <a:r>
              <a:rPr sz="2000" b="1" spc="-165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004A83"/>
                </a:solidFill>
                <a:latin typeface="Tahoma"/>
                <a:cs typeface="Tahoma"/>
              </a:rPr>
              <a:t>hingga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004A83"/>
                </a:solidFill>
                <a:latin typeface="Tahoma"/>
                <a:cs typeface="Tahoma"/>
              </a:rPr>
              <a:t>meninggal.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8134" y="1546006"/>
            <a:ext cx="6035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004A83"/>
                </a:solidFill>
                <a:latin typeface="Tahoma"/>
                <a:cs typeface="Tahoma"/>
              </a:rPr>
              <a:t>Beberapa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004A83"/>
                </a:solidFill>
                <a:latin typeface="Tahoma"/>
                <a:cs typeface="Tahoma"/>
              </a:rPr>
              <a:t>ciri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004A83"/>
                </a:solidFill>
                <a:latin typeface="Tahoma"/>
                <a:cs typeface="Tahoma"/>
              </a:rPr>
              <a:t>atau</a:t>
            </a:r>
            <a:r>
              <a:rPr sz="2000" b="1" spc="-165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004A83"/>
                </a:solidFill>
                <a:latin typeface="Tahoma"/>
                <a:cs typeface="Tahoma"/>
              </a:rPr>
              <a:t>karakteristik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004A83"/>
                </a:solidFill>
                <a:latin typeface="Tahoma"/>
                <a:cs typeface="Tahoma"/>
              </a:rPr>
              <a:t>biografi</a:t>
            </a:r>
            <a:r>
              <a:rPr sz="2000" b="1" spc="-165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4A83"/>
                </a:solidFill>
                <a:latin typeface="Tahoma"/>
                <a:cs typeface="Tahoma"/>
              </a:rPr>
              <a:t>antara</a:t>
            </a:r>
            <a:r>
              <a:rPr sz="2000" b="1" spc="-170" dirty="0">
                <a:solidFill>
                  <a:srgbClr val="004A83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004A83"/>
                </a:solidFill>
                <a:latin typeface="Tahoma"/>
                <a:cs typeface="Tahoma"/>
              </a:rPr>
              <a:t>lain: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0038" y="3626306"/>
            <a:ext cx="2708275" cy="66675"/>
          </a:xfrm>
          <a:custGeom>
            <a:avLst/>
            <a:gdLst/>
            <a:ahLst/>
            <a:cxnLst/>
            <a:rect l="l" t="t" r="r" b="b"/>
            <a:pathLst>
              <a:path w="2708275" h="66675">
                <a:moveTo>
                  <a:pt x="114808" y="65239"/>
                </a:moveTo>
                <a:lnTo>
                  <a:pt x="114414" y="27127"/>
                </a:lnTo>
                <a:lnTo>
                  <a:pt x="0" y="28321"/>
                </a:lnTo>
                <a:lnTo>
                  <a:pt x="393" y="66433"/>
                </a:lnTo>
                <a:lnTo>
                  <a:pt x="114808" y="65239"/>
                </a:lnTo>
                <a:close/>
              </a:path>
              <a:path w="2708275" h="66675">
                <a:moveTo>
                  <a:pt x="267360" y="63639"/>
                </a:moveTo>
                <a:lnTo>
                  <a:pt x="266966" y="25527"/>
                </a:lnTo>
                <a:lnTo>
                  <a:pt x="152552" y="26720"/>
                </a:lnTo>
                <a:lnTo>
                  <a:pt x="152946" y="64846"/>
                </a:lnTo>
                <a:lnTo>
                  <a:pt x="267360" y="63639"/>
                </a:lnTo>
                <a:close/>
              </a:path>
              <a:path w="2708275" h="66675">
                <a:moveTo>
                  <a:pt x="419912" y="62052"/>
                </a:moveTo>
                <a:lnTo>
                  <a:pt x="419506" y="23926"/>
                </a:lnTo>
                <a:lnTo>
                  <a:pt x="305104" y="25133"/>
                </a:lnTo>
                <a:lnTo>
                  <a:pt x="305498" y="63246"/>
                </a:lnTo>
                <a:lnTo>
                  <a:pt x="419912" y="62052"/>
                </a:lnTo>
                <a:close/>
              </a:path>
              <a:path w="2708275" h="66675">
                <a:moveTo>
                  <a:pt x="572465" y="60452"/>
                </a:moveTo>
                <a:lnTo>
                  <a:pt x="572058" y="22339"/>
                </a:lnTo>
                <a:lnTo>
                  <a:pt x="457644" y="23533"/>
                </a:lnTo>
                <a:lnTo>
                  <a:pt x="458050" y="61645"/>
                </a:lnTo>
                <a:lnTo>
                  <a:pt x="572465" y="60452"/>
                </a:lnTo>
                <a:close/>
              </a:path>
              <a:path w="2708275" h="66675">
                <a:moveTo>
                  <a:pt x="725004" y="58851"/>
                </a:moveTo>
                <a:lnTo>
                  <a:pt x="724611" y="20739"/>
                </a:lnTo>
                <a:lnTo>
                  <a:pt x="610196" y="21932"/>
                </a:lnTo>
                <a:lnTo>
                  <a:pt x="610590" y="60058"/>
                </a:lnTo>
                <a:lnTo>
                  <a:pt x="725004" y="58851"/>
                </a:lnTo>
                <a:close/>
              </a:path>
              <a:path w="2708275" h="66675">
                <a:moveTo>
                  <a:pt x="877557" y="57264"/>
                </a:moveTo>
                <a:lnTo>
                  <a:pt x="877163" y="19151"/>
                </a:lnTo>
                <a:lnTo>
                  <a:pt x="762749" y="20345"/>
                </a:lnTo>
                <a:lnTo>
                  <a:pt x="763143" y="58458"/>
                </a:lnTo>
                <a:lnTo>
                  <a:pt x="877557" y="57264"/>
                </a:lnTo>
                <a:close/>
              </a:path>
              <a:path w="2708275" h="66675">
                <a:moveTo>
                  <a:pt x="1030109" y="55664"/>
                </a:moveTo>
                <a:lnTo>
                  <a:pt x="1029703" y="17551"/>
                </a:lnTo>
                <a:lnTo>
                  <a:pt x="915301" y="18745"/>
                </a:lnTo>
                <a:lnTo>
                  <a:pt x="915695" y="56857"/>
                </a:lnTo>
                <a:lnTo>
                  <a:pt x="1030109" y="55664"/>
                </a:lnTo>
                <a:close/>
              </a:path>
              <a:path w="2708275" h="66675">
                <a:moveTo>
                  <a:pt x="1182649" y="54076"/>
                </a:moveTo>
                <a:lnTo>
                  <a:pt x="1182255" y="15951"/>
                </a:lnTo>
                <a:lnTo>
                  <a:pt x="1067841" y="17157"/>
                </a:lnTo>
                <a:lnTo>
                  <a:pt x="1068247" y="55270"/>
                </a:lnTo>
                <a:lnTo>
                  <a:pt x="1182649" y="54076"/>
                </a:lnTo>
                <a:close/>
              </a:path>
              <a:path w="2708275" h="66675">
                <a:moveTo>
                  <a:pt x="1335201" y="52476"/>
                </a:moveTo>
                <a:lnTo>
                  <a:pt x="1334808" y="14363"/>
                </a:lnTo>
                <a:lnTo>
                  <a:pt x="1220393" y="15557"/>
                </a:lnTo>
                <a:lnTo>
                  <a:pt x="1220787" y="53670"/>
                </a:lnTo>
                <a:lnTo>
                  <a:pt x="1335201" y="52476"/>
                </a:lnTo>
                <a:close/>
              </a:path>
              <a:path w="2708275" h="66675">
                <a:moveTo>
                  <a:pt x="1487754" y="50876"/>
                </a:moveTo>
                <a:lnTo>
                  <a:pt x="1487360" y="12763"/>
                </a:lnTo>
                <a:lnTo>
                  <a:pt x="1372946" y="13957"/>
                </a:lnTo>
                <a:lnTo>
                  <a:pt x="1373339" y="52082"/>
                </a:lnTo>
                <a:lnTo>
                  <a:pt x="1487754" y="50876"/>
                </a:lnTo>
                <a:close/>
              </a:path>
              <a:path w="2708275" h="66675">
                <a:moveTo>
                  <a:pt x="1640306" y="49288"/>
                </a:moveTo>
                <a:lnTo>
                  <a:pt x="1639900" y="11163"/>
                </a:lnTo>
                <a:lnTo>
                  <a:pt x="1525485" y="12369"/>
                </a:lnTo>
                <a:lnTo>
                  <a:pt x="1525892" y="50482"/>
                </a:lnTo>
                <a:lnTo>
                  <a:pt x="1640306" y="49288"/>
                </a:lnTo>
                <a:close/>
              </a:path>
              <a:path w="2708275" h="66675">
                <a:moveTo>
                  <a:pt x="1792846" y="47688"/>
                </a:moveTo>
                <a:lnTo>
                  <a:pt x="1792452" y="9575"/>
                </a:lnTo>
                <a:lnTo>
                  <a:pt x="1678038" y="10769"/>
                </a:lnTo>
                <a:lnTo>
                  <a:pt x="1678444" y="48882"/>
                </a:lnTo>
                <a:lnTo>
                  <a:pt x="1792846" y="47688"/>
                </a:lnTo>
                <a:close/>
              </a:path>
              <a:path w="2708275" h="66675">
                <a:moveTo>
                  <a:pt x="1945398" y="46088"/>
                </a:moveTo>
                <a:lnTo>
                  <a:pt x="1945005" y="7975"/>
                </a:lnTo>
                <a:lnTo>
                  <a:pt x="1830590" y="9169"/>
                </a:lnTo>
                <a:lnTo>
                  <a:pt x="1830984" y="47294"/>
                </a:lnTo>
                <a:lnTo>
                  <a:pt x="1945398" y="46088"/>
                </a:lnTo>
                <a:close/>
              </a:path>
              <a:path w="2708275" h="66675">
                <a:moveTo>
                  <a:pt x="2097951" y="44500"/>
                </a:moveTo>
                <a:lnTo>
                  <a:pt x="2097544" y="6388"/>
                </a:lnTo>
                <a:lnTo>
                  <a:pt x="1983143" y="7581"/>
                </a:lnTo>
                <a:lnTo>
                  <a:pt x="1983536" y="45694"/>
                </a:lnTo>
                <a:lnTo>
                  <a:pt x="2097951" y="44500"/>
                </a:lnTo>
                <a:close/>
              </a:path>
              <a:path w="2708275" h="66675">
                <a:moveTo>
                  <a:pt x="2250503" y="42900"/>
                </a:moveTo>
                <a:lnTo>
                  <a:pt x="2250097" y="4787"/>
                </a:lnTo>
                <a:lnTo>
                  <a:pt x="2135682" y="5981"/>
                </a:lnTo>
                <a:lnTo>
                  <a:pt x="2136089" y="44094"/>
                </a:lnTo>
                <a:lnTo>
                  <a:pt x="2250503" y="42900"/>
                </a:lnTo>
                <a:close/>
              </a:path>
              <a:path w="2708275" h="66675">
                <a:moveTo>
                  <a:pt x="2403043" y="41313"/>
                </a:moveTo>
                <a:lnTo>
                  <a:pt x="2402649" y="3187"/>
                </a:lnTo>
                <a:lnTo>
                  <a:pt x="2288235" y="4381"/>
                </a:lnTo>
                <a:lnTo>
                  <a:pt x="2288641" y="42506"/>
                </a:lnTo>
                <a:lnTo>
                  <a:pt x="2403043" y="41313"/>
                </a:lnTo>
                <a:close/>
              </a:path>
              <a:path w="2708275" h="66675">
                <a:moveTo>
                  <a:pt x="2555595" y="39712"/>
                </a:moveTo>
                <a:lnTo>
                  <a:pt x="2555202" y="1600"/>
                </a:lnTo>
                <a:lnTo>
                  <a:pt x="2440787" y="2794"/>
                </a:lnTo>
                <a:lnTo>
                  <a:pt x="2441181" y="40906"/>
                </a:lnTo>
                <a:lnTo>
                  <a:pt x="2555595" y="39712"/>
                </a:lnTo>
                <a:close/>
              </a:path>
              <a:path w="2708275" h="66675">
                <a:moveTo>
                  <a:pt x="2708148" y="38112"/>
                </a:moveTo>
                <a:lnTo>
                  <a:pt x="2707741" y="0"/>
                </a:lnTo>
                <a:lnTo>
                  <a:pt x="2593340" y="1193"/>
                </a:lnTo>
                <a:lnTo>
                  <a:pt x="2593733" y="39319"/>
                </a:lnTo>
                <a:lnTo>
                  <a:pt x="2708148" y="38112"/>
                </a:lnTo>
                <a:close/>
              </a:path>
            </a:pathLst>
          </a:custGeom>
          <a:solidFill>
            <a:srgbClr val="156B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0955" y="3592956"/>
            <a:ext cx="2708275" cy="66675"/>
          </a:xfrm>
          <a:custGeom>
            <a:avLst/>
            <a:gdLst/>
            <a:ahLst/>
            <a:cxnLst/>
            <a:rect l="l" t="t" r="r" b="b"/>
            <a:pathLst>
              <a:path w="2708275" h="66675">
                <a:moveTo>
                  <a:pt x="114820" y="65239"/>
                </a:moveTo>
                <a:lnTo>
                  <a:pt x="114414" y="27127"/>
                </a:lnTo>
                <a:lnTo>
                  <a:pt x="0" y="28321"/>
                </a:lnTo>
                <a:lnTo>
                  <a:pt x="406" y="66433"/>
                </a:lnTo>
                <a:lnTo>
                  <a:pt x="114820" y="65239"/>
                </a:lnTo>
                <a:close/>
              </a:path>
              <a:path w="2708275" h="66675">
                <a:moveTo>
                  <a:pt x="267360" y="63639"/>
                </a:moveTo>
                <a:lnTo>
                  <a:pt x="266966" y="25527"/>
                </a:lnTo>
                <a:lnTo>
                  <a:pt x="152552" y="26720"/>
                </a:lnTo>
                <a:lnTo>
                  <a:pt x="152958" y="64833"/>
                </a:lnTo>
                <a:lnTo>
                  <a:pt x="267360" y="63639"/>
                </a:lnTo>
                <a:close/>
              </a:path>
              <a:path w="2708275" h="66675">
                <a:moveTo>
                  <a:pt x="419912" y="62052"/>
                </a:moveTo>
                <a:lnTo>
                  <a:pt x="419519" y="23926"/>
                </a:lnTo>
                <a:lnTo>
                  <a:pt x="305104" y="25120"/>
                </a:lnTo>
                <a:lnTo>
                  <a:pt x="305498" y="63246"/>
                </a:lnTo>
                <a:lnTo>
                  <a:pt x="419912" y="62052"/>
                </a:lnTo>
                <a:close/>
              </a:path>
              <a:path w="2708275" h="66675">
                <a:moveTo>
                  <a:pt x="572465" y="60452"/>
                </a:moveTo>
                <a:lnTo>
                  <a:pt x="572058" y="22339"/>
                </a:lnTo>
                <a:lnTo>
                  <a:pt x="457657" y="23533"/>
                </a:lnTo>
                <a:lnTo>
                  <a:pt x="458050" y="61645"/>
                </a:lnTo>
                <a:lnTo>
                  <a:pt x="572465" y="60452"/>
                </a:lnTo>
                <a:close/>
              </a:path>
              <a:path w="2708275" h="66675">
                <a:moveTo>
                  <a:pt x="725017" y="58851"/>
                </a:moveTo>
                <a:lnTo>
                  <a:pt x="724611" y="20739"/>
                </a:lnTo>
                <a:lnTo>
                  <a:pt x="610196" y="21932"/>
                </a:lnTo>
                <a:lnTo>
                  <a:pt x="610603" y="60058"/>
                </a:lnTo>
                <a:lnTo>
                  <a:pt x="725017" y="58851"/>
                </a:lnTo>
                <a:close/>
              </a:path>
              <a:path w="2708275" h="66675">
                <a:moveTo>
                  <a:pt x="877557" y="57264"/>
                </a:moveTo>
                <a:lnTo>
                  <a:pt x="877163" y="19138"/>
                </a:lnTo>
                <a:lnTo>
                  <a:pt x="762749" y="20345"/>
                </a:lnTo>
                <a:lnTo>
                  <a:pt x="763155" y="58458"/>
                </a:lnTo>
                <a:lnTo>
                  <a:pt x="877557" y="57264"/>
                </a:lnTo>
                <a:close/>
              </a:path>
              <a:path w="2708275" h="66675">
                <a:moveTo>
                  <a:pt x="1030109" y="55664"/>
                </a:moveTo>
                <a:lnTo>
                  <a:pt x="1029716" y="17551"/>
                </a:lnTo>
                <a:lnTo>
                  <a:pt x="915301" y="18745"/>
                </a:lnTo>
                <a:lnTo>
                  <a:pt x="915695" y="56857"/>
                </a:lnTo>
                <a:lnTo>
                  <a:pt x="1030109" y="55664"/>
                </a:lnTo>
                <a:close/>
              </a:path>
              <a:path w="2708275" h="66675">
                <a:moveTo>
                  <a:pt x="1182662" y="54063"/>
                </a:moveTo>
                <a:lnTo>
                  <a:pt x="1182255" y="15951"/>
                </a:lnTo>
                <a:lnTo>
                  <a:pt x="1067854" y="17145"/>
                </a:lnTo>
                <a:lnTo>
                  <a:pt x="1068247" y="55270"/>
                </a:lnTo>
                <a:lnTo>
                  <a:pt x="1182662" y="54063"/>
                </a:lnTo>
                <a:close/>
              </a:path>
              <a:path w="2708275" h="66675">
                <a:moveTo>
                  <a:pt x="1335214" y="52476"/>
                </a:moveTo>
                <a:lnTo>
                  <a:pt x="1334808" y="14351"/>
                </a:lnTo>
                <a:lnTo>
                  <a:pt x="1220393" y="15557"/>
                </a:lnTo>
                <a:lnTo>
                  <a:pt x="1220800" y="53670"/>
                </a:lnTo>
                <a:lnTo>
                  <a:pt x="1335214" y="52476"/>
                </a:lnTo>
                <a:close/>
              </a:path>
              <a:path w="2708275" h="66675">
                <a:moveTo>
                  <a:pt x="1487754" y="50876"/>
                </a:moveTo>
                <a:lnTo>
                  <a:pt x="1487360" y="12763"/>
                </a:lnTo>
                <a:lnTo>
                  <a:pt x="1372946" y="13957"/>
                </a:lnTo>
                <a:lnTo>
                  <a:pt x="1373339" y="52070"/>
                </a:lnTo>
                <a:lnTo>
                  <a:pt x="1487754" y="50876"/>
                </a:lnTo>
                <a:close/>
              </a:path>
              <a:path w="2708275" h="66675">
                <a:moveTo>
                  <a:pt x="1640306" y="49288"/>
                </a:moveTo>
                <a:lnTo>
                  <a:pt x="1639912" y="11163"/>
                </a:lnTo>
                <a:lnTo>
                  <a:pt x="1525498" y="12357"/>
                </a:lnTo>
                <a:lnTo>
                  <a:pt x="1525892" y="50482"/>
                </a:lnTo>
                <a:lnTo>
                  <a:pt x="1640306" y="49288"/>
                </a:lnTo>
                <a:close/>
              </a:path>
              <a:path w="2708275" h="66675">
                <a:moveTo>
                  <a:pt x="1792859" y="47688"/>
                </a:moveTo>
                <a:lnTo>
                  <a:pt x="1792452" y="9575"/>
                </a:lnTo>
                <a:lnTo>
                  <a:pt x="1678051" y="10769"/>
                </a:lnTo>
                <a:lnTo>
                  <a:pt x="1678444" y="48882"/>
                </a:lnTo>
                <a:lnTo>
                  <a:pt x="1792859" y="47688"/>
                </a:lnTo>
                <a:close/>
              </a:path>
              <a:path w="2708275" h="66675">
                <a:moveTo>
                  <a:pt x="1945398" y="46088"/>
                </a:moveTo>
                <a:lnTo>
                  <a:pt x="1945005" y="7975"/>
                </a:lnTo>
                <a:lnTo>
                  <a:pt x="1830590" y="9169"/>
                </a:lnTo>
                <a:lnTo>
                  <a:pt x="1830997" y="47282"/>
                </a:lnTo>
                <a:lnTo>
                  <a:pt x="1945398" y="46088"/>
                </a:lnTo>
                <a:close/>
              </a:path>
              <a:path w="2708275" h="66675">
                <a:moveTo>
                  <a:pt x="2097951" y="44500"/>
                </a:moveTo>
                <a:lnTo>
                  <a:pt x="2097557" y="6375"/>
                </a:lnTo>
                <a:lnTo>
                  <a:pt x="1983143" y="7581"/>
                </a:lnTo>
                <a:lnTo>
                  <a:pt x="1983536" y="45694"/>
                </a:lnTo>
                <a:lnTo>
                  <a:pt x="2097951" y="44500"/>
                </a:lnTo>
                <a:close/>
              </a:path>
              <a:path w="2708275" h="66675">
                <a:moveTo>
                  <a:pt x="2250503" y="42900"/>
                </a:moveTo>
                <a:lnTo>
                  <a:pt x="2250109" y="4787"/>
                </a:lnTo>
                <a:lnTo>
                  <a:pt x="2135695" y="5981"/>
                </a:lnTo>
                <a:lnTo>
                  <a:pt x="2136089" y="44094"/>
                </a:lnTo>
                <a:lnTo>
                  <a:pt x="2250503" y="42900"/>
                </a:lnTo>
                <a:close/>
              </a:path>
              <a:path w="2708275" h="66675">
                <a:moveTo>
                  <a:pt x="2403056" y="41300"/>
                </a:moveTo>
                <a:lnTo>
                  <a:pt x="2402649" y="3187"/>
                </a:lnTo>
                <a:lnTo>
                  <a:pt x="2288248" y="4381"/>
                </a:lnTo>
                <a:lnTo>
                  <a:pt x="2288641" y="42506"/>
                </a:lnTo>
                <a:lnTo>
                  <a:pt x="2403056" y="41300"/>
                </a:lnTo>
                <a:close/>
              </a:path>
              <a:path w="2708275" h="66675">
                <a:moveTo>
                  <a:pt x="2555595" y="39712"/>
                </a:moveTo>
                <a:lnTo>
                  <a:pt x="2555202" y="1587"/>
                </a:lnTo>
                <a:lnTo>
                  <a:pt x="2440787" y="2794"/>
                </a:lnTo>
                <a:lnTo>
                  <a:pt x="2441194" y="40906"/>
                </a:lnTo>
                <a:lnTo>
                  <a:pt x="2555595" y="39712"/>
                </a:lnTo>
                <a:close/>
              </a:path>
              <a:path w="2708275" h="66675">
                <a:moveTo>
                  <a:pt x="2708148" y="38112"/>
                </a:moveTo>
                <a:lnTo>
                  <a:pt x="2707754" y="0"/>
                </a:lnTo>
                <a:lnTo>
                  <a:pt x="2593340" y="1193"/>
                </a:lnTo>
                <a:lnTo>
                  <a:pt x="2593733" y="39306"/>
                </a:lnTo>
                <a:lnTo>
                  <a:pt x="2708148" y="38112"/>
                </a:lnTo>
                <a:close/>
              </a:path>
            </a:pathLst>
          </a:custGeom>
          <a:solidFill>
            <a:srgbClr val="156B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42527" y="3526243"/>
            <a:ext cx="2708275" cy="66675"/>
          </a:xfrm>
          <a:custGeom>
            <a:avLst/>
            <a:gdLst/>
            <a:ahLst/>
            <a:cxnLst/>
            <a:rect l="l" t="t" r="r" b="b"/>
            <a:pathLst>
              <a:path w="2708275" h="66675">
                <a:moveTo>
                  <a:pt x="114808" y="65239"/>
                </a:moveTo>
                <a:lnTo>
                  <a:pt x="114414" y="27127"/>
                </a:lnTo>
                <a:lnTo>
                  <a:pt x="0" y="28321"/>
                </a:lnTo>
                <a:lnTo>
                  <a:pt x="393" y="66446"/>
                </a:lnTo>
                <a:lnTo>
                  <a:pt x="114808" y="65239"/>
                </a:lnTo>
                <a:close/>
              </a:path>
              <a:path w="2708275" h="66675">
                <a:moveTo>
                  <a:pt x="267360" y="63652"/>
                </a:moveTo>
                <a:lnTo>
                  <a:pt x="266954" y="25527"/>
                </a:lnTo>
                <a:lnTo>
                  <a:pt x="152539" y="26733"/>
                </a:lnTo>
                <a:lnTo>
                  <a:pt x="152946" y="64846"/>
                </a:lnTo>
                <a:lnTo>
                  <a:pt x="267360" y="63652"/>
                </a:lnTo>
                <a:close/>
              </a:path>
              <a:path w="2708275" h="66675">
                <a:moveTo>
                  <a:pt x="419900" y="62052"/>
                </a:moveTo>
                <a:lnTo>
                  <a:pt x="419506" y="23939"/>
                </a:lnTo>
                <a:lnTo>
                  <a:pt x="305092" y="25133"/>
                </a:lnTo>
                <a:lnTo>
                  <a:pt x="305498" y="63246"/>
                </a:lnTo>
                <a:lnTo>
                  <a:pt x="419900" y="62052"/>
                </a:lnTo>
                <a:close/>
              </a:path>
              <a:path w="2708275" h="66675">
                <a:moveTo>
                  <a:pt x="572452" y="60464"/>
                </a:moveTo>
                <a:lnTo>
                  <a:pt x="572058" y="22339"/>
                </a:lnTo>
                <a:lnTo>
                  <a:pt x="457644" y="23533"/>
                </a:lnTo>
                <a:lnTo>
                  <a:pt x="458038" y="61658"/>
                </a:lnTo>
                <a:lnTo>
                  <a:pt x="572452" y="60464"/>
                </a:lnTo>
                <a:close/>
              </a:path>
              <a:path w="2708275" h="66675">
                <a:moveTo>
                  <a:pt x="725004" y="58864"/>
                </a:moveTo>
                <a:lnTo>
                  <a:pt x="724598" y="20751"/>
                </a:lnTo>
                <a:lnTo>
                  <a:pt x="610196" y="21945"/>
                </a:lnTo>
                <a:lnTo>
                  <a:pt x="610590" y="60058"/>
                </a:lnTo>
                <a:lnTo>
                  <a:pt x="725004" y="58864"/>
                </a:lnTo>
                <a:close/>
              </a:path>
              <a:path w="2708275" h="66675">
                <a:moveTo>
                  <a:pt x="877557" y="57264"/>
                </a:moveTo>
                <a:lnTo>
                  <a:pt x="877150" y="19151"/>
                </a:lnTo>
                <a:lnTo>
                  <a:pt x="762736" y="20345"/>
                </a:lnTo>
                <a:lnTo>
                  <a:pt x="763143" y="58458"/>
                </a:lnTo>
                <a:lnTo>
                  <a:pt x="877557" y="57264"/>
                </a:lnTo>
                <a:close/>
              </a:path>
              <a:path w="2708275" h="66675">
                <a:moveTo>
                  <a:pt x="1030097" y="55676"/>
                </a:moveTo>
                <a:lnTo>
                  <a:pt x="1029703" y="17551"/>
                </a:lnTo>
                <a:lnTo>
                  <a:pt x="915289" y="18757"/>
                </a:lnTo>
                <a:lnTo>
                  <a:pt x="915695" y="56870"/>
                </a:lnTo>
                <a:lnTo>
                  <a:pt x="1030097" y="55676"/>
                </a:lnTo>
                <a:close/>
              </a:path>
              <a:path w="2708275" h="66675">
                <a:moveTo>
                  <a:pt x="1182649" y="54076"/>
                </a:moveTo>
                <a:lnTo>
                  <a:pt x="1182255" y="15963"/>
                </a:lnTo>
                <a:lnTo>
                  <a:pt x="1067841" y="17157"/>
                </a:lnTo>
                <a:lnTo>
                  <a:pt x="1068235" y="55270"/>
                </a:lnTo>
                <a:lnTo>
                  <a:pt x="1182649" y="54076"/>
                </a:lnTo>
                <a:close/>
              </a:path>
              <a:path w="2708275" h="66675">
                <a:moveTo>
                  <a:pt x="1335201" y="52476"/>
                </a:moveTo>
                <a:lnTo>
                  <a:pt x="1334795" y="14363"/>
                </a:lnTo>
                <a:lnTo>
                  <a:pt x="1220393" y="15557"/>
                </a:lnTo>
                <a:lnTo>
                  <a:pt x="1220787" y="53682"/>
                </a:lnTo>
                <a:lnTo>
                  <a:pt x="1335201" y="52476"/>
                </a:lnTo>
                <a:close/>
              </a:path>
              <a:path w="2708275" h="66675">
                <a:moveTo>
                  <a:pt x="1487754" y="50888"/>
                </a:moveTo>
                <a:lnTo>
                  <a:pt x="1487347" y="12763"/>
                </a:lnTo>
                <a:lnTo>
                  <a:pt x="1372933" y="13970"/>
                </a:lnTo>
                <a:lnTo>
                  <a:pt x="1373339" y="52082"/>
                </a:lnTo>
                <a:lnTo>
                  <a:pt x="1487754" y="50888"/>
                </a:lnTo>
                <a:close/>
              </a:path>
              <a:path w="2708275" h="66675">
                <a:moveTo>
                  <a:pt x="1640293" y="49288"/>
                </a:moveTo>
                <a:lnTo>
                  <a:pt x="1639900" y="11176"/>
                </a:lnTo>
                <a:lnTo>
                  <a:pt x="1525485" y="12369"/>
                </a:lnTo>
                <a:lnTo>
                  <a:pt x="1525892" y="50482"/>
                </a:lnTo>
                <a:lnTo>
                  <a:pt x="1640293" y="49288"/>
                </a:lnTo>
                <a:close/>
              </a:path>
              <a:path w="2708275" h="66675">
                <a:moveTo>
                  <a:pt x="1792846" y="47688"/>
                </a:moveTo>
                <a:lnTo>
                  <a:pt x="1792452" y="9575"/>
                </a:lnTo>
                <a:lnTo>
                  <a:pt x="1678038" y="10769"/>
                </a:lnTo>
                <a:lnTo>
                  <a:pt x="1678432" y="48895"/>
                </a:lnTo>
                <a:lnTo>
                  <a:pt x="1792846" y="47688"/>
                </a:lnTo>
                <a:close/>
              </a:path>
              <a:path w="2708275" h="66675">
                <a:moveTo>
                  <a:pt x="1945398" y="46101"/>
                </a:moveTo>
                <a:lnTo>
                  <a:pt x="1944992" y="7988"/>
                </a:lnTo>
                <a:lnTo>
                  <a:pt x="1830590" y="9182"/>
                </a:lnTo>
                <a:lnTo>
                  <a:pt x="1830984" y="47294"/>
                </a:lnTo>
                <a:lnTo>
                  <a:pt x="1945398" y="46101"/>
                </a:lnTo>
                <a:close/>
              </a:path>
              <a:path w="2708275" h="66675">
                <a:moveTo>
                  <a:pt x="2097951" y="44500"/>
                </a:moveTo>
                <a:lnTo>
                  <a:pt x="2097544" y="6388"/>
                </a:lnTo>
                <a:lnTo>
                  <a:pt x="1983130" y="7581"/>
                </a:lnTo>
                <a:lnTo>
                  <a:pt x="1983536" y="45694"/>
                </a:lnTo>
                <a:lnTo>
                  <a:pt x="2097951" y="44500"/>
                </a:lnTo>
                <a:close/>
              </a:path>
              <a:path w="2708275" h="66675">
                <a:moveTo>
                  <a:pt x="2250490" y="42913"/>
                </a:moveTo>
                <a:lnTo>
                  <a:pt x="2250097" y="4787"/>
                </a:lnTo>
                <a:lnTo>
                  <a:pt x="2135682" y="5994"/>
                </a:lnTo>
                <a:lnTo>
                  <a:pt x="2136076" y="44107"/>
                </a:lnTo>
                <a:lnTo>
                  <a:pt x="2250490" y="42913"/>
                </a:lnTo>
                <a:close/>
              </a:path>
              <a:path w="2708275" h="66675">
                <a:moveTo>
                  <a:pt x="2403043" y="41313"/>
                </a:moveTo>
                <a:lnTo>
                  <a:pt x="2402649" y="3200"/>
                </a:lnTo>
                <a:lnTo>
                  <a:pt x="2288235" y="4394"/>
                </a:lnTo>
                <a:lnTo>
                  <a:pt x="2288629" y="42506"/>
                </a:lnTo>
                <a:lnTo>
                  <a:pt x="2403043" y="41313"/>
                </a:lnTo>
                <a:close/>
              </a:path>
              <a:path w="2708275" h="66675">
                <a:moveTo>
                  <a:pt x="2555595" y="39712"/>
                </a:moveTo>
                <a:lnTo>
                  <a:pt x="2555189" y="1600"/>
                </a:lnTo>
                <a:lnTo>
                  <a:pt x="2440787" y="2794"/>
                </a:lnTo>
                <a:lnTo>
                  <a:pt x="2441181" y="40919"/>
                </a:lnTo>
                <a:lnTo>
                  <a:pt x="2555595" y="39712"/>
                </a:lnTo>
                <a:close/>
              </a:path>
              <a:path w="2708275" h="66675">
                <a:moveTo>
                  <a:pt x="2708135" y="38125"/>
                </a:moveTo>
                <a:lnTo>
                  <a:pt x="2707741" y="0"/>
                </a:lnTo>
                <a:lnTo>
                  <a:pt x="2593327" y="1206"/>
                </a:lnTo>
                <a:lnTo>
                  <a:pt x="2593733" y="39319"/>
                </a:lnTo>
                <a:lnTo>
                  <a:pt x="2708135" y="38125"/>
                </a:lnTo>
                <a:close/>
              </a:path>
            </a:pathLst>
          </a:custGeom>
          <a:solidFill>
            <a:srgbClr val="156B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503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1" y="0"/>
                </a:lnTo>
                <a:lnTo>
                  <a:pt x="1301115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78C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68383" y="2393144"/>
            <a:ext cx="3656329" cy="4183379"/>
            <a:chOff x="8568383" y="2393144"/>
            <a:chExt cx="3656329" cy="4183379"/>
          </a:xfrm>
        </p:grpSpPr>
        <p:sp>
          <p:nvSpPr>
            <p:cNvPr id="4" name="object 4"/>
            <p:cNvSpPr/>
            <p:nvPr/>
          </p:nvSpPr>
          <p:spPr>
            <a:xfrm>
              <a:off x="8568383" y="2718759"/>
              <a:ext cx="3656329" cy="3857625"/>
            </a:xfrm>
            <a:custGeom>
              <a:avLst/>
              <a:gdLst/>
              <a:ahLst/>
              <a:cxnLst/>
              <a:rect l="l" t="t" r="r" b="b"/>
              <a:pathLst>
                <a:path w="3656329" h="3857625">
                  <a:moveTo>
                    <a:pt x="3566475" y="3857590"/>
                  </a:moveTo>
                  <a:lnTo>
                    <a:pt x="89354" y="3857590"/>
                  </a:lnTo>
                  <a:lnTo>
                    <a:pt x="88241" y="3857252"/>
                  </a:lnTo>
                  <a:lnTo>
                    <a:pt x="41867" y="3826265"/>
                  </a:lnTo>
                  <a:lnTo>
                    <a:pt x="10880" y="3779890"/>
                  </a:lnTo>
                  <a:lnTo>
                    <a:pt x="0" y="3725187"/>
                  </a:lnTo>
                  <a:lnTo>
                    <a:pt x="0" y="142944"/>
                  </a:lnTo>
                  <a:lnTo>
                    <a:pt x="10880" y="88242"/>
                  </a:lnTo>
                  <a:lnTo>
                    <a:pt x="41867" y="41867"/>
                  </a:lnTo>
                  <a:lnTo>
                    <a:pt x="88241" y="10881"/>
                  </a:lnTo>
                  <a:lnTo>
                    <a:pt x="142945" y="0"/>
                  </a:lnTo>
                  <a:lnTo>
                    <a:pt x="3512885" y="0"/>
                  </a:lnTo>
                  <a:lnTo>
                    <a:pt x="3540902" y="2772"/>
                  </a:lnTo>
                  <a:lnTo>
                    <a:pt x="3592191" y="24016"/>
                  </a:lnTo>
                  <a:lnTo>
                    <a:pt x="3631813" y="63638"/>
                  </a:lnTo>
                  <a:lnTo>
                    <a:pt x="3653058" y="114927"/>
                  </a:lnTo>
                  <a:lnTo>
                    <a:pt x="3655830" y="142944"/>
                  </a:lnTo>
                  <a:lnTo>
                    <a:pt x="3655830" y="3725187"/>
                  </a:lnTo>
                  <a:lnTo>
                    <a:pt x="3644949" y="3779890"/>
                  </a:lnTo>
                  <a:lnTo>
                    <a:pt x="3613962" y="3826265"/>
                  </a:lnTo>
                  <a:lnTo>
                    <a:pt x="3567587" y="3857252"/>
                  </a:lnTo>
                  <a:lnTo>
                    <a:pt x="3566475" y="38575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55448" y="2393144"/>
              <a:ext cx="598805" cy="598805"/>
            </a:xfrm>
            <a:custGeom>
              <a:avLst/>
              <a:gdLst/>
              <a:ahLst/>
              <a:cxnLst/>
              <a:rect l="l" t="t" r="r" b="b"/>
              <a:pathLst>
                <a:path w="598804" h="598805">
                  <a:moveTo>
                    <a:pt x="299299" y="598598"/>
                  </a:moveTo>
                  <a:lnTo>
                    <a:pt x="250751" y="594681"/>
                  </a:lnTo>
                  <a:lnTo>
                    <a:pt x="204697" y="583340"/>
                  </a:lnTo>
                  <a:lnTo>
                    <a:pt x="161753" y="565191"/>
                  </a:lnTo>
                  <a:lnTo>
                    <a:pt x="122536" y="540851"/>
                  </a:lnTo>
                  <a:lnTo>
                    <a:pt x="87662" y="510936"/>
                  </a:lnTo>
                  <a:lnTo>
                    <a:pt x="57747" y="476061"/>
                  </a:lnTo>
                  <a:lnTo>
                    <a:pt x="33407" y="436844"/>
                  </a:lnTo>
                  <a:lnTo>
                    <a:pt x="15258" y="393901"/>
                  </a:lnTo>
                  <a:lnTo>
                    <a:pt x="3917" y="347847"/>
                  </a:lnTo>
                  <a:lnTo>
                    <a:pt x="0" y="299301"/>
                  </a:lnTo>
                  <a:lnTo>
                    <a:pt x="3917" y="250751"/>
                  </a:lnTo>
                  <a:lnTo>
                    <a:pt x="15258" y="204697"/>
                  </a:lnTo>
                  <a:lnTo>
                    <a:pt x="33407" y="161753"/>
                  </a:lnTo>
                  <a:lnTo>
                    <a:pt x="57747" y="122536"/>
                  </a:lnTo>
                  <a:lnTo>
                    <a:pt x="87662" y="87662"/>
                  </a:lnTo>
                  <a:lnTo>
                    <a:pt x="122536" y="57747"/>
                  </a:lnTo>
                  <a:lnTo>
                    <a:pt x="161753" y="33407"/>
                  </a:lnTo>
                  <a:lnTo>
                    <a:pt x="204697" y="15258"/>
                  </a:lnTo>
                  <a:lnTo>
                    <a:pt x="250751" y="3917"/>
                  </a:lnTo>
                  <a:lnTo>
                    <a:pt x="299296" y="0"/>
                  </a:lnTo>
                  <a:lnTo>
                    <a:pt x="347847" y="3917"/>
                  </a:lnTo>
                  <a:lnTo>
                    <a:pt x="393901" y="15258"/>
                  </a:lnTo>
                  <a:lnTo>
                    <a:pt x="436844" y="33407"/>
                  </a:lnTo>
                  <a:lnTo>
                    <a:pt x="476061" y="57747"/>
                  </a:lnTo>
                  <a:lnTo>
                    <a:pt x="510936" y="87662"/>
                  </a:lnTo>
                  <a:lnTo>
                    <a:pt x="540851" y="122536"/>
                  </a:lnTo>
                  <a:lnTo>
                    <a:pt x="565191" y="161753"/>
                  </a:lnTo>
                  <a:lnTo>
                    <a:pt x="583340" y="204697"/>
                  </a:lnTo>
                  <a:lnTo>
                    <a:pt x="594681" y="250751"/>
                  </a:lnTo>
                  <a:lnTo>
                    <a:pt x="598598" y="299296"/>
                  </a:lnTo>
                  <a:lnTo>
                    <a:pt x="594681" y="347847"/>
                  </a:lnTo>
                  <a:lnTo>
                    <a:pt x="583340" y="393901"/>
                  </a:lnTo>
                  <a:lnTo>
                    <a:pt x="565191" y="436844"/>
                  </a:lnTo>
                  <a:lnTo>
                    <a:pt x="540851" y="476061"/>
                  </a:lnTo>
                  <a:lnTo>
                    <a:pt x="510936" y="510936"/>
                  </a:lnTo>
                  <a:lnTo>
                    <a:pt x="476061" y="540851"/>
                  </a:lnTo>
                  <a:lnTo>
                    <a:pt x="436844" y="565191"/>
                  </a:lnTo>
                  <a:lnTo>
                    <a:pt x="393901" y="583340"/>
                  </a:lnTo>
                  <a:lnTo>
                    <a:pt x="347847" y="594681"/>
                  </a:lnTo>
                  <a:lnTo>
                    <a:pt x="299299" y="598598"/>
                  </a:lnTo>
                  <a:close/>
                </a:path>
              </a:pathLst>
            </a:custGeom>
            <a:solidFill>
              <a:srgbClr val="004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581146" y="2533655"/>
            <a:ext cx="1555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0130" y="2718759"/>
            <a:ext cx="3656329" cy="3857625"/>
          </a:xfrm>
          <a:custGeom>
            <a:avLst/>
            <a:gdLst/>
            <a:ahLst/>
            <a:cxnLst/>
            <a:rect l="l" t="t" r="r" b="b"/>
            <a:pathLst>
              <a:path w="3656329" h="3857625">
                <a:moveTo>
                  <a:pt x="3566475" y="3857590"/>
                </a:moveTo>
                <a:lnTo>
                  <a:pt x="89354" y="3857590"/>
                </a:lnTo>
                <a:lnTo>
                  <a:pt x="88242" y="3857252"/>
                </a:lnTo>
                <a:lnTo>
                  <a:pt x="41867" y="3826265"/>
                </a:lnTo>
                <a:lnTo>
                  <a:pt x="10881" y="3779890"/>
                </a:lnTo>
                <a:lnTo>
                  <a:pt x="0" y="3725188"/>
                </a:lnTo>
                <a:lnTo>
                  <a:pt x="0" y="142944"/>
                </a:lnTo>
                <a:lnTo>
                  <a:pt x="10881" y="88242"/>
                </a:lnTo>
                <a:lnTo>
                  <a:pt x="41867" y="41867"/>
                </a:lnTo>
                <a:lnTo>
                  <a:pt x="88242" y="10881"/>
                </a:lnTo>
                <a:lnTo>
                  <a:pt x="142944" y="0"/>
                </a:lnTo>
                <a:lnTo>
                  <a:pt x="3512885" y="0"/>
                </a:lnTo>
                <a:lnTo>
                  <a:pt x="3540902" y="2772"/>
                </a:lnTo>
                <a:lnTo>
                  <a:pt x="3592191" y="24016"/>
                </a:lnTo>
                <a:lnTo>
                  <a:pt x="3631813" y="63638"/>
                </a:lnTo>
                <a:lnTo>
                  <a:pt x="3653058" y="114927"/>
                </a:lnTo>
                <a:lnTo>
                  <a:pt x="3655829" y="142944"/>
                </a:lnTo>
                <a:lnTo>
                  <a:pt x="3655829" y="3725188"/>
                </a:lnTo>
                <a:lnTo>
                  <a:pt x="3644949" y="3779890"/>
                </a:lnTo>
                <a:lnTo>
                  <a:pt x="3613962" y="3826265"/>
                </a:lnTo>
                <a:lnTo>
                  <a:pt x="3567587" y="3857252"/>
                </a:lnTo>
                <a:lnTo>
                  <a:pt x="3566475" y="3857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8045" y="3616398"/>
            <a:ext cx="281622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800"/>
              </a:lnSpc>
              <a:spcBef>
                <a:spcPts val="100"/>
              </a:spcBef>
            </a:pPr>
            <a:r>
              <a:rPr sz="1600" b="1" spc="-120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b="1" spc="-16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90" dirty="0">
                <a:solidFill>
                  <a:srgbClr val="003C6A"/>
                </a:solidFill>
                <a:latin typeface="Verdana"/>
                <a:cs typeface="Verdana"/>
              </a:rPr>
              <a:t>f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ka</a:t>
            </a:r>
            <a:r>
              <a:rPr sz="1600" b="1" spc="-11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  </a:t>
            </a:r>
            <a:r>
              <a:rPr sz="1600" b="1" spc="-285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285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11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ka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1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b="1" spc="-80" dirty="0">
                <a:solidFill>
                  <a:srgbClr val="003C6A"/>
                </a:solidFill>
                <a:latin typeface="Verdana"/>
                <a:cs typeface="Verdana"/>
              </a:rPr>
              <a:t>-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10" dirty="0">
                <a:solidFill>
                  <a:srgbClr val="003C6A"/>
                </a:solidFill>
                <a:latin typeface="Verdana"/>
                <a:cs typeface="Verdana"/>
              </a:rPr>
              <a:t>l  </a:t>
            </a:r>
            <a:r>
              <a:rPr sz="1600" b="1" spc="-235" dirty="0">
                <a:solidFill>
                  <a:srgbClr val="003C6A"/>
                </a:solidFill>
                <a:latin typeface="Verdana"/>
                <a:cs typeface="Verdana"/>
              </a:rPr>
              <a:t>y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04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204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85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k 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eo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6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, 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6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1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85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,  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85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1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n,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1876" y="2718759"/>
            <a:ext cx="3656329" cy="3857625"/>
          </a:xfrm>
          <a:custGeom>
            <a:avLst/>
            <a:gdLst/>
            <a:ahLst/>
            <a:cxnLst/>
            <a:rect l="l" t="t" r="r" b="b"/>
            <a:pathLst>
              <a:path w="3656329" h="3857625">
                <a:moveTo>
                  <a:pt x="3566475" y="3857590"/>
                </a:moveTo>
                <a:lnTo>
                  <a:pt x="89354" y="3857590"/>
                </a:lnTo>
                <a:lnTo>
                  <a:pt x="88242" y="3857252"/>
                </a:lnTo>
                <a:lnTo>
                  <a:pt x="41867" y="3826265"/>
                </a:lnTo>
                <a:lnTo>
                  <a:pt x="10881" y="3779890"/>
                </a:lnTo>
                <a:lnTo>
                  <a:pt x="0" y="3725187"/>
                </a:lnTo>
                <a:lnTo>
                  <a:pt x="0" y="142944"/>
                </a:lnTo>
                <a:lnTo>
                  <a:pt x="10881" y="88242"/>
                </a:lnTo>
                <a:lnTo>
                  <a:pt x="41867" y="41867"/>
                </a:lnTo>
                <a:lnTo>
                  <a:pt x="88242" y="10881"/>
                </a:lnTo>
                <a:lnTo>
                  <a:pt x="142944" y="0"/>
                </a:lnTo>
                <a:lnTo>
                  <a:pt x="3512885" y="0"/>
                </a:lnTo>
                <a:lnTo>
                  <a:pt x="3540902" y="2772"/>
                </a:lnTo>
                <a:lnTo>
                  <a:pt x="3592191" y="24016"/>
                </a:lnTo>
                <a:lnTo>
                  <a:pt x="3631814" y="63638"/>
                </a:lnTo>
                <a:lnTo>
                  <a:pt x="3653058" y="114927"/>
                </a:lnTo>
                <a:lnTo>
                  <a:pt x="3655830" y="142944"/>
                </a:lnTo>
                <a:lnTo>
                  <a:pt x="3655830" y="3725187"/>
                </a:lnTo>
                <a:lnTo>
                  <a:pt x="3644949" y="3779890"/>
                </a:lnTo>
                <a:lnTo>
                  <a:pt x="3613962" y="3826265"/>
                </a:lnTo>
                <a:lnTo>
                  <a:pt x="3567588" y="3857252"/>
                </a:lnTo>
                <a:lnTo>
                  <a:pt x="3566475" y="3857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7680" y="3088747"/>
            <a:ext cx="2678430" cy="32213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89584">
              <a:lnSpc>
                <a:spcPct val="101600"/>
              </a:lnSpc>
              <a:spcBef>
                <a:spcPts val="70"/>
              </a:spcBef>
            </a:pPr>
            <a:r>
              <a:rPr sz="1600" b="1" spc="65" dirty="0">
                <a:solidFill>
                  <a:srgbClr val="F973A6"/>
                </a:solidFill>
                <a:latin typeface="Trebuchet MS"/>
                <a:cs typeface="Trebuchet MS"/>
              </a:rPr>
              <a:t>K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O</a:t>
            </a:r>
            <a:r>
              <a:rPr sz="1600" b="1" spc="100" dirty="0">
                <a:solidFill>
                  <a:srgbClr val="F973A6"/>
                </a:solidFill>
                <a:latin typeface="Trebuchet MS"/>
                <a:cs typeface="Trebuchet MS"/>
              </a:rPr>
              <a:t>N</a:t>
            </a:r>
            <a:r>
              <a:rPr sz="1600" b="1" spc="-65" dirty="0">
                <a:solidFill>
                  <a:srgbClr val="F973A6"/>
                </a:solidFill>
                <a:latin typeface="Trebuchet MS"/>
                <a:cs typeface="Trebuchet MS"/>
              </a:rPr>
              <a:t>TE</a:t>
            </a:r>
            <a:r>
              <a:rPr sz="1600" b="1" spc="65" dirty="0">
                <a:solidFill>
                  <a:srgbClr val="F973A6"/>
                </a:solidFill>
                <a:latin typeface="Trebuchet MS"/>
                <a:cs typeface="Trebuchet MS"/>
              </a:rPr>
              <a:t>K</a:t>
            </a:r>
            <a:r>
              <a:rPr sz="1600" b="1" spc="155" dirty="0">
                <a:solidFill>
                  <a:srgbClr val="F973A6"/>
                </a:solidFill>
                <a:latin typeface="Trebuchet MS"/>
                <a:cs typeface="Trebuchet MS"/>
              </a:rPr>
              <a:t>S</a:t>
            </a:r>
            <a:r>
              <a:rPr sz="1600" b="1" spc="-105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150" dirty="0">
                <a:solidFill>
                  <a:srgbClr val="F973A6"/>
                </a:solidFill>
                <a:latin typeface="Trebuchet MS"/>
                <a:cs typeface="Trebuchet MS"/>
              </a:rPr>
              <a:t>S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O</a:t>
            </a:r>
            <a:r>
              <a:rPr sz="1600" b="1" spc="150" dirty="0">
                <a:solidFill>
                  <a:srgbClr val="F973A6"/>
                </a:solidFill>
                <a:latin typeface="Trebuchet MS"/>
                <a:cs typeface="Trebuchet MS"/>
              </a:rPr>
              <a:t>S</a:t>
            </a:r>
            <a:r>
              <a:rPr sz="1600" b="1" spc="-5" dirty="0">
                <a:solidFill>
                  <a:srgbClr val="F973A6"/>
                </a:solidFill>
                <a:latin typeface="Trebuchet MS"/>
                <a:cs typeface="Trebuchet MS"/>
              </a:rPr>
              <a:t>I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-150" dirty="0">
                <a:solidFill>
                  <a:srgbClr val="F973A6"/>
                </a:solidFill>
                <a:latin typeface="Trebuchet MS"/>
                <a:cs typeface="Trebuchet MS"/>
              </a:rPr>
              <a:t>L</a:t>
            </a:r>
            <a:r>
              <a:rPr sz="1600" b="1" spc="-105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110" dirty="0">
                <a:solidFill>
                  <a:srgbClr val="F973A6"/>
                </a:solidFill>
                <a:latin typeface="Trebuchet MS"/>
                <a:cs typeface="Trebuchet MS"/>
              </a:rPr>
              <a:t>D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65" dirty="0">
                <a:solidFill>
                  <a:srgbClr val="F973A6"/>
                </a:solidFill>
                <a:latin typeface="Trebuchet MS"/>
                <a:cs typeface="Trebuchet MS"/>
              </a:rPr>
              <a:t>N  </a:t>
            </a:r>
            <a:r>
              <a:rPr sz="1600" b="1" spc="70" dirty="0">
                <a:solidFill>
                  <a:srgbClr val="F973A6"/>
                </a:solidFill>
                <a:latin typeface="Trebuchet MS"/>
                <a:cs typeface="Trebuchet MS"/>
              </a:rPr>
              <a:t>SEJARAH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ct val="136800"/>
              </a:lnSpc>
              <a:spcBef>
                <a:spcPts val="280"/>
              </a:spcBef>
            </a:pPr>
            <a:r>
              <a:rPr sz="1600" b="1" spc="-120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b="1" spc="-16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90" dirty="0">
                <a:solidFill>
                  <a:srgbClr val="003C6A"/>
                </a:solidFill>
                <a:latin typeface="Verdana"/>
                <a:cs typeface="Verdana"/>
              </a:rPr>
              <a:t>f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04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235" dirty="0">
                <a:solidFill>
                  <a:srgbClr val="003C6A"/>
                </a:solidFill>
                <a:latin typeface="Verdana"/>
                <a:cs typeface="Verdana"/>
              </a:rPr>
              <a:t>y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a  </a:t>
            </a:r>
            <a:r>
              <a:rPr sz="1600" b="1" spc="-285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65" dirty="0">
                <a:solidFill>
                  <a:srgbClr val="003C6A"/>
                </a:solidFill>
                <a:latin typeface="Verdana"/>
                <a:cs typeface="Verdana"/>
              </a:rPr>
              <a:t>gg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85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ka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n 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eo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14" dirty="0">
                <a:solidFill>
                  <a:srgbClr val="003C6A"/>
                </a:solidFill>
                <a:latin typeface="Verdana"/>
                <a:cs typeface="Verdana"/>
              </a:rPr>
              <a:t>c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04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,  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tetapi </a:t>
            </a:r>
            <a:r>
              <a:rPr sz="1600" b="1" spc="-200" dirty="0">
                <a:solidFill>
                  <a:srgbClr val="003C6A"/>
                </a:solidFill>
                <a:latin typeface="Verdana"/>
                <a:cs typeface="Verdana"/>
              </a:rPr>
              <a:t>juga </a:t>
            </a:r>
            <a:r>
              <a:rPr sz="1600" b="1" spc="-185" dirty="0">
                <a:solidFill>
                  <a:srgbClr val="003C6A"/>
                </a:solidFill>
                <a:latin typeface="Verdana"/>
                <a:cs typeface="Verdana"/>
              </a:rPr>
              <a:t>memperlihatkan </a:t>
            </a:r>
            <a:r>
              <a:rPr sz="1600" b="1" spc="-53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6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85" dirty="0">
                <a:solidFill>
                  <a:srgbClr val="003C6A"/>
                </a:solidFill>
                <a:latin typeface="Verdana"/>
                <a:cs typeface="Verdana"/>
              </a:rPr>
              <a:t>m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204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n  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b="1" spc="-90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ka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90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6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n  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22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1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225" dirty="0">
                <a:solidFill>
                  <a:srgbClr val="003C6A"/>
                </a:solidFill>
                <a:latin typeface="Verdana"/>
                <a:cs typeface="Verdana"/>
              </a:rPr>
              <a:t>j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20" dirty="0">
                <a:solidFill>
                  <a:srgbClr val="003C6A"/>
                </a:solidFill>
                <a:latin typeface="Verdana"/>
                <a:cs typeface="Verdana"/>
              </a:rPr>
              <a:t>h  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204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aa</a:t>
            </a:r>
            <a:r>
              <a:rPr sz="1600" b="1" spc="-90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u.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8045" y="3169051"/>
            <a:ext cx="23723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F973A6"/>
                </a:solidFill>
                <a:latin typeface="Trebuchet MS"/>
                <a:cs typeface="Trebuchet MS"/>
              </a:rPr>
              <a:t>DESKRIPSI</a:t>
            </a:r>
            <a:r>
              <a:rPr sz="1600" b="1" spc="-114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100" dirty="0">
                <a:solidFill>
                  <a:srgbClr val="F973A6"/>
                </a:solidFill>
                <a:latin typeface="Trebuchet MS"/>
                <a:cs typeface="Trebuchet MS"/>
              </a:rPr>
              <a:t>YANG</a:t>
            </a:r>
            <a:r>
              <a:rPr sz="1600" b="1" spc="-110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973A6"/>
                </a:solidFill>
                <a:latin typeface="Trebuchet MS"/>
                <a:cs typeface="Trebuchet MS"/>
              </a:rPr>
              <a:t>DETAIL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9830" y="3019481"/>
            <a:ext cx="2623185" cy="19570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868680">
              <a:lnSpc>
                <a:spcPct val="101600"/>
              </a:lnSpc>
              <a:spcBef>
                <a:spcPts val="70"/>
              </a:spcBef>
            </a:pPr>
            <a:r>
              <a:rPr sz="1600" b="1" spc="150" dirty="0">
                <a:solidFill>
                  <a:srgbClr val="F973A6"/>
                </a:solidFill>
                <a:latin typeface="Trebuchet MS"/>
                <a:cs typeface="Trebuchet MS"/>
              </a:rPr>
              <a:t>S</a:t>
            </a:r>
            <a:r>
              <a:rPr sz="1600" b="1" spc="25" dirty="0">
                <a:solidFill>
                  <a:srgbClr val="F973A6"/>
                </a:solidFill>
                <a:latin typeface="Trebuchet MS"/>
                <a:cs typeface="Trebuchet MS"/>
              </a:rPr>
              <a:t>U</a:t>
            </a:r>
            <a:r>
              <a:rPr sz="1600" b="1" spc="110" dirty="0">
                <a:solidFill>
                  <a:srgbClr val="F973A6"/>
                </a:solidFill>
                <a:latin typeface="Trebuchet MS"/>
                <a:cs typeface="Trebuchet MS"/>
              </a:rPr>
              <a:t>D</a:t>
            </a:r>
            <a:r>
              <a:rPr sz="1600" b="1" spc="25" dirty="0">
                <a:solidFill>
                  <a:srgbClr val="F973A6"/>
                </a:solidFill>
                <a:latin typeface="Trebuchet MS"/>
                <a:cs typeface="Trebuchet MS"/>
              </a:rPr>
              <a:t>U</a:t>
            </a:r>
            <a:r>
              <a:rPr sz="1600" b="1" spc="-60" dirty="0">
                <a:solidFill>
                  <a:srgbClr val="F973A6"/>
                </a:solidFill>
                <a:latin typeface="Trebuchet MS"/>
                <a:cs typeface="Trebuchet MS"/>
              </a:rPr>
              <a:t>T</a:t>
            </a:r>
            <a:r>
              <a:rPr sz="1600" b="1" spc="-105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25" dirty="0">
                <a:solidFill>
                  <a:srgbClr val="F973A6"/>
                </a:solidFill>
                <a:latin typeface="Trebuchet MS"/>
                <a:cs typeface="Trebuchet MS"/>
              </a:rPr>
              <a:t>P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100" dirty="0">
                <a:solidFill>
                  <a:srgbClr val="F973A6"/>
                </a:solidFill>
                <a:latin typeface="Trebuchet MS"/>
                <a:cs typeface="Trebuchet MS"/>
              </a:rPr>
              <a:t>N</a:t>
            </a:r>
            <a:r>
              <a:rPr sz="1600" b="1" spc="110" dirty="0">
                <a:solidFill>
                  <a:srgbClr val="F973A6"/>
                </a:solidFill>
                <a:latin typeface="Trebuchet MS"/>
                <a:cs typeface="Trebuchet MS"/>
              </a:rPr>
              <a:t>D</a:t>
            </a:r>
            <a:r>
              <a:rPr sz="1600" b="1" spc="125" dirty="0">
                <a:solidFill>
                  <a:srgbClr val="F973A6"/>
                </a:solidFill>
                <a:latin typeface="Trebuchet MS"/>
                <a:cs typeface="Trebuchet MS"/>
              </a:rPr>
              <a:t>A</a:t>
            </a:r>
            <a:r>
              <a:rPr sz="1600" b="1" spc="100" dirty="0">
                <a:solidFill>
                  <a:srgbClr val="F973A6"/>
                </a:solidFill>
                <a:latin typeface="Trebuchet MS"/>
                <a:cs typeface="Trebuchet MS"/>
              </a:rPr>
              <a:t>N</a:t>
            </a:r>
            <a:r>
              <a:rPr sz="1600" b="1" spc="95" dirty="0">
                <a:solidFill>
                  <a:srgbClr val="F973A6"/>
                </a:solidFill>
                <a:latin typeface="Trebuchet MS"/>
                <a:cs typeface="Trebuchet MS"/>
              </a:rPr>
              <a:t>G  </a:t>
            </a:r>
            <a:r>
              <a:rPr sz="1600" b="1" spc="100" dirty="0">
                <a:solidFill>
                  <a:srgbClr val="F973A6"/>
                </a:solidFill>
                <a:latin typeface="Trebuchet MS"/>
                <a:cs typeface="Trebuchet MS"/>
              </a:rPr>
              <a:t>YANG</a:t>
            </a:r>
            <a:r>
              <a:rPr sz="1600" b="1" spc="-120" dirty="0">
                <a:solidFill>
                  <a:srgbClr val="F973A6"/>
                </a:solidFill>
                <a:latin typeface="Trebuchet MS"/>
                <a:cs typeface="Trebuchet MS"/>
              </a:rPr>
              <a:t> </a:t>
            </a:r>
            <a:r>
              <a:rPr sz="1600" b="1" spc="10" dirty="0">
                <a:solidFill>
                  <a:srgbClr val="F973A6"/>
                </a:solidFill>
                <a:latin typeface="Trebuchet MS"/>
                <a:cs typeface="Trebuchet MS"/>
              </a:rPr>
              <a:t>OBJEKTIF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36800"/>
              </a:lnSpc>
              <a:spcBef>
                <a:spcPts val="825"/>
              </a:spcBef>
            </a:pPr>
            <a:r>
              <a:rPr sz="1600" b="1" spc="-120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b="1" spc="-165" dirty="0">
                <a:solidFill>
                  <a:srgbClr val="003C6A"/>
                </a:solidFill>
                <a:latin typeface="Verdana"/>
                <a:cs typeface="Verdana"/>
              </a:rPr>
              <a:t>g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90" dirty="0">
                <a:solidFill>
                  <a:srgbClr val="003C6A"/>
                </a:solidFill>
                <a:latin typeface="Verdana"/>
                <a:cs typeface="Verdana"/>
              </a:rPr>
              <a:t>f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003C6A"/>
                </a:solidFill>
                <a:latin typeface="Verdana"/>
                <a:cs typeface="Verdana"/>
              </a:rPr>
              <a:t>h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ru</a:t>
            </a:r>
            <a:r>
              <a:rPr sz="1600" b="1" spc="-22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b="1" spc="-11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2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14" dirty="0">
                <a:solidFill>
                  <a:srgbClr val="003C6A"/>
                </a:solidFill>
                <a:latin typeface="Verdana"/>
                <a:cs typeface="Verdana"/>
              </a:rPr>
              <a:t>c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a  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o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225" dirty="0">
                <a:solidFill>
                  <a:srgbClr val="003C6A"/>
                </a:solidFill>
                <a:latin typeface="Verdana"/>
                <a:cs typeface="Verdana"/>
              </a:rPr>
              <a:t>j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90" dirty="0">
                <a:solidFill>
                  <a:srgbClr val="003C6A"/>
                </a:solidFill>
                <a:latin typeface="Verdana"/>
                <a:cs typeface="Verdana"/>
              </a:rPr>
              <a:t>f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,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204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225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u  </a:t>
            </a:r>
            <a:r>
              <a:rPr sz="1600" b="1" spc="-140" dirty="0">
                <a:solidFill>
                  <a:srgbClr val="003C6A"/>
                </a:solidFill>
                <a:latin typeface="Verdana"/>
                <a:cs typeface="Verdana"/>
              </a:rPr>
              <a:t>p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110" dirty="0">
                <a:solidFill>
                  <a:srgbClr val="003C6A"/>
                </a:solidFill>
                <a:latin typeface="Verdana"/>
                <a:cs typeface="Verdana"/>
              </a:rPr>
              <a:t>l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0" dirty="0">
                <a:solidFill>
                  <a:srgbClr val="003C6A"/>
                </a:solidFill>
                <a:latin typeface="Verdana"/>
                <a:cs typeface="Verdana"/>
              </a:rPr>
              <a:t>n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229" dirty="0">
                <a:solidFill>
                  <a:srgbClr val="003C6A"/>
                </a:solidFill>
                <a:latin typeface="Verdana"/>
                <a:cs typeface="Verdana"/>
              </a:rPr>
              <a:t>s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u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b</a:t>
            </a:r>
            <a:r>
              <a:rPr sz="1600" b="1" spc="-225" dirty="0">
                <a:solidFill>
                  <a:srgbClr val="003C6A"/>
                </a:solidFill>
                <a:latin typeface="Verdana"/>
                <a:cs typeface="Verdana"/>
              </a:rPr>
              <a:t>j</a:t>
            </a:r>
            <a:r>
              <a:rPr sz="1600" b="1" spc="-160" dirty="0">
                <a:solidFill>
                  <a:srgbClr val="003C6A"/>
                </a:solidFill>
                <a:latin typeface="Verdana"/>
                <a:cs typeface="Verdana"/>
              </a:rPr>
              <a:t>e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k</a:t>
            </a:r>
            <a:r>
              <a:rPr sz="1600" b="1" spc="-95" dirty="0">
                <a:solidFill>
                  <a:srgbClr val="003C6A"/>
                </a:solidFill>
                <a:latin typeface="Verdana"/>
                <a:cs typeface="Verdana"/>
              </a:rPr>
              <a:t>t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</a:t>
            </a:r>
            <a:r>
              <a:rPr sz="1600" b="1" spc="-85" dirty="0">
                <a:solidFill>
                  <a:srgbClr val="003C6A"/>
                </a:solidFill>
                <a:latin typeface="Verdana"/>
                <a:cs typeface="Verdana"/>
              </a:rPr>
              <a:t>f</a:t>
            </a:r>
            <a:r>
              <a:rPr sz="1600" b="1" spc="-215" dirty="0">
                <a:solidFill>
                  <a:srgbClr val="003C6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003C6A"/>
                </a:solidFill>
                <a:latin typeface="Verdana"/>
                <a:cs typeface="Verdana"/>
              </a:rPr>
              <a:t>d</a:t>
            </a:r>
            <a:r>
              <a:rPr sz="1600" b="1" spc="-210" dirty="0">
                <a:solidFill>
                  <a:srgbClr val="003C6A"/>
                </a:solidFill>
                <a:latin typeface="Verdana"/>
                <a:cs typeface="Verdana"/>
              </a:rPr>
              <a:t>a</a:t>
            </a:r>
            <a:r>
              <a:rPr sz="1600" b="1" spc="-195" dirty="0">
                <a:solidFill>
                  <a:srgbClr val="003C6A"/>
                </a:solidFill>
                <a:latin typeface="Verdana"/>
                <a:cs typeface="Verdana"/>
              </a:rPr>
              <a:t>r</a:t>
            </a:r>
            <a:r>
              <a:rPr sz="1600" b="1" spc="-125" dirty="0">
                <a:solidFill>
                  <a:srgbClr val="003C6A"/>
                </a:solidFill>
                <a:latin typeface="Verdana"/>
                <a:cs typeface="Verdana"/>
              </a:rPr>
              <a:t>i  </a:t>
            </a:r>
            <a:r>
              <a:rPr sz="1600" b="1" spc="-170" dirty="0">
                <a:solidFill>
                  <a:srgbClr val="003C6A"/>
                </a:solidFill>
                <a:latin typeface="Verdana"/>
                <a:cs typeface="Verdana"/>
              </a:rPr>
              <a:t>penulis.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176" y="693828"/>
            <a:ext cx="2549525" cy="9994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</a:pPr>
            <a:r>
              <a:rPr sz="3200" spc="95" dirty="0">
                <a:solidFill>
                  <a:srgbClr val="004A83"/>
                </a:solidFill>
                <a:latin typeface="Trebuchet MS"/>
                <a:cs typeface="Trebuchet MS"/>
              </a:rPr>
              <a:t>Ciri </a:t>
            </a:r>
            <a:r>
              <a:rPr sz="3200" spc="300" dirty="0">
                <a:solidFill>
                  <a:srgbClr val="004A83"/>
                </a:solidFill>
                <a:latin typeface="Trebuchet MS"/>
                <a:cs typeface="Trebuchet MS"/>
              </a:rPr>
              <a:t>atau </a:t>
            </a:r>
            <a:r>
              <a:rPr sz="3200" spc="305" dirty="0">
                <a:solidFill>
                  <a:srgbClr val="004A83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rgbClr val="004A83"/>
                </a:solidFill>
                <a:latin typeface="Trebuchet MS"/>
                <a:cs typeface="Trebuchet MS"/>
              </a:rPr>
              <a:t>k</a:t>
            </a:r>
            <a:r>
              <a:rPr sz="3200" spc="480" dirty="0">
                <a:solidFill>
                  <a:srgbClr val="004A83"/>
                </a:solidFill>
                <a:latin typeface="Trebuchet MS"/>
                <a:cs typeface="Trebuchet MS"/>
              </a:rPr>
              <a:t>a</a:t>
            </a:r>
            <a:r>
              <a:rPr sz="3200" spc="-20" dirty="0">
                <a:solidFill>
                  <a:srgbClr val="004A83"/>
                </a:solidFill>
                <a:latin typeface="Trebuchet MS"/>
                <a:cs typeface="Trebuchet MS"/>
              </a:rPr>
              <a:t>r</a:t>
            </a:r>
            <a:r>
              <a:rPr sz="3200" spc="480" dirty="0">
                <a:solidFill>
                  <a:srgbClr val="004A83"/>
                </a:solidFill>
                <a:latin typeface="Trebuchet MS"/>
                <a:cs typeface="Trebuchet MS"/>
              </a:rPr>
              <a:t>a</a:t>
            </a:r>
            <a:r>
              <a:rPr sz="3200" spc="150" dirty="0">
                <a:solidFill>
                  <a:srgbClr val="004A83"/>
                </a:solidFill>
                <a:latin typeface="Trebuchet MS"/>
                <a:cs typeface="Trebuchet MS"/>
              </a:rPr>
              <a:t>k</a:t>
            </a:r>
            <a:r>
              <a:rPr sz="3200" spc="-85" dirty="0">
                <a:solidFill>
                  <a:srgbClr val="004A83"/>
                </a:solidFill>
                <a:latin typeface="Trebuchet MS"/>
                <a:cs typeface="Trebuchet MS"/>
              </a:rPr>
              <a:t>t</a:t>
            </a:r>
            <a:r>
              <a:rPr sz="3200" spc="220" dirty="0">
                <a:solidFill>
                  <a:srgbClr val="004A83"/>
                </a:solidFill>
                <a:latin typeface="Trebuchet MS"/>
                <a:cs typeface="Trebuchet MS"/>
              </a:rPr>
              <a:t>e</a:t>
            </a:r>
            <a:r>
              <a:rPr sz="3200" spc="-20" dirty="0">
                <a:solidFill>
                  <a:srgbClr val="004A83"/>
                </a:solidFill>
                <a:latin typeface="Trebuchet MS"/>
                <a:cs typeface="Trebuchet MS"/>
              </a:rPr>
              <a:t>r</a:t>
            </a:r>
            <a:r>
              <a:rPr sz="3200" spc="-75" dirty="0">
                <a:solidFill>
                  <a:srgbClr val="004A83"/>
                </a:solidFill>
                <a:latin typeface="Trebuchet MS"/>
                <a:cs typeface="Trebuchet MS"/>
              </a:rPr>
              <a:t>i</a:t>
            </a:r>
            <a:r>
              <a:rPr sz="3200" spc="405" dirty="0">
                <a:solidFill>
                  <a:srgbClr val="004A83"/>
                </a:solidFill>
                <a:latin typeface="Trebuchet MS"/>
                <a:cs typeface="Trebuchet MS"/>
              </a:rPr>
              <a:t>s</a:t>
            </a:r>
            <a:r>
              <a:rPr sz="3200" spc="-85" dirty="0">
                <a:solidFill>
                  <a:srgbClr val="004A83"/>
                </a:solidFill>
                <a:latin typeface="Trebuchet MS"/>
                <a:cs typeface="Trebuchet MS"/>
              </a:rPr>
              <a:t>t</a:t>
            </a:r>
            <a:r>
              <a:rPr sz="3200" spc="-75" dirty="0">
                <a:solidFill>
                  <a:srgbClr val="004A83"/>
                </a:solidFill>
                <a:latin typeface="Trebuchet MS"/>
                <a:cs typeface="Trebuchet MS"/>
              </a:rPr>
              <a:t>i</a:t>
            </a:r>
            <a:r>
              <a:rPr sz="3200" spc="155" dirty="0">
                <a:solidFill>
                  <a:srgbClr val="004A83"/>
                </a:solidFill>
                <a:latin typeface="Trebuchet MS"/>
                <a:cs typeface="Trebuchet MS"/>
              </a:rPr>
              <a:t>k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54563" y="2393144"/>
            <a:ext cx="598805" cy="598805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299299" y="598598"/>
                </a:moveTo>
                <a:lnTo>
                  <a:pt x="250751" y="594681"/>
                </a:lnTo>
                <a:lnTo>
                  <a:pt x="204697" y="583340"/>
                </a:lnTo>
                <a:lnTo>
                  <a:pt x="161754" y="565191"/>
                </a:lnTo>
                <a:lnTo>
                  <a:pt x="122537" y="540851"/>
                </a:lnTo>
                <a:lnTo>
                  <a:pt x="87662" y="510936"/>
                </a:lnTo>
                <a:lnTo>
                  <a:pt x="57747" y="476061"/>
                </a:lnTo>
                <a:lnTo>
                  <a:pt x="33407" y="436844"/>
                </a:lnTo>
                <a:lnTo>
                  <a:pt x="15258" y="393901"/>
                </a:lnTo>
                <a:lnTo>
                  <a:pt x="3917" y="347847"/>
                </a:lnTo>
                <a:lnTo>
                  <a:pt x="0" y="299299"/>
                </a:lnTo>
                <a:lnTo>
                  <a:pt x="3917" y="250751"/>
                </a:lnTo>
                <a:lnTo>
                  <a:pt x="15258" y="204697"/>
                </a:lnTo>
                <a:lnTo>
                  <a:pt x="33407" y="161753"/>
                </a:lnTo>
                <a:lnTo>
                  <a:pt x="57747" y="122536"/>
                </a:lnTo>
                <a:lnTo>
                  <a:pt x="87662" y="87662"/>
                </a:lnTo>
                <a:lnTo>
                  <a:pt x="122537" y="57747"/>
                </a:lnTo>
                <a:lnTo>
                  <a:pt x="161754" y="33407"/>
                </a:lnTo>
                <a:lnTo>
                  <a:pt x="204697" y="15258"/>
                </a:lnTo>
                <a:lnTo>
                  <a:pt x="250751" y="3917"/>
                </a:lnTo>
                <a:lnTo>
                  <a:pt x="299302" y="0"/>
                </a:lnTo>
                <a:lnTo>
                  <a:pt x="347847" y="3917"/>
                </a:lnTo>
                <a:lnTo>
                  <a:pt x="393901" y="15258"/>
                </a:lnTo>
                <a:lnTo>
                  <a:pt x="436845" y="33407"/>
                </a:lnTo>
                <a:lnTo>
                  <a:pt x="476062" y="57747"/>
                </a:lnTo>
                <a:lnTo>
                  <a:pt x="510936" y="87662"/>
                </a:lnTo>
                <a:lnTo>
                  <a:pt x="540851" y="122536"/>
                </a:lnTo>
                <a:lnTo>
                  <a:pt x="565191" y="161753"/>
                </a:lnTo>
                <a:lnTo>
                  <a:pt x="583340" y="204697"/>
                </a:lnTo>
                <a:lnTo>
                  <a:pt x="594681" y="250751"/>
                </a:lnTo>
                <a:lnTo>
                  <a:pt x="598599" y="299299"/>
                </a:lnTo>
                <a:lnTo>
                  <a:pt x="594681" y="347847"/>
                </a:lnTo>
                <a:lnTo>
                  <a:pt x="583340" y="393901"/>
                </a:lnTo>
                <a:lnTo>
                  <a:pt x="565191" y="436844"/>
                </a:lnTo>
                <a:lnTo>
                  <a:pt x="540851" y="476061"/>
                </a:lnTo>
                <a:lnTo>
                  <a:pt x="510936" y="510936"/>
                </a:lnTo>
                <a:lnTo>
                  <a:pt x="476062" y="540851"/>
                </a:lnTo>
                <a:lnTo>
                  <a:pt x="436845" y="565191"/>
                </a:lnTo>
                <a:lnTo>
                  <a:pt x="393901" y="583340"/>
                </a:lnTo>
                <a:lnTo>
                  <a:pt x="347847" y="594681"/>
                </a:lnTo>
                <a:lnTo>
                  <a:pt x="299299" y="598598"/>
                </a:lnTo>
                <a:close/>
              </a:path>
            </a:pathLst>
          </a:custGeom>
          <a:solidFill>
            <a:srgbClr val="004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75410" y="2516561"/>
            <a:ext cx="1574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9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35483" y="2393144"/>
            <a:ext cx="598805" cy="598805"/>
          </a:xfrm>
          <a:custGeom>
            <a:avLst/>
            <a:gdLst/>
            <a:ahLst/>
            <a:cxnLst/>
            <a:rect l="l" t="t" r="r" b="b"/>
            <a:pathLst>
              <a:path w="598804" h="598805">
                <a:moveTo>
                  <a:pt x="299299" y="598598"/>
                </a:moveTo>
                <a:lnTo>
                  <a:pt x="250751" y="594681"/>
                </a:lnTo>
                <a:lnTo>
                  <a:pt x="204697" y="583340"/>
                </a:lnTo>
                <a:lnTo>
                  <a:pt x="161754" y="565191"/>
                </a:lnTo>
                <a:lnTo>
                  <a:pt x="122537" y="540851"/>
                </a:lnTo>
                <a:lnTo>
                  <a:pt x="87662" y="510936"/>
                </a:lnTo>
                <a:lnTo>
                  <a:pt x="57747" y="476061"/>
                </a:lnTo>
                <a:lnTo>
                  <a:pt x="33407" y="436844"/>
                </a:lnTo>
                <a:lnTo>
                  <a:pt x="15258" y="393901"/>
                </a:lnTo>
                <a:lnTo>
                  <a:pt x="3917" y="347847"/>
                </a:lnTo>
                <a:lnTo>
                  <a:pt x="0" y="299296"/>
                </a:lnTo>
                <a:lnTo>
                  <a:pt x="3917" y="250751"/>
                </a:lnTo>
                <a:lnTo>
                  <a:pt x="15258" y="204697"/>
                </a:lnTo>
                <a:lnTo>
                  <a:pt x="33407" y="161753"/>
                </a:lnTo>
                <a:lnTo>
                  <a:pt x="57747" y="122536"/>
                </a:lnTo>
                <a:lnTo>
                  <a:pt x="87662" y="87662"/>
                </a:lnTo>
                <a:lnTo>
                  <a:pt x="122537" y="57747"/>
                </a:lnTo>
                <a:lnTo>
                  <a:pt x="161754" y="33407"/>
                </a:lnTo>
                <a:lnTo>
                  <a:pt x="204697" y="15258"/>
                </a:lnTo>
                <a:lnTo>
                  <a:pt x="250751" y="3917"/>
                </a:lnTo>
                <a:lnTo>
                  <a:pt x="299296" y="0"/>
                </a:lnTo>
                <a:lnTo>
                  <a:pt x="347847" y="3917"/>
                </a:lnTo>
                <a:lnTo>
                  <a:pt x="393901" y="15258"/>
                </a:lnTo>
                <a:lnTo>
                  <a:pt x="436844" y="33407"/>
                </a:lnTo>
                <a:lnTo>
                  <a:pt x="476061" y="57747"/>
                </a:lnTo>
                <a:lnTo>
                  <a:pt x="510936" y="87662"/>
                </a:lnTo>
                <a:lnTo>
                  <a:pt x="540851" y="122536"/>
                </a:lnTo>
                <a:lnTo>
                  <a:pt x="565191" y="161753"/>
                </a:lnTo>
                <a:lnTo>
                  <a:pt x="583340" y="204697"/>
                </a:lnTo>
                <a:lnTo>
                  <a:pt x="594681" y="250751"/>
                </a:lnTo>
                <a:lnTo>
                  <a:pt x="598598" y="299300"/>
                </a:lnTo>
                <a:lnTo>
                  <a:pt x="594681" y="347847"/>
                </a:lnTo>
                <a:lnTo>
                  <a:pt x="583340" y="393901"/>
                </a:lnTo>
                <a:lnTo>
                  <a:pt x="565191" y="436844"/>
                </a:lnTo>
                <a:lnTo>
                  <a:pt x="540851" y="476061"/>
                </a:lnTo>
                <a:lnTo>
                  <a:pt x="510936" y="510936"/>
                </a:lnTo>
                <a:lnTo>
                  <a:pt x="476061" y="540851"/>
                </a:lnTo>
                <a:lnTo>
                  <a:pt x="436844" y="565191"/>
                </a:lnTo>
                <a:lnTo>
                  <a:pt x="393901" y="583340"/>
                </a:lnTo>
                <a:lnTo>
                  <a:pt x="347847" y="594681"/>
                </a:lnTo>
                <a:lnTo>
                  <a:pt x="299299" y="598598"/>
                </a:lnTo>
                <a:close/>
              </a:path>
            </a:pathLst>
          </a:custGeom>
          <a:solidFill>
            <a:srgbClr val="004A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63714" y="2533655"/>
            <a:ext cx="1568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3495" marR="5080">
              <a:lnSpc>
                <a:spcPct val="1376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000" b="1" spc="-160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000" b="1" spc="-20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2000" b="1" spc="-204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110" dirty="0">
                <a:solidFill>
                  <a:srgbClr val="004A83"/>
                </a:solidFill>
                <a:latin typeface="Verdana"/>
                <a:cs typeface="Verdana"/>
              </a:rPr>
              <a:t>f</a:t>
            </a:r>
            <a:r>
              <a:rPr sz="2000" b="1" spc="-15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a</a:t>
            </a:r>
            <a:r>
              <a:rPr sz="2000" b="1" spc="-165" dirty="0">
                <a:solidFill>
                  <a:srgbClr val="004A83"/>
                </a:solidFill>
                <a:latin typeface="Verdana"/>
                <a:cs typeface="Verdana"/>
              </a:rPr>
              <a:t>d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14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25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8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000" b="1" spc="-19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000" b="1" spc="-165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25" dirty="0">
                <a:solidFill>
                  <a:srgbClr val="004A83"/>
                </a:solidFill>
                <a:latin typeface="Verdana"/>
                <a:cs typeface="Verdana"/>
              </a:rPr>
              <a:t>h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60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000" b="1" spc="-290" dirty="0">
                <a:solidFill>
                  <a:srgbClr val="004A83"/>
                </a:solidFill>
                <a:latin typeface="Verdana"/>
                <a:cs typeface="Verdana"/>
              </a:rPr>
              <a:t>y</a:t>
            </a:r>
            <a:r>
              <a:rPr sz="2000" b="1" spc="-260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8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8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000" b="1" spc="-120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000" b="1" spc="-260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90" dirty="0">
                <a:solidFill>
                  <a:srgbClr val="004A83"/>
                </a:solidFill>
                <a:latin typeface="Verdana"/>
                <a:cs typeface="Verdana"/>
              </a:rPr>
              <a:t>y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000" b="1" spc="-200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35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000" b="1" spc="-19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000" b="1" spc="-355" dirty="0">
                <a:solidFill>
                  <a:srgbClr val="004A83"/>
                </a:solidFill>
                <a:latin typeface="Verdana"/>
                <a:cs typeface="Verdana"/>
              </a:rPr>
              <a:t>m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114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145" dirty="0">
                <a:solidFill>
                  <a:srgbClr val="004A83"/>
                </a:solidFill>
                <a:latin typeface="Verdana"/>
                <a:cs typeface="Verdana"/>
              </a:rPr>
              <a:t>c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120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120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155" dirty="0">
                <a:solidFill>
                  <a:srgbClr val="004A83"/>
                </a:solidFill>
                <a:latin typeface="Verdana"/>
                <a:cs typeface="Verdana"/>
              </a:rPr>
              <a:t>n  </a:t>
            </a:r>
            <a:r>
              <a:rPr sz="2000" b="1" spc="-229" dirty="0">
                <a:solidFill>
                  <a:srgbClr val="004A83"/>
                </a:solidFill>
                <a:latin typeface="Verdana"/>
                <a:cs typeface="Verdana"/>
              </a:rPr>
              <a:t>perjalanan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195" dirty="0">
                <a:solidFill>
                  <a:srgbClr val="004A83"/>
                </a:solidFill>
                <a:latin typeface="Verdana"/>
                <a:cs typeface="Verdana"/>
              </a:rPr>
              <a:t>hidup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35" dirty="0">
                <a:solidFill>
                  <a:srgbClr val="004A83"/>
                </a:solidFill>
                <a:latin typeface="Verdana"/>
                <a:cs typeface="Verdana"/>
              </a:rPr>
              <a:t>seseorang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04" dirty="0">
                <a:solidFill>
                  <a:srgbClr val="004A83"/>
                </a:solidFill>
                <a:latin typeface="Verdana"/>
                <a:cs typeface="Verdana"/>
              </a:rPr>
              <a:t>dari</a:t>
            </a:r>
            <a:r>
              <a:rPr sz="2000" b="1" spc="-260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04" dirty="0">
                <a:solidFill>
                  <a:srgbClr val="004A83"/>
                </a:solidFill>
                <a:latin typeface="Verdana"/>
                <a:cs typeface="Verdana"/>
              </a:rPr>
              <a:t>lahir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20" dirty="0">
                <a:solidFill>
                  <a:srgbClr val="004A83"/>
                </a:solidFill>
                <a:latin typeface="Verdana"/>
                <a:cs typeface="Verdana"/>
              </a:rPr>
              <a:t>hingga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25" dirty="0">
                <a:solidFill>
                  <a:srgbClr val="004A83"/>
                </a:solidFill>
                <a:latin typeface="Verdana"/>
                <a:cs typeface="Verdana"/>
              </a:rPr>
              <a:t>meninggal.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8134" y="1546006"/>
            <a:ext cx="6035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000" b="1" spc="-19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000" b="1" spc="-165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000" b="1" spc="-19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175" dirty="0">
                <a:solidFill>
                  <a:srgbClr val="004A83"/>
                </a:solidFill>
                <a:latin typeface="Verdana"/>
                <a:cs typeface="Verdana"/>
              </a:rPr>
              <a:t>p</a:t>
            </a:r>
            <a:r>
              <a:rPr sz="2000" b="1" spc="-260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145" dirty="0">
                <a:solidFill>
                  <a:srgbClr val="004A83"/>
                </a:solidFill>
                <a:latin typeface="Verdana"/>
                <a:cs typeface="Verdana"/>
              </a:rPr>
              <a:t>c</a:t>
            </a:r>
            <a:r>
              <a:rPr sz="2000" b="1" spc="-160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000" b="1" spc="-15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a</a:t>
            </a:r>
            <a:r>
              <a:rPr sz="2000" b="1" spc="-120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35" dirty="0">
                <a:solidFill>
                  <a:srgbClr val="004A83"/>
                </a:solidFill>
                <a:latin typeface="Verdana"/>
                <a:cs typeface="Verdana"/>
              </a:rPr>
              <a:t>u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260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60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000" b="1" spc="-120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000" b="1" spc="-195" dirty="0">
                <a:solidFill>
                  <a:srgbClr val="004A83"/>
                </a:solidFill>
                <a:latin typeface="Verdana"/>
                <a:cs typeface="Verdana"/>
              </a:rPr>
              <a:t>e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000" b="1" spc="-160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000" b="1" spc="-285" dirty="0">
                <a:solidFill>
                  <a:srgbClr val="004A83"/>
                </a:solidFill>
                <a:latin typeface="Verdana"/>
                <a:cs typeface="Verdana"/>
              </a:rPr>
              <a:t>s</a:t>
            </a:r>
            <a:r>
              <a:rPr sz="2000" b="1" spc="-120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000" b="1" spc="-160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000" b="1" spc="-254" dirty="0">
                <a:solidFill>
                  <a:srgbClr val="004A83"/>
                </a:solidFill>
                <a:latin typeface="Verdana"/>
                <a:cs typeface="Verdana"/>
              </a:rPr>
              <a:t>k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165" dirty="0">
                <a:solidFill>
                  <a:srgbClr val="004A83"/>
                </a:solidFill>
                <a:latin typeface="Verdana"/>
                <a:cs typeface="Verdana"/>
              </a:rPr>
              <a:t>b</a:t>
            </a:r>
            <a:r>
              <a:rPr sz="2000" b="1" spc="-160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000" b="1" spc="-200" dirty="0">
                <a:solidFill>
                  <a:srgbClr val="004A83"/>
                </a:solidFill>
                <a:latin typeface="Verdana"/>
                <a:cs typeface="Verdana"/>
              </a:rPr>
              <a:t>o</a:t>
            </a:r>
            <a:r>
              <a:rPr sz="2000" b="1" spc="-204" dirty="0">
                <a:solidFill>
                  <a:srgbClr val="004A83"/>
                </a:solidFill>
                <a:latin typeface="Verdana"/>
                <a:cs typeface="Verdana"/>
              </a:rPr>
              <a:t>g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110" dirty="0">
                <a:solidFill>
                  <a:srgbClr val="004A83"/>
                </a:solidFill>
                <a:latin typeface="Verdana"/>
                <a:cs typeface="Verdana"/>
              </a:rPr>
              <a:t>f</a:t>
            </a:r>
            <a:r>
              <a:rPr sz="2000" b="1" spc="-155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a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000" b="1" spc="-120" dirty="0">
                <a:solidFill>
                  <a:srgbClr val="004A83"/>
                </a:solidFill>
                <a:latin typeface="Verdana"/>
                <a:cs typeface="Verdana"/>
              </a:rPr>
              <a:t>t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r</a:t>
            </a:r>
            <a:r>
              <a:rPr sz="2000" b="1" spc="-260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 </a:t>
            </a:r>
            <a:r>
              <a:rPr sz="2000" b="1" spc="-140" dirty="0">
                <a:solidFill>
                  <a:srgbClr val="004A83"/>
                </a:solidFill>
                <a:latin typeface="Verdana"/>
                <a:cs typeface="Verdana"/>
              </a:rPr>
              <a:t>l</a:t>
            </a:r>
            <a:r>
              <a:rPr sz="2000" b="1" spc="-265" dirty="0">
                <a:solidFill>
                  <a:srgbClr val="004A83"/>
                </a:solidFill>
                <a:latin typeface="Verdana"/>
                <a:cs typeface="Verdana"/>
              </a:rPr>
              <a:t>a</a:t>
            </a:r>
            <a:r>
              <a:rPr sz="2000" b="1" spc="-160" dirty="0">
                <a:solidFill>
                  <a:srgbClr val="004A83"/>
                </a:solidFill>
                <a:latin typeface="Verdana"/>
                <a:cs typeface="Verdana"/>
              </a:rPr>
              <a:t>i</a:t>
            </a:r>
            <a:r>
              <a:rPr sz="2000" b="1" spc="-240" dirty="0">
                <a:solidFill>
                  <a:srgbClr val="004A83"/>
                </a:solidFill>
                <a:latin typeface="Verdana"/>
                <a:cs typeface="Verdana"/>
              </a:rPr>
              <a:t>n</a:t>
            </a:r>
            <a:r>
              <a:rPr sz="2000" b="1" spc="-325" dirty="0">
                <a:solidFill>
                  <a:srgbClr val="004A83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4450" y="693828"/>
            <a:ext cx="5523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85" dirty="0">
                <a:solidFill>
                  <a:srgbClr val="FFFFFF"/>
                </a:solidFill>
                <a:latin typeface="Trebuchet MS"/>
                <a:cs typeface="Trebuchet MS"/>
              </a:rPr>
              <a:t>Ide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65" dirty="0">
                <a:solidFill>
                  <a:srgbClr val="FFFFFF"/>
                </a:solidFill>
                <a:latin typeface="Trebuchet MS"/>
                <a:cs typeface="Trebuchet MS"/>
              </a:rPr>
              <a:t>pokok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395" dirty="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75" dirty="0">
                <a:solidFill>
                  <a:srgbClr val="FFFFFF"/>
                </a:solidFill>
                <a:latin typeface="Trebuchet MS"/>
                <a:cs typeface="Trebuchet MS"/>
              </a:rPr>
              <a:t>ide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200" dirty="0">
                <a:solidFill>
                  <a:srgbClr val="FFFFFF"/>
                </a:solidFill>
                <a:latin typeface="Trebuchet MS"/>
                <a:cs typeface="Trebuchet MS"/>
              </a:rPr>
              <a:t>penjelas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5"/>
              </a:spcBef>
            </a:pPr>
            <a:r>
              <a:rPr spc="-290" dirty="0"/>
              <a:t>I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295" dirty="0"/>
              <a:t> </a:t>
            </a:r>
            <a:r>
              <a:rPr spc="-55" dirty="0"/>
              <a:t>po</a:t>
            </a:r>
            <a:r>
              <a:rPr spc="-170" dirty="0"/>
              <a:t>k</a:t>
            </a:r>
            <a:r>
              <a:rPr spc="-55" dirty="0"/>
              <a:t>o</a:t>
            </a:r>
            <a:r>
              <a:rPr spc="-165" dirty="0"/>
              <a:t>k</a:t>
            </a:r>
            <a:r>
              <a:rPr spc="-295" dirty="0"/>
              <a:t> </a:t>
            </a:r>
            <a:r>
              <a:rPr spc="-45" dirty="0"/>
              <a:t>d</a:t>
            </a:r>
            <a:r>
              <a:rPr spc="-170" dirty="0"/>
              <a:t>a</a:t>
            </a:r>
            <a:r>
              <a:rPr spc="-70" dirty="0"/>
              <a:t>l</a:t>
            </a:r>
            <a:r>
              <a:rPr spc="-170" dirty="0"/>
              <a:t>a</a:t>
            </a:r>
            <a:r>
              <a:rPr spc="-204" dirty="0"/>
              <a:t>m</a:t>
            </a:r>
            <a:r>
              <a:rPr spc="-295" dirty="0"/>
              <a:t> </a:t>
            </a:r>
            <a:r>
              <a:rPr spc="-190" dirty="0"/>
              <a:t>s</a:t>
            </a:r>
            <a:r>
              <a:rPr spc="-85" dirty="0"/>
              <a:t>e</a:t>
            </a:r>
            <a:r>
              <a:rPr spc="-45" dirty="0"/>
              <a:t>b</a:t>
            </a:r>
            <a:r>
              <a:rPr spc="-100" dirty="0"/>
              <a:t>u</a:t>
            </a:r>
            <a:r>
              <a:rPr spc="-170" dirty="0"/>
              <a:t>a</a:t>
            </a:r>
            <a:r>
              <a:rPr spc="-65" dirty="0"/>
              <a:t>h  </a:t>
            </a:r>
            <a:r>
              <a:rPr spc="-45" dirty="0"/>
              <a:t>b</a:t>
            </a:r>
            <a:r>
              <a:rPr spc="-90" dirty="0"/>
              <a:t>i</a:t>
            </a:r>
            <a:r>
              <a:rPr spc="-55" dirty="0"/>
              <a:t>o</a:t>
            </a:r>
            <a:r>
              <a:rPr spc="-90" dirty="0"/>
              <a:t>g</a:t>
            </a:r>
            <a:r>
              <a:rPr spc="-175" dirty="0"/>
              <a:t>r</a:t>
            </a:r>
            <a:r>
              <a:rPr spc="-170" dirty="0"/>
              <a:t>a</a:t>
            </a:r>
            <a:r>
              <a:rPr spc="-70" dirty="0"/>
              <a:t>f</a:t>
            </a:r>
            <a:r>
              <a:rPr spc="-90" dirty="0"/>
              <a:t>i</a:t>
            </a:r>
            <a:r>
              <a:rPr spc="-295" dirty="0"/>
              <a:t> </a:t>
            </a:r>
            <a:r>
              <a:rPr spc="-170" dirty="0"/>
              <a:t>a</a:t>
            </a:r>
            <a:r>
              <a:rPr spc="-45" dirty="0"/>
              <a:t>d</a:t>
            </a:r>
            <a:r>
              <a:rPr spc="-170" dirty="0"/>
              <a:t>a</a:t>
            </a:r>
            <a:r>
              <a:rPr spc="-70" dirty="0"/>
              <a:t>l</a:t>
            </a:r>
            <a:r>
              <a:rPr spc="-170" dirty="0"/>
              <a:t>a</a:t>
            </a:r>
            <a:r>
              <a:rPr spc="-95" dirty="0"/>
              <a:t>h</a:t>
            </a:r>
            <a:r>
              <a:rPr spc="-295" dirty="0"/>
              <a:t> </a:t>
            </a:r>
            <a:r>
              <a:rPr spc="-90" dirty="0"/>
              <a:t>g</a:t>
            </a:r>
            <a:r>
              <a:rPr spc="-170" dirty="0"/>
              <a:t>a</a:t>
            </a:r>
            <a:r>
              <a:rPr spc="-210" dirty="0"/>
              <a:t>m</a:t>
            </a:r>
            <a:r>
              <a:rPr spc="-45" dirty="0"/>
              <a:t>b</a:t>
            </a:r>
            <a:r>
              <a:rPr spc="-170" dirty="0"/>
              <a:t>a</a:t>
            </a:r>
            <a:r>
              <a:rPr spc="-175" dirty="0"/>
              <a:t>r</a:t>
            </a:r>
            <a:r>
              <a:rPr spc="-170" dirty="0"/>
              <a:t>a</a:t>
            </a:r>
            <a:r>
              <a:rPr spc="-75" dirty="0"/>
              <a:t>n  </a:t>
            </a:r>
            <a:r>
              <a:rPr spc="-100" dirty="0"/>
              <a:t>u</a:t>
            </a:r>
            <a:r>
              <a:rPr spc="-210" dirty="0"/>
              <a:t>m</a:t>
            </a:r>
            <a:r>
              <a:rPr spc="-100" dirty="0"/>
              <a:t>u</a:t>
            </a:r>
            <a:r>
              <a:rPr spc="-204" dirty="0"/>
              <a:t>m</a:t>
            </a:r>
            <a:r>
              <a:rPr spc="-295" dirty="0"/>
              <a:t> </a:t>
            </a:r>
            <a:r>
              <a:rPr spc="-75" dirty="0"/>
              <a:t>t</a:t>
            </a:r>
            <a:r>
              <a:rPr spc="-85" dirty="0"/>
              <a:t>e</a:t>
            </a:r>
            <a:r>
              <a:rPr spc="-110" dirty="0"/>
              <a:t>n</a:t>
            </a:r>
            <a:r>
              <a:rPr spc="-75" dirty="0"/>
              <a:t>t</a:t>
            </a:r>
            <a:r>
              <a:rPr spc="-170" dirty="0"/>
              <a:t>a</a:t>
            </a:r>
            <a:r>
              <a:rPr spc="-110" dirty="0"/>
              <a:t>n</a:t>
            </a:r>
            <a:r>
              <a:rPr spc="-85" dirty="0"/>
              <a:t>g</a:t>
            </a:r>
            <a:r>
              <a:rPr spc="-295" dirty="0"/>
              <a:t> </a:t>
            </a:r>
            <a:r>
              <a:rPr spc="-170" dirty="0"/>
              <a:t>k</a:t>
            </a:r>
            <a:r>
              <a:rPr spc="-85" dirty="0"/>
              <a:t>e</a:t>
            </a:r>
            <a:r>
              <a:rPr spc="-100" dirty="0"/>
              <a:t>h</a:t>
            </a:r>
            <a:r>
              <a:rPr spc="-90" dirty="0"/>
              <a:t>i</a:t>
            </a:r>
            <a:r>
              <a:rPr spc="-45" dirty="0"/>
              <a:t>d</a:t>
            </a:r>
            <a:r>
              <a:rPr spc="-100" dirty="0"/>
              <a:t>u</a:t>
            </a:r>
            <a:r>
              <a:rPr spc="-55" dirty="0"/>
              <a:t>p</a:t>
            </a:r>
            <a:r>
              <a:rPr spc="-170" dirty="0"/>
              <a:t>a</a:t>
            </a:r>
            <a:r>
              <a:rPr spc="-75" dirty="0"/>
              <a:t>n  </a:t>
            </a:r>
            <a:r>
              <a:rPr spc="-190" dirty="0"/>
              <a:t>s</a:t>
            </a:r>
            <a:r>
              <a:rPr spc="-85" dirty="0"/>
              <a:t>e</a:t>
            </a:r>
            <a:r>
              <a:rPr spc="-190" dirty="0"/>
              <a:t>s</a:t>
            </a:r>
            <a:r>
              <a:rPr spc="-85" dirty="0"/>
              <a:t>e</a:t>
            </a:r>
            <a:r>
              <a:rPr spc="-55" dirty="0"/>
              <a:t>o</a:t>
            </a:r>
            <a:r>
              <a:rPr spc="-175" dirty="0"/>
              <a:t>r</a:t>
            </a:r>
            <a:r>
              <a:rPr spc="-170" dirty="0"/>
              <a:t>a</a:t>
            </a:r>
            <a:r>
              <a:rPr spc="-110" dirty="0"/>
              <a:t>n</a:t>
            </a:r>
            <a:r>
              <a:rPr spc="-85" dirty="0"/>
              <a:t>g</a:t>
            </a:r>
            <a:r>
              <a:rPr spc="-295" dirty="0"/>
              <a:t> </a:t>
            </a:r>
            <a:r>
              <a:rPr spc="-215" dirty="0"/>
              <a:t>y</a:t>
            </a:r>
            <a:r>
              <a:rPr spc="-170" dirty="0"/>
              <a:t>a</a:t>
            </a:r>
            <a:r>
              <a:rPr spc="-110" dirty="0"/>
              <a:t>n</a:t>
            </a:r>
            <a:r>
              <a:rPr spc="-85" dirty="0"/>
              <a:t>g</a:t>
            </a:r>
            <a:r>
              <a:rPr spc="-295" dirty="0"/>
              <a:t> </a:t>
            </a:r>
            <a:r>
              <a:rPr spc="-45" dirty="0"/>
              <a:t>d</a:t>
            </a:r>
            <a:r>
              <a:rPr spc="-90" dirty="0"/>
              <a:t>i</a:t>
            </a:r>
            <a:r>
              <a:rPr spc="-75" dirty="0"/>
              <a:t>t</a:t>
            </a:r>
            <a:r>
              <a:rPr spc="-100" dirty="0"/>
              <a:t>u</a:t>
            </a:r>
            <a:r>
              <a:rPr spc="-70" dirty="0"/>
              <a:t>l</a:t>
            </a:r>
            <a:r>
              <a:rPr spc="-90" dirty="0"/>
              <a:t>i</a:t>
            </a:r>
            <a:r>
              <a:rPr spc="-185" dirty="0"/>
              <a:t>s</a:t>
            </a:r>
            <a:r>
              <a:rPr spc="-295" dirty="0"/>
              <a:t> </a:t>
            </a:r>
            <a:r>
              <a:rPr spc="-55" dirty="0"/>
              <a:t>o</a:t>
            </a:r>
            <a:r>
              <a:rPr spc="-70" dirty="0"/>
              <a:t>l</a:t>
            </a:r>
            <a:r>
              <a:rPr spc="-85" dirty="0"/>
              <a:t>e</a:t>
            </a:r>
            <a:r>
              <a:rPr spc="-65" dirty="0"/>
              <a:t>h  </a:t>
            </a:r>
            <a:r>
              <a:rPr spc="-130" dirty="0"/>
              <a:t>penulis.</a:t>
            </a:r>
            <a:r>
              <a:rPr spc="-295" dirty="0"/>
              <a:t> </a:t>
            </a:r>
            <a:r>
              <a:rPr spc="-165" dirty="0"/>
              <a:t>Ini</a:t>
            </a:r>
            <a:r>
              <a:rPr spc="-290" dirty="0"/>
              <a:t> </a:t>
            </a:r>
            <a:r>
              <a:rPr spc="-114" dirty="0"/>
              <a:t>mencakup</a:t>
            </a:r>
            <a:r>
              <a:rPr spc="-290" dirty="0"/>
              <a:t> </a:t>
            </a:r>
            <a:r>
              <a:rPr spc="-130" dirty="0"/>
              <a:t>informasi </a:t>
            </a:r>
            <a:r>
              <a:rPr spc="-725" dirty="0"/>
              <a:t> </a:t>
            </a:r>
            <a:r>
              <a:rPr spc="-75" dirty="0"/>
              <a:t>t</a:t>
            </a:r>
            <a:r>
              <a:rPr spc="-85" dirty="0"/>
              <a:t>e</a:t>
            </a:r>
            <a:r>
              <a:rPr spc="-110" dirty="0"/>
              <a:t>n</a:t>
            </a:r>
            <a:r>
              <a:rPr spc="-75" dirty="0"/>
              <a:t>t</a:t>
            </a:r>
            <a:r>
              <a:rPr spc="-170" dirty="0"/>
              <a:t>a</a:t>
            </a:r>
            <a:r>
              <a:rPr spc="-110" dirty="0"/>
              <a:t>n</a:t>
            </a:r>
            <a:r>
              <a:rPr spc="-85" dirty="0"/>
              <a:t>g</a:t>
            </a:r>
            <a:r>
              <a:rPr spc="-295" dirty="0"/>
              <a:t> </a:t>
            </a:r>
            <a:r>
              <a:rPr spc="-70" dirty="0"/>
              <a:t>l</a:t>
            </a:r>
            <a:r>
              <a:rPr spc="-170" dirty="0"/>
              <a:t>a</a:t>
            </a:r>
            <a:r>
              <a:rPr spc="-75" dirty="0"/>
              <a:t>t</a:t>
            </a:r>
            <a:r>
              <a:rPr spc="-170" dirty="0"/>
              <a:t>ar</a:t>
            </a:r>
            <a:r>
              <a:rPr spc="-295" dirty="0"/>
              <a:t> </a:t>
            </a:r>
            <a:r>
              <a:rPr spc="-45" dirty="0"/>
              <a:t>b</a:t>
            </a:r>
            <a:r>
              <a:rPr spc="-85" dirty="0"/>
              <a:t>e</a:t>
            </a:r>
            <a:r>
              <a:rPr spc="-70" dirty="0"/>
              <a:t>l</a:t>
            </a:r>
            <a:r>
              <a:rPr spc="-170" dirty="0"/>
              <a:t>aka</a:t>
            </a:r>
            <a:r>
              <a:rPr spc="-110" dirty="0"/>
              <a:t>n</a:t>
            </a:r>
            <a:r>
              <a:rPr spc="-90" dirty="0"/>
              <a:t>g</a:t>
            </a:r>
            <a:r>
              <a:rPr spc="-295" dirty="0"/>
              <a:t>,  </a:t>
            </a:r>
            <a:r>
              <a:rPr spc="-170" dirty="0"/>
              <a:t>k</a:t>
            </a:r>
            <a:r>
              <a:rPr spc="-85" dirty="0"/>
              <a:t>e</a:t>
            </a:r>
            <a:r>
              <a:rPr spc="-100" dirty="0"/>
              <a:t>h</a:t>
            </a:r>
            <a:r>
              <a:rPr spc="-90" dirty="0"/>
              <a:t>i</a:t>
            </a:r>
            <a:r>
              <a:rPr spc="-45" dirty="0"/>
              <a:t>d</a:t>
            </a:r>
            <a:r>
              <a:rPr spc="-100" dirty="0"/>
              <a:t>u</a:t>
            </a:r>
            <a:r>
              <a:rPr spc="-55" dirty="0"/>
              <a:t>p</a:t>
            </a:r>
            <a:r>
              <a:rPr spc="-170" dirty="0"/>
              <a:t>a</a:t>
            </a:r>
            <a:r>
              <a:rPr spc="-105" dirty="0"/>
              <a:t>n</a:t>
            </a:r>
            <a:r>
              <a:rPr spc="-295" dirty="0"/>
              <a:t> </a:t>
            </a:r>
            <a:r>
              <a:rPr spc="-55" dirty="0"/>
              <a:t>p</a:t>
            </a:r>
            <a:r>
              <a:rPr spc="-175" dirty="0"/>
              <a:t>r</a:t>
            </a:r>
            <a:r>
              <a:rPr spc="-90" dirty="0"/>
              <a:t>i</a:t>
            </a:r>
            <a:r>
              <a:rPr spc="-45" dirty="0"/>
              <a:t>b</a:t>
            </a:r>
            <a:r>
              <a:rPr spc="-170" dirty="0"/>
              <a:t>a</a:t>
            </a:r>
            <a:r>
              <a:rPr spc="-45" dirty="0"/>
              <a:t>d</a:t>
            </a:r>
            <a:r>
              <a:rPr spc="-90" dirty="0"/>
              <a:t>i</a:t>
            </a:r>
            <a:r>
              <a:rPr spc="-300" dirty="0"/>
              <a:t>,</a:t>
            </a:r>
            <a:r>
              <a:rPr spc="-295" dirty="0"/>
              <a:t> </a:t>
            </a:r>
            <a:r>
              <a:rPr spc="-170" dirty="0"/>
              <a:t>ka</a:t>
            </a:r>
            <a:r>
              <a:rPr spc="-175" dirty="0"/>
              <a:t>r</a:t>
            </a:r>
            <a:r>
              <a:rPr spc="-90" dirty="0"/>
              <a:t>i</a:t>
            </a:r>
            <a:r>
              <a:rPr spc="-175" dirty="0"/>
              <a:t>r</a:t>
            </a:r>
            <a:r>
              <a:rPr spc="-295" dirty="0"/>
              <a:t>,  </a:t>
            </a:r>
            <a:r>
              <a:rPr spc="-55" dirty="0"/>
              <a:t>p</a:t>
            </a:r>
            <a:r>
              <a:rPr spc="-85" dirty="0"/>
              <a:t>e</a:t>
            </a:r>
            <a:r>
              <a:rPr spc="-110" dirty="0"/>
              <a:t>n</a:t>
            </a:r>
            <a:r>
              <a:rPr spc="-90" dirty="0"/>
              <a:t>g</a:t>
            </a:r>
            <a:r>
              <a:rPr spc="-170" dirty="0"/>
              <a:t>a</a:t>
            </a:r>
            <a:r>
              <a:rPr spc="-70" dirty="0"/>
              <a:t>l</a:t>
            </a:r>
            <a:r>
              <a:rPr spc="-170" dirty="0"/>
              <a:t>a</a:t>
            </a:r>
            <a:r>
              <a:rPr spc="-210" dirty="0"/>
              <a:t>m</a:t>
            </a:r>
            <a:r>
              <a:rPr spc="-170" dirty="0"/>
              <a:t>a</a:t>
            </a:r>
            <a:r>
              <a:rPr spc="-110" dirty="0"/>
              <a:t>n</a:t>
            </a:r>
            <a:r>
              <a:rPr spc="-300" dirty="0"/>
              <a:t>,</a:t>
            </a:r>
            <a:r>
              <a:rPr spc="-295" dirty="0"/>
              <a:t> </a:t>
            </a:r>
            <a:r>
              <a:rPr spc="-55" dirty="0"/>
              <a:t>p</a:t>
            </a:r>
            <a:r>
              <a:rPr spc="-85" dirty="0"/>
              <a:t>e</a:t>
            </a:r>
            <a:r>
              <a:rPr spc="-110" dirty="0"/>
              <a:t>n</a:t>
            </a:r>
            <a:r>
              <a:rPr spc="-10" dirty="0"/>
              <a:t>c</a:t>
            </a:r>
            <a:r>
              <a:rPr spc="-170" dirty="0"/>
              <a:t>a</a:t>
            </a:r>
            <a:r>
              <a:rPr spc="-55" dirty="0"/>
              <a:t>p</a:t>
            </a:r>
            <a:r>
              <a:rPr spc="-170" dirty="0"/>
              <a:t>a</a:t>
            </a:r>
            <a:r>
              <a:rPr spc="-90" dirty="0"/>
              <a:t>i</a:t>
            </a:r>
            <a:r>
              <a:rPr spc="-170" dirty="0"/>
              <a:t>a</a:t>
            </a:r>
            <a:r>
              <a:rPr spc="-110" dirty="0"/>
              <a:t>n</a:t>
            </a:r>
            <a:r>
              <a:rPr spc="-300" dirty="0"/>
              <a:t>,</a:t>
            </a:r>
            <a:r>
              <a:rPr spc="-295" dirty="0"/>
              <a:t> </a:t>
            </a:r>
            <a:r>
              <a:rPr spc="-45" dirty="0"/>
              <a:t>d</a:t>
            </a:r>
            <a:r>
              <a:rPr spc="-170" dirty="0"/>
              <a:t>a</a:t>
            </a:r>
            <a:r>
              <a:rPr spc="-75" dirty="0"/>
              <a:t>n  </a:t>
            </a:r>
            <a:r>
              <a:rPr spc="-170" dirty="0"/>
              <a:t>k</a:t>
            </a:r>
            <a:r>
              <a:rPr spc="-85" dirty="0"/>
              <a:t>e</a:t>
            </a:r>
            <a:r>
              <a:rPr spc="-240" dirty="0"/>
              <a:t>j</a:t>
            </a:r>
            <a:r>
              <a:rPr spc="-170" dirty="0"/>
              <a:t>a</a:t>
            </a:r>
            <a:r>
              <a:rPr spc="-45" dirty="0"/>
              <a:t>d</a:t>
            </a:r>
            <a:r>
              <a:rPr spc="-90" dirty="0"/>
              <a:t>i</a:t>
            </a:r>
            <a:r>
              <a:rPr spc="-170" dirty="0"/>
              <a:t>a</a:t>
            </a:r>
            <a:r>
              <a:rPr spc="-105" dirty="0"/>
              <a:t>n</a:t>
            </a:r>
            <a:r>
              <a:rPr spc="-295" dirty="0"/>
              <a:t> </a:t>
            </a:r>
            <a:r>
              <a:rPr spc="-55" dirty="0"/>
              <a:t>p</a:t>
            </a:r>
            <a:r>
              <a:rPr spc="-85" dirty="0"/>
              <a:t>e</a:t>
            </a:r>
            <a:r>
              <a:rPr spc="-110" dirty="0"/>
              <a:t>n</a:t>
            </a:r>
            <a:r>
              <a:rPr spc="-75" dirty="0"/>
              <a:t>t</a:t>
            </a:r>
            <a:r>
              <a:rPr spc="-90" dirty="0"/>
              <a:t>i</a:t>
            </a:r>
            <a:r>
              <a:rPr spc="-110" dirty="0"/>
              <a:t>n</a:t>
            </a:r>
            <a:r>
              <a:rPr spc="-85" dirty="0"/>
              <a:t>g</a:t>
            </a:r>
            <a:r>
              <a:rPr spc="-295" dirty="0"/>
              <a:t> </a:t>
            </a:r>
            <a:r>
              <a:rPr spc="-45" dirty="0"/>
              <a:t>d</a:t>
            </a:r>
            <a:r>
              <a:rPr spc="-170" dirty="0"/>
              <a:t>a</a:t>
            </a:r>
            <a:r>
              <a:rPr spc="-70" dirty="0"/>
              <a:t>l</a:t>
            </a:r>
            <a:r>
              <a:rPr spc="-170" dirty="0"/>
              <a:t>a</a:t>
            </a:r>
            <a:r>
              <a:rPr spc="-120" dirty="0"/>
              <a:t>m  </a:t>
            </a:r>
            <a:r>
              <a:rPr spc="-170" dirty="0"/>
              <a:t>k</a:t>
            </a:r>
            <a:r>
              <a:rPr spc="-85" dirty="0"/>
              <a:t>e</a:t>
            </a:r>
            <a:r>
              <a:rPr spc="-100" dirty="0"/>
              <a:t>h</a:t>
            </a:r>
            <a:r>
              <a:rPr spc="-90" dirty="0"/>
              <a:t>i</a:t>
            </a:r>
            <a:r>
              <a:rPr spc="-45" dirty="0"/>
              <a:t>d</a:t>
            </a:r>
            <a:r>
              <a:rPr spc="-100" dirty="0"/>
              <a:t>u</a:t>
            </a:r>
            <a:r>
              <a:rPr spc="-55" dirty="0"/>
              <a:t>p</a:t>
            </a:r>
            <a:r>
              <a:rPr spc="-170" dirty="0"/>
              <a:t>a</a:t>
            </a:r>
            <a:r>
              <a:rPr spc="-105" dirty="0"/>
              <a:t>n</a:t>
            </a:r>
            <a:r>
              <a:rPr spc="-295" dirty="0"/>
              <a:t> </a:t>
            </a:r>
            <a:r>
              <a:rPr spc="-55" dirty="0"/>
              <a:t>o</a:t>
            </a:r>
            <a:r>
              <a:rPr spc="-175" dirty="0"/>
              <a:t>r</a:t>
            </a:r>
            <a:r>
              <a:rPr spc="-170" dirty="0"/>
              <a:t>a</a:t>
            </a:r>
            <a:r>
              <a:rPr spc="-110" dirty="0"/>
              <a:t>n</a:t>
            </a:r>
            <a:r>
              <a:rPr spc="-85" dirty="0"/>
              <a:t>g</a:t>
            </a:r>
            <a:r>
              <a:rPr spc="-295" dirty="0"/>
              <a:t> </a:t>
            </a:r>
            <a:r>
              <a:rPr spc="-75" dirty="0"/>
              <a:t>t</a:t>
            </a:r>
            <a:r>
              <a:rPr spc="-85" dirty="0"/>
              <a:t>e</a:t>
            </a:r>
            <a:r>
              <a:rPr spc="-175" dirty="0"/>
              <a:t>r</a:t>
            </a:r>
            <a:r>
              <a:rPr spc="-190" dirty="0"/>
              <a:t>s</a:t>
            </a:r>
            <a:r>
              <a:rPr spc="-85" dirty="0"/>
              <a:t>e</a:t>
            </a:r>
            <a:r>
              <a:rPr spc="-45" dirty="0"/>
              <a:t>b</a:t>
            </a:r>
            <a:r>
              <a:rPr spc="-100" dirty="0"/>
              <a:t>u</a:t>
            </a:r>
            <a:r>
              <a:rPr spc="-75" dirty="0"/>
              <a:t>t</a:t>
            </a:r>
            <a:r>
              <a:rPr spc="-320"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8221" y="1539034"/>
            <a:ext cx="7235825" cy="443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95"/>
              </a:spcBef>
            </a:pP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"Ide 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penjelas"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dalam 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konteks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biografi 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merujuk 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pada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penjelasan</a:t>
            </a:r>
            <a:r>
              <a:rPr sz="21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atau</a:t>
            </a:r>
            <a:r>
              <a:rPr sz="21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detail</a:t>
            </a:r>
            <a:r>
              <a:rPr sz="21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tambahan</a:t>
            </a:r>
            <a:r>
              <a:rPr sz="21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yang</a:t>
            </a:r>
            <a:r>
              <a:rPr sz="21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disajikan</a:t>
            </a:r>
            <a:r>
              <a:rPr sz="21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oleh</a:t>
            </a:r>
            <a:r>
              <a:rPr sz="21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penulis </a:t>
            </a:r>
            <a:r>
              <a:rPr sz="2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untuk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membantu 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membawa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kehidupan 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orang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tersebut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ke 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dalam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perspektif 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yang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lebih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luas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atau 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untuk 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memberikan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konteks 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yang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lebih </a:t>
            </a:r>
            <a:r>
              <a:rPr sz="2100" spc="-165" dirty="0">
                <a:solidFill>
                  <a:srgbClr val="FFFFFF"/>
                </a:solidFill>
                <a:latin typeface="Verdana"/>
                <a:cs typeface="Verdana"/>
              </a:rPr>
              <a:t>besar. Ini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dapat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berupa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cerita 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pendek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atau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anekdot 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yang menjelaskan 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bagaimana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pengalaman 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hidup 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orang 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tersebut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mempengaruhi 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karya 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mereka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atau 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peristiwa</a:t>
            </a:r>
            <a:r>
              <a:rPr sz="21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FFFFFF"/>
                </a:solidFill>
                <a:latin typeface="Verdana"/>
                <a:cs typeface="Verdana"/>
              </a:rPr>
              <a:t>penting</a:t>
            </a:r>
            <a:r>
              <a:rPr sz="21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dalam</a:t>
            </a:r>
            <a:r>
              <a:rPr sz="21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kehidupan</a:t>
            </a:r>
            <a:r>
              <a:rPr sz="21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mereka,</a:t>
            </a:r>
            <a:r>
              <a:rPr sz="21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serta</a:t>
            </a:r>
            <a:r>
              <a:rPr sz="21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penjelasan </a:t>
            </a:r>
            <a:r>
              <a:rPr sz="21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tentang 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konteks </a:t>
            </a:r>
            <a:r>
              <a:rPr sz="2100" spc="-180" dirty="0">
                <a:solidFill>
                  <a:srgbClr val="FFFFFF"/>
                </a:solidFill>
                <a:latin typeface="Verdana"/>
                <a:cs typeface="Verdana"/>
              </a:rPr>
              <a:t>sejarah, 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sosial,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atau budaya 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yang 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mempengaruhi</a:t>
            </a:r>
            <a:r>
              <a:rPr sz="21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kehidupan</a:t>
            </a:r>
            <a:r>
              <a:rPr sz="21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orang</a:t>
            </a:r>
            <a:r>
              <a:rPr sz="21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tersebut.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9414" y="1542947"/>
            <a:ext cx="38735" cy="4622165"/>
          </a:xfrm>
          <a:custGeom>
            <a:avLst/>
            <a:gdLst/>
            <a:ahLst/>
            <a:cxnLst/>
            <a:rect l="l" t="t" r="r" b="b"/>
            <a:pathLst>
              <a:path w="38735" h="4622165">
                <a:moveTo>
                  <a:pt x="38112" y="4574679"/>
                </a:moveTo>
                <a:lnTo>
                  <a:pt x="0" y="4574679"/>
                </a:lnTo>
                <a:lnTo>
                  <a:pt x="0" y="4621949"/>
                </a:lnTo>
                <a:lnTo>
                  <a:pt x="38112" y="4621949"/>
                </a:lnTo>
                <a:lnTo>
                  <a:pt x="38112" y="4574679"/>
                </a:lnTo>
                <a:close/>
              </a:path>
              <a:path w="38735" h="4622165">
                <a:moveTo>
                  <a:pt x="38112" y="4422191"/>
                </a:moveTo>
                <a:lnTo>
                  <a:pt x="0" y="4422191"/>
                </a:lnTo>
                <a:lnTo>
                  <a:pt x="0" y="4536554"/>
                </a:lnTo>
                <a:lnTo>
                  <a:pt x="38112" y="4536554"/>
                </a:lnTo>
                <a:lnTo>
                  <a:pt x="38112" y="4422191"/>
                </a:lnTo>
                <a:close/>
              </a:path>
              <a:path w="38735" h="4622165">
                <a:moveTo>
                  <a:pt x="38112" y="4269702"/>
                </a:moveTo>
                <a:lnTo>
                  <a:pt x="0" y="4269702"/>
                </a:lnTo>
                <a:lnTo>
                  <a:pt x="0" y="4384065"/>
                </a:lnTo>
                <a:lnTo>
                  <a:pt x="38112" y="4384065"/>
                </a:lnTo>
                <a:lnTo>
                  <a:pt x="38112" y="4269702"/>
                </a:lnTo>
                <a:close/>
              </a:path>
              <a:path w="38735" h="4622165">
                <a:moveTo>
                  <a:pt x="38112" y="4117213"/>
                </a:moveTo>
                <a:lnTo>
                  <a:pt x="0" y="4117213"/>
                </a:lnTo>
                <a:lnTo>
                  <a:pt x="0" y="4231576"/>
                </a:lnTo>
                <a:lnTo>
                  <a:pt x="38112" y="4231576"/>
                </a:lnTo>
                <a:lnTo>
                  <a:pt x="38112" y="4117213"/>
                </a:lnTo>
                <a:close/>
              </a:path>
              <a:path w="38735" h="4622165">
                <a:moveTo>
                  <a:pt x="38112" y="3964724"/>
                </a:moveTo>
                <a:lnTo>
                  <a:pt x="0" y="3964724"/>
                </a:lnTo>
                <a:lnTo>
                  <a:pt x="0" y="4079087"/>
                </a:lnTo>
                <a:lnTo>
                  <a:pt x="38112" y="4079087"/>
                </a:lnTo>
                <a:lnTo>
                  <a:pt x="38112" y="3964724"/>
                </a:lnTo>
                <a:close/>
              </a:path>
              <a:path w="38735" h="4622165">
                <a:moveTo>
                  <a:pt x="38112" y="3812235"/>
                </a:moveTo>
                <a:lnTo>
                  <a:pt x="0" y="3812235"/>
                </a:lnTo>
                <a:lnTo>
                  <a:pt x="0" y="3926598"/>
                </a:lnTo>
                <a:lnTo>
                  <a:pt x="38112" y="3926598"/>
                </a:lnTo>
                <a:lnTo>
                  <a:pt x="38112" y="3812235"/>
                </a:lnTo>
                <a:close/>
              </a:path>
              <a:path w="38735" h="4622165">
                <a:moveTo>
                  <a:pt x="38112" y="3659746"/>
                </a:moveTo>
                <a:lnTo>
                  <a:pt x="0" y="3659746"/>
                </a:lnTo>
                <a:lnTo>
                  <a:pt x="0" y="3774109"/>
                </a:lnTo>
                <a:lnTo>
                  <a:pt x="38112" y="3774109"/>
                </a:lnTo>
                <a:lnTo>
                  <a:pt x="38112" y="3659746"/>
                </a:lnTo>
                <a:close/>
              </a:path>
              <a:path w="38735" h="4622165">
                <a:moveTo>
                  <a:pt x="38112" y="3507257"/>
                </a:moveTo>
                <a:lnTo>
                  <a:pt x="0" y="3507257"/>
                </a:lnTo>
                <a:lnTo>
                  <a:pt x="0" y="3621621"/>
                </a:lnTo>
                <a:lnTo>
                  <a:pt x="38112" y="3621621"/>
                </a:lnTo>
                <a:lnTo>
                  <a:pt x="38112" y="3507257"/>
                </a:lnTo>
                <a:close/>
              </a:path>
              <a:path w="38735" h="4622165">
                <a:moveTo>
                  <a:pt x="38112" y="3354768"/>
                </a:moveTo>
                <a:lnTo>
                  <a:pt x="0" y="3354768"/>
                </a:lnTo>
                <a:lnTo>
                  <a:pt x="0" y="3469132"/>
                </a:lnTo>
                <a:lnTo>
                  <a:pt x="38112" y="3469132"/>
                </a:lnTo>
                <a:lnTo>
                  <a:pt x="38112" y="3354768"/>
                </a:lnTo>
                <a:close/>
              </a:path>
              <a:path w="38735" h="4622165">
                <a:moveTo>
                  <a:pt x="38112" y="3202279"/>
                </a:moveTo>
                <a:lnTo>
                  <a:pt x="0" y="3202279"/>
                </a:lnTo>
                <a:lnTo>
                  <a:pt x="0" y="3316643"/>
                </a:lnTo>
                <a:lnTo>
                  <a:pt x="38112" y="3316643"/>
                </a:lnTo>
                <a:lnTo>
                  <a:pt x="38112" y="3202279"/>
                </a:lnTo>
                <a:close/>
              </a:path>
              <a:path w="38735" h="4622165">
                <a:moveTo>
                  <a:pt x="38112" y="3049778"/>
                </a:moveTo>
                <a:lnTo>
                  <a:pt x="0" y="3049778"/>
                </a:lnTo>
                <a:lnTo>
                  <a:pt x="0" y="3164154"/>
                </a:lnTo>
                <a:lnTo>
                  <a:pt x="38112" y="3164154"/>
                </a:lnTo>
                <a:lnTo>
                  <a:pt x="38112" y="3049778"/>
                </a:lnTo>
                <a:close/>
              </a:path>
              <a:path w="38735" h="4622165">
                <a:moveTo>
                  <a:pt x="38112" y="2897289"/>
                </a:moveTo>
                <a:lnTo>
                  <a:pt x="0" y="2897289"/>
                </a:lnTo>
                <a:lnTo>
                  <a:pt x="0" y="3011665"/>
                </a:lnTo>
                <a:lnTo>
                  <a:pt x="38112" y="3011665"/>
                </a:lnTo>
                <a:lnTo>
                  <a:pt x="38112" y="2897289"/>
                </a:lnTo>
                <a:close/>
              </a:path>
              <a:path w="38735" h="4622165">
                <a:moveTo>
                  <a:pt x="38112" y="2744800"/>
                </a:moveTo>
                <a:lnTo>
                  <a:pt x="0" y="2744800"/>
                </a:lnTo>
                <a:lnTo>
                  <a:pt x="0" y="2859176"/>
                </a:lnTo>
                <a:lnTo>
                  <a:pt x="38112" y="2859176"/>
                </a:lnTo>
                <a:lnTo>
                  <a:pt x="38112" y="2744800"/>
                </a:lnTo>
                <a:close/>
              </a:path>
              <a:path w="38735" h="4622165">
                <a:moveTo>
                  <a:pt x="38112" y="2592311"/>
                </a:moveTo>
                <a:lnTo>
                  <a:pt x="0" y="2592311"/>
                </a:lnTo>
                <a:lnTo>
                  <a:pt x="0" y="2706687"/>
                </a:lnTo>
                <a:lnTo>
                  <a:pt x="38112" y="2706687"/>
                </a:lnTo>
                <a:lnTo>
                  <a:pt x="38112" y="2592311"/>
                </a:lnTo>
                <a:close/>
              </a:path>
              <a:path w="38735" h="4622165">
                <a:moveTo>
                  <a:pt x="38112" y="2439822"/>
                </a:moveTo>
                <a:lnTo>
                  <a:pt x="0" y="2439822"/>
                </a:lnTo>
                <a:lnTo>
                  <a:pt x="0" y="2554198"/>
                </a:lnTo>
                <a:lnTo>
                  <a:pt x="38112" y="2554198"/>
                </a:lnTo>
                <a:lnTo>
                  <a:pt x="38112" y="2439822"/>
                </a:lnTo>
                <a:close/>
              </a:path>
              <a:path w="38735" h="4622165">
                <a:moveTo>
                  <a:pt x="38112" y="2287333"/>
                </a:moveTo>
                <a:lnTo>
                  <a:pt x="0" y="2287333"/>
                </a:lnTo>
                <a:lnTo>
                  <a:pt x="0" y="2401709"/>
                </a:lnTo>
                <a:lnTo>
                  <a:pt x="38112" y="2401709"/>
                </a:lnTo>
                <a:lnTo>
                  <a:pt x="38112" y="2287333"/>
                </a:lnTo>
                <a:close/>
              </a:path>
              <a:path w="38735" h="4622165">
                <a:moveTo>
                  <a:pt x="38112" y="2134844"/>
                </a:moveTo>
                <a:lnTo>
                  <a:pt x="0" y="2134844"/>
                </a:lnTo>
                <a:lnTo>
                  <a:pt x="0" y="2249220"/>
                </a:lnTo>
                <a:lnTo>
                  <a:pt x="38112" y="2249220"/>
                </a:lnTo>
                <a:lnTo>
                  <a:pt x="38112" y="2134844"/>
                </a:lnTo>
                <a:close/>
              </a:path>
              <a:path w="38735" h="4622165">
                <a:moveTo>
                  <a:pt x="38112" y="1982355"/>
                </a:moveTo>
                <a:lnTo>
                  <a:pt x="0" y="1982355"/>
                </a:lnTo>
                <a:lnTo>
                  <a:pt x="0" y="2096731"/>
                </a:lnTo>
                <a:lnTo>
                  <a:pt x="38112" y="2096731"/>
                </a:lnTo>
                <a:lnTo>
                  <a:pt x="38112" y="1982355"/>
                </a:lnTo>
                <a:close/>
              </a:path>
              <a:path w="38735" h="4622165">
                <a:moveTo>
                  <a:pt x="38112" y="1829866"/>
                </a:moveTo>
                <a:lnTo>
                  <a:pt x="0" y="1829866"/>
                </a:lnTo>
                <a:lnTo>
                  <a:pt x="0" y="1944243"/>
                </a:lnTo>
                <a:lnTo>
                  <a:pt x="38112" y="1944243"/>
                </a:lnTo>
                <a:lnTo>
                  <a:pt x="38112" y="1829866"/>
                </a:lnTo>
                <a:close/>
              </a:path>
              <a:path w="38735" h="4622165">
                <a:moveTo>
                  <a:pt x="38112" y="1677377"/>
                </a:moveTo>
                <a:lnTo>
                  <a:pt x="0" y="1677377"/>
                </a:lnTo>
                <a:lnTo>
                  <a:pt x="0" y="1791754"/>
                </a:lnTo>
                <a:lnTo>
                  <a:pt x="38112" y="1791754"/>
                </a:lnTo>
                <a:lnTo>
                  <a:pt x="38112" y="1677377"/>
                </a:lnTo>
                <a:close/>
              </a:path>
              <a:path w="38735" h="4622165">
                <a:moveTo>
                  <a:pt x="38112" y="1524889"/>
                </a:moveTo>
                <a:lnTo>
                  <a:pt x="0" y="1524889"/>
                </a:lnTo>
                <a:lnTo>
                  <a:pt x="0" y="1639265"/>
                </a:lnTo>
                <a:lnTo>
                  <a:pt x="38112" y="1639265"/>
                </a:lnTo>
                <a:lnTo>
                  <a:pt x="38112" y="1524889"/>
                </a:lnTo>
                <a:close/>
              </a:path>
              <a:path w="38735" h="4622165">
                <a:moveTo>
                  <a:pt x="38112" y="1372400"/>
                </a:moveTo>
                <a:lnTo>
                  <a:pt x="0" y="1372400"/>
                </a:lnTo>
                <a:lnTo>
                  <a:pt x="0" y="1486776"/>
                </a:lnTo>
                <a:lnTo>
                  <a:pt x="38112" y="1486776"/>
                </a:lnTo>
                <a:lnTo>
                  <a:pt x="38112" y="1372400"/>
                </a:lnTo>
                <a:close/>
              </a:path>
              <a:path w="38735" h="4622165">
                <a:moveTo>
                  <a:pt x="38112" y="1219911"/>
                </a:moveTo>
                <a:lnTo>
                  <a:pt x="0" y="1219911"/>
                </a:lnTo>
                <a:lnTo>
                  <a:pt x="0" y="1334287"/>
                </a:lnTo>
                <a:lnTo>
                  <a:pt x="38112" y="1334287"/>
                </a:lnTo>
                <a:lnTo>
                  <a:pt x="38112" y="1219911"/>
                </a:lnTo>
                <a:close/>
              </a:path>
              <a:path w="38735" h="4622165">
                <a:moveTo>
                  <a:pt x="38112" y="1067422"/>
                </a:moveTo>
                <a:lnTo>
                  <a:pt x="0" y="1067422"/>
                </a:lnTo>
                <a:lnTo>
                  <a:pt x="0" y="1181798"/>
                </a:lnTo>
                <a:lnTo>
                  <a:pt x="38112" y="1181798"/>
                </a:lnTo>
                <a:lnTo>
                  <a:pt x="38112" y="1067422"/>
                </a:lnTo>
                <a:close/>
              </a:path>
              <a:path w="38735" h="4622165">
                <a:moveTo>
                  <a:pt x="38112" y="914933"/>
                </a:moveTo>
                <a:lnTo>
                  <a:pt x="0" y="914933"/>
                </a:lnTo>
                <a:lnTo>
                  <a:pt x="0" y="1029309"/>
                </a:lnTo>
                <a:lnTo>
                  <a:pt x="38112" y="1029309"/>
                </a:lnTo>
                <a:lnTo>
                  <a:pt x="38112" y="914933"/>
                </a:lnTo>
                <a:close/>
              </a:path>
              <a:path w="38735" h="4622165">
                <a:moveTo>
                  <a:pt x="38112" y="762444"/>
                </a:moveTo>
                <a:lnTo>
                  <a:pt x="0" y="762444"/>
                </a:lnTo>
                <a:lnTo>
                  <a:pt x="0" y="876820"/>
                </a:lnTo>
                <a:lnTo>
                  <a:pt x="38112" y="876820"/>
                </a:lnTo>
                <a:lnTo>
                  <a:pt x="38112" y="762444"/>
                </a:lnTo>
                <a:close/>
              </a:path>
              <a:path w="38735" h="4622165">
                <a:moveTo>
                  <a:pt x="38112" y="609955"/>
                </a:moveTo>
                <a:lnTo>
                  <a:pt x="0" y="609955"/>
                </a:lnTo>
                <a:lnTo>
                  <a:pt x="0" y="724331"/>
                </a:lnTo>
                <a:lnTo>
                  <a:pt x="38112" y="724331"/>
                </a:lnTo>
                <a:lnTo>
                  <a:pt x="38112" y="609955"/>
                </a:lnTo>
                <a:close/>
              </a:path>
              <a:path w="38735" h="4622165">
                <a:moveTo>
                  <a:pt x="38112" y="457466"/>
                </a:moveTo>
                <a:lnTo>
                  <a:pt x="0" y="457466"/>
                </a:lnTo>
                <a:lnTo>
                  <a:pt x="0" y="571830"/>
                </a:lnTo>
                <a:lnTo>
                  <a:pt x="38112" y="571830"/>
                </a:lnTo>
                <a:lnTo>
                  <a:pt x="38112" y="457466"/>
                </a:lnTo>
                <a:close/>
              </a:path>
              <a:path w="38735" h="4622165">
                <a:moveTo>
                  <a:pt x="38112" y="304977"/>
                </a:moveTo>
                <a:lnTo>
                  <a:pt x="0" y="304977"/>
                </a:lnTo>
                <a:lnTo>
                  <a:pt x="0" y="419341"/>
                </a:lnTo>
                <a:lnTo>
                  <a:pt x="38112" y="419341"/>
                </a:lnTo>
                <a:lnTo>
                  <a:pt x="38112" y="304977"/>
                </a:lnTo>
                <a:close/>
              </a:path>
              <a:path w="38735" h="4622165">
                <a:moveTo>
                  <a:pt x="38112" y="152488"/>
                </a:moveTo>
                <a:lnTo>
                  <a:pt x="0" y="152488"/>
                </a:lnTo>
                <a:lnTo>
                  <a:pt x="0" y="266852"/>
                </a:lnTo>
                <a:lnTo>
                  <a:pt x="38112" y="266852"/>
                </a:lnTo>
                <a:lnTo>
                  <a:pt x="38112" y="152488"/>
                </a:lnTo>
                <a:close/>
              </a:path>
              <a:path w="38735" h="4622165">
                <a:moveTo>
                  <a:pt x="38112" y="0"/>
                </a:moveTo>
                <a:lnTo>
                  <a:pt x="0" y="0"/>
                </a:lnTo>
                <a:lnTo>
                  <a:pt x="0" y="114363"/>
                </a:lnTo>
                <a:lnTo>
                  <a:pt x="38112" y="114363"/>
                </a:lnTo>
                <a:lnTo>
                  <a:pt x="38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1" y="0"/>
                </a:lnTo>
                <a:lnTo>
                  <a:pt x="1301115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75D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597" y="1057592"/>
            <a:ext cx="5441428" cy="5212716"/>
          </a:xfrm>
          <a:prstGeom prst="rect">
            <a:avLst/>
          </a:prstGeom>
          <a:ln>
            <a:solidFill>
              <a:srgbClr val="FFFFFF"/>
            </a:solidFill>
          </a:ln>
        </p:spPr>
      </p:pic>
      <p:grpSp>
        <p:nvGrpSpPr>
          <p:cNvPr id="4" name="object 4"/>
          <p:cNvGrpSpPr/>
          <p:nvPr/>
        </p:nvGrpSpPr>
        <p:grpSpPr>
          <a:xfrm>
            <a:off x="6121941" y="1055396"/>
            <a:ext cx="6160135" cy="5212715"/>
            <a:chOff x="6121941" y="1055396"/>
            <a:chExt cx="6160135" cy="52127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108" y="1055396"/>
              <a:ext cx="5441429" cy="52127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941" y="1055396"/>
              <a:ext cx="819549" cy="520318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6311" y="1788265"/>
            <a:ext cx="6337935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spc="5" dirty="0">
                <a:solidFill>
                  <a:srgbClr val="2E2E2E"/>
                </a:solidFill>
                <a:latin typeface="Arial MT"/>
                <a:cs typeface="Arial MT"/>
              </a:rPr>
              <a:t>PARAGRAF</a:t>
            </a:r>
            <a:r>
              <a:rPr sz="4600" spc="-60" dirty="0">
                <a:solidFill>
                  <a:srgbClr val="2E2E2E"/>
                </a:solidFill>
                <a:latin typeface="Arial MT"/>
                <a:cs typeface="Arial MT"/>
              </a:rPr>
              <a:t> </a:t>
            </a:r>
            <a:r>
              <a:rPr sz="4600" spc="5" dirty="0">
                <a:solidFill>
                  <a:srgbClr val="2E2E2E"/>
                </a:solidFill>
                <a:latin typeface="Arial MT"/>
                <a:cs typeface="Arial MT"/>
              </a:rPr>
              <a:t>DEDUKTIF</a:t>
            </a:r>
            <a:endParaRPr sz="4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380" y="3679171"/>
            <a:ext cx="297434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25" dirty="0">
                <a:solidFill>
                  <a:srgbClr val="2E2E2E"/>
                </a:solidFill>
                <a:latin typeface="Verdana"/>
                <a:cs typeface="Verdana"/>
              </a:rPr>
              <a:t>f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8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ng 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1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5" dirty="0">
                <a:solidFill>
                  <a:srgbClr val="2E2E2E"/>
                </a:solidFill>
                <a:latin typeface="Verdana"/>
                <a:cs typeface="Verdana"/>
              </a:rPr>
              <a:t>a  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080" y="3167315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35" y="492069"/>
                </a:moveTo>
                <a:lnTo>
                  <a:pt x="196450" y="487071"/>
                </a:lnTo>
                <a:lnTo>
                  <a:pt x="150266" y="472734"/>
                </a:lnTo>
                <a:lnTo>
                  <a:pt x="108474" y="450050"/>
                </a:lnTo>
                <a:lnTo>
                  <a:pt x="72061" y="420007"/>
                </a:lnTo>
                <a:lnTo>
                  <a:pt x="42018" y="383595"/>
                </a:lnTo>
                <a:lnTo>
                  <a:pt x="19334" y="341802"/>
                </a:lnTo>
                <a:lnTo>
                  <a:pt x="4998" y="295619"/>
                </a:lnTo>
                <a:lnTo>
                  <a:pt x="0" y="246034"/>
                </a:lnTo>
                <a:lnTo>
                  <a:pt x="4998" y="196450"/>
                </a:lnTo>
                <a:lnTo>
                  <a:pt x="19334" y="150266"/>
                </a:lnTo>
                <a:lnTo>
                  <a:pt x="42018" y="108474"/>
                </a:lnTo>
                <a:lnTo>
                  <a:pt x="72061" y="72061"/>
                </a:lnTo>
                <a:lnTo>
                  <a:pt x="108474" y="42018"/>
                </a:lnTo>
                <a:lnTo>
                  <a:pt x="150266" y="19334"/>
                </a:lnTo>
                <a:lnTo>
                  <a:pt x="196450" y="4998"/>
                </a:lnTo>
                <a:lnTo>
                  <a:pt x="246034" y="0"/>
                </a:lnTo>
                <a:lnTo>
                  <a:pt x="295619" y="4998"/>
                </a:lnTo>
                <a:lnTo>
                  <a:pt x="341802" y="19334"/>
                </a:lnTo>
                <a:lnTo>
                  <a:pt x="383595" y="42018"/>
                </a:lnTo>
                <a:lnTo>
                  <a:pt x="420007" y="72061"/>
                </a:lnTo>
                <a:lnTo>
                  <a:pt x="450050" y="108474"/>
                </a:lnTo>
                <a:lnTo>
                  <a:pt x="472734" y="150266"/>
                </a:lnTo>
                <a:lnTo>
                  <a:pt x="487070" y="196450"/>
                </a:lnTo>
                <a:lnTo>
                  <a:pt x="492069" y="246034"/>
                </a:lnTo>
                <a:lnTo>
                  <a:pt x="487070" y="295619"/>
                </a:lnTo>
                <a:lnTo>
                  <a:pt x="472734" y="341802"/>
                </a:lnTo>
                <a:lnTo>
                  <a:pt x="450050" y="383595"/>
                </a:lnTo>
                <a:lnTo>
                  <a:pt x="420007" y="420007"/>
                </a:lnTo>
                <a:lnTo>
                  <a:pt x="383595" y="450050"/>
                </a:lnTo>
                <a:lnTo>
                  <a:pt x="341802" y="472734"/>
                </a:lnTo>
                <a:lnTo>
                  <a:pt x="295619" y="487071"/>
                </a:lnTo>
                <a:lnTo>
                  <a:pt x="246035" y="49206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6420" y="3265117"/>
            <a:ext cx="1098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425" dirty="0">
                <a:solidFill>
                  <a:srgbClr val="3F5895"/>
                </a:solidFill>
                <a:latin typeface="Tahoma"/>
                <a:cs typeface="Tahoma"/>
              </a:rPr>
              <a:t>1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20246" y="3167315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35" y="492069"/>
                </a:moveTo>
                <a:lnTo>
                  <a:pt x="196449" y="487071"/>
                </a:lnTo>
                <a:lnTo>
                  <a:pt x="150266" y="472734"/>
                </a:lnTo>
                <a:lnTo>
                  <a:pt x="108474" y="450050"/>
                </a:lnTo>
                <a:lnTo>
                  <a:pt x="72061" y="420007"/>
                </a:lnTo>
                <a:lnTo>
                  <a:pt x="42018" y="383595"/>
                </a:lnTo>
                <a:lnTo>
                  <a:pt x="19334" y="341802"/>
                </a:lnTo>
                <a:lnTo>
                  <a:pt x="4998" y="295619"/>
                </a:lnTo>
                <a:lnTo>
                  <a:pt x="0" y="246031"/>
                </a:lnTo>
                <a:lnTo>
                  <a:pt x="4998" y="196450"/>
                </a:lnTo>
                <a:lnTo>
                  <a:pt x="19334" y="150266"/>
                </a:lnTo>
                <a:lnTo>
                  <a:pt x="42018" y="108474"/>
                </a:lnTo>
                <a:lnTo>
                  <a:pt x="72061" y="72061"/>
                </a:lnTo>
                <a:lnTo>
                  <a:pt x="108474" y="42018"/>
                </a:lnTo>
                <a:lnTo>
                  <a:pt x="150266" y="19334"/>
                </a:lnTo>
                <a:lnTo>
                  <a:pt x="196449" y="4998"/>
                </a:lnTo>
                <a:lnTo>
                  <a:pt x="246033" y="0"/>
                </a:lnTo>
                <a:lnTo>
                  <a:pt x="295619" y="4998"/>
                </a:lnTo>
                <a:lnTo>
                  <a:pt x="341802" y="19334"/>
                </a:lnTo>
                <a:lnTo>
                  <a:pt x="383594" y="42018"/>
                </a:lnTo>
                <a:lnTo>
                  <a:pt x="420007" y="72061"/>
                </a:lnTo>
                <a:lnTo>
                  <a:pt x="450050" y="108474"/>
                </a:lnTo>
                <a:lnTo>
                  <a:pt x="472734" y="150266"/>
                </a:lnTo>
                <a:lnTo>
                  <a:pt x="487070" y="196450"/>
                </a:lnTo>
                <a:lnTo>
                  <a:pt x="492068" y="246034"/>
                </a:lnTo>
                <a:lnTo>
                  <a:pt x="487070" y="295619"/>
                </a:lnTo>
                <a:lnTo>
                  <a:pt x="472734" y="341802"/>
                </a:lnTo>
                <a:lnTo>
                  <a:pt x="450050" y="383595"/>
                </a:lnTo>
                <a:lnTo>
                  <a:pt x="420007" y="420007"/>
                </a:lnTo>
                <a:lnTo>
                  <a:pt x="383594" y="450050"/>
                </a:lnTo>
                <a:lnTo>
                  <a:pt x="341802" y="472734"/>
                </a:lnTo>
                <a:lnTo>
                  <a:pt x="295619" y="487071"/>
                </a:lnTo>
                <a:lnTo>
                  <a:pt x="246035" y="49206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79927" y="3265117"/>
            <a:ext cx="172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75" dirty="0">
                <a:solidFill>
                  <a:srgbClr val="3F5895"/>
                </a:solidFill>
                <a:latin typeface="Tahoma"/>
                <a:cs typeface="Tahoma"/>
              </a:rPr>
              <a:t>2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22848" y="3167315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35" y="492069"/>
                </a:moveTo>
                <a:lnTo>
                  <a:pt x="196449" y="487071"/>
                </a:lnTo>
                <a:lnTo>
                  <a:pt x="150266" y="472734"/>
                </a:lnTo>
                <a:lnTo>
                  <a:pt x="108473" y="450050"/>
                </a:lnTo>
                <a:lnTo>
                  <a:pt x="72061" y="420007"/>
                </a:lnTo>
                <a:lnTo>
                  <a:pt x="42018" y="383595"/>
                </a:lnTo>
                <a:lnTo>
                  <a:pt x="19334" y="341802"/>
                </a:lnTo>
                <a:lnTo>
                  <a:pt x="4998" y="295619"/>
                </a:lnTo>
                <a:lnTo>
                  <a:pt x="0" y="246029"/>
                </a:lnTo>
                <a:lnTo>
                  <a:pt x="4998" y="196450"/>
                </a:lnTo>
                <a:lnTo>
                  <a:pt x="19334" y="150266"/>
                </a:lnTo>
                <a:lnTo>
                  <a:pt x="42018" y="108474"/>
                </a:lnTo>
                <a:lnTo>
                  <a:pt x="72061" y="72061"/>
                </a:lnTo>
                <a:lnTo>
                  <a:pt x="108473" y="42018"/>
                </a:lnTo>
                <a:lnTo>
                  <a:pt x="150266" y="19334"/>
                </a:lnTo>
                <a:lnTo>
                  <a:pt x="196449" y="4998"/>
                </a:lnTo>
                <a:lnTo>
                  <a:pt x="246033" y="0"/>
                </a:lnTo>
                <a:lnTo>
                  <a:pt x="295618" y="4998"/>
                </a:lnTo>
                <a:lnTo>
                  <a:pt x="341802" y="19334"/>
                </a:lnTo>
                <a:lnTo>
                  <a:pt x="383594" y="42018"/>
                </a:lnTo>
                <a:lnTo>
                  <a:pt x="420007" y="72061"/>
                </a:lnTo>
                <a:lnTo>
                  <a:pt x="450050" y="108474"/>
                </a:lnTo>
                <a:lnTo>
                  <a:pt x="472734" y="150266"/>
                </a:lnTo>
                <a:lnTo>
                  <a:pt x="487070" y="196450"/>
                </a:lnTo>
                <a:lnTo>
                  <a:pt x="492068" y="246034"/>
                </a:lnTo>
                <a:lnTo>
                  <a:pt x="487070" y="295619"/>
                </a:lnTo>
                <a:lnTo>
                  <a:pt x="472734" y="341802"/>
                </a:lnTo>
                <a:lnTo>
                  <a:pt x="450050" y="383595"/>
                </a:lnTo>
                <a:lnTo>
                  <a:pt x="420007" y="420007"/>
                </a:lnTo>
                <a:lnTo>
                  <a:pt x="383594" y="450050"/>
                </a:lnTo>
                <a:lnTo>
                  <a:pt x="341802" y="472734"/>
                </a:lnTo>
                <a:lnTo>
                  <a:pt x="295618" y="487071"/>
                </a:lnTo>
                <a:lnTo>
                  <a:pt x="246035" y="49206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84433" y="3265117"/>
            <a:ext cx="1695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45" dirty="0">
                <a:solidFill>
                  <a:srgbClr val="3F5895"/>
                </a:solidFill>
                <a:latin typeface="Tahoma"/>
                <a:cs typeface="Tahoma"/>
              </a:rPr>
              <a:t>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7546" y="3679171"/>
            <a:ext cx="3147695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90" dirty="0">
                <a:solidFill>
                  <a:srgbClr val="2E2E2E"/>
                </a:solidFill>
                <a:latin typeface="Verdana"/>
                <a:cs typeface="Verdana"/>
              </a:rPr>
              <a:t>)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8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7546" y="4472039"/>
            <a:ext cx="3262629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90" dirty="0">
                <a:solidFill>
                  <a:srgbClr val="2E2E2E"/>
                </a:solidFill>
                <a:latin typeface="Verdana"/>
                <a:cs typeface="Verdana"/>
              </a:rPr>
              <a:t>)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8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7546" y="5264905"/>
            <a:ext cx="3002280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500" spc="-190" dirty="0">
                <a:solidFill>
                  <a:srgbClr val="2E2E2E"/>
                </a:solidFill>
                <a:latin typeface="Verdana"/>
                <a:cs typeface="Verdana"/>
              </a:rPr>
              <a:t>)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40" dirty="0">
                <a:solidFill>
                  <a:srgbClr val="2E2E2E"/>
                </a:solidFill>
                <a:latin typeface="Verdana"/>
                <a:cs typeface="Verdana"/>
              </a:rPr>
              <a:t>r  </a:t>
            </a:r>
            <a:r>
              <a:rPr sz="1500" dirty="0">
                <a:solidFill>
                  <a:srgbClr val="2E2E2E"/>
                </a:solidFill>
                <a:latin typeface="Verdana"/>
                <a:cs typeface="Verdana"/>
              </a:rPr>
              <a:t>paragraf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67649" y="3679171"/>
            <a:ext cx="404495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9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1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35" dirty="0">
                <a:solidFill>
                  <a:srgbClr val="2E2E2E"/>
                </a:solidFill>
                <a:latin typeface="Verdana"/>
                <a:cs typeface="Verdana"/>
              </a:rPr>
              <a:t>u  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225" dirty="0">
                <a:solidFill>
                  <a:srgbClr val="2E2E2E"/>
                </a:solidFill>
                <a:latin typeface="Verdana"/>
                <a:cs typeface="Verdana"/>
              </a:rPr>
              <a:t>.  </a:t>
            </a:r>
            <a:r>
              <a:rPr sz="1500" spc="16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 marL="12700" marR="147955">
              <a:lnSpc>
                <a:spcPct val="115599"/>
              </a:lnSpc>
            </a:pPr>
            <a:r>
              <a:rPr sz="1500" spc="2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1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5" dirty="0">
                <a:solidFill>
                  <a:srgbClr val="2E2E2E"/>
                </a:solidFill>
                <a:latin typeface="Verdana"/>
                <a:cs typeface="Verdana"/>
              </a:rPr>
              <a:t>a  </a:t>
            </a:r>
            <a:r>
              <a:rPr sz="1500" spc="-50" dirty="0">
                <a:solidFill>
                  <a:srgbClr val="2E2E2E"/>
                </a:solidFill>
                <a:latin typeface="Verdana"/>
                <a:cs typeface="Verdana"/>
              </a:rPr>
              <a:t>saja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yang </a:t>
            </a:r>
            <a:r>
              <a:rPr sz="1500" spc="-5" dirty="0">
                <a:solidFill>
                  <a:srgbClr val="2E2E2E"/>
                </a:solidFill>
                <a:latin typeface="Verdana"/>
                <a:cs typeface="Verdana"/>
              </a:rPr>
              <a:t>tersedia </a:t>
            </a:r>
            <a:r>
              <a:rPr sz="1500" spc="30" dirty="0">
                <a:solidFill>
                  <a:srgbClr val="2E2E2E"/>
                </a:solidFill>
                <a:latin typeface="Verdana"/>
                <a:cs typeface="Verdana"/>
              </a:rPr>
              <a:t>di </a:t>
            </a:r>
            <a:r>
              <a:rPr sz="1500" spc="-15" dirty="0">
                <a:solidFill>
                  <a:srgbClr val="2E2E2E"/>
                </a:solidFill>
                <a:latin typeface="Verdana"/>
                <a:cs typeface="Verdana"/>
              </a:rPr>
              <a:t>perusahaan, jadi 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1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1469" y="3200527"/>
            <a:ext cx="2007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E2E"/>
                </a:solidFill>
                <a:latin typeface="Arial MT"/>
                <a:cs typeface="Arial MT"/>
              </a:rPr>
              <a:t>PENGERTIAN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0091" y="3200527"/>
            <a:ext cx="1346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E2E"/>
                </a:solidFill>
                <a:latin typeface="Arial MT"/>
                <a:cs typeface="Arial MT"/>
              </a:rPr>
              <a:t>CIRI-CIRI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4220" y="3200527"/>
            <a:ext cx="1346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E2E"/>
                </a:solidFill>
                <a:latin typeface="Arial MT"/>
                <a:cs typeface="Arial MT"/>
              </a:rPr>
              <a:t>CONTOH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0" y="0"/>
                </a:moveTo>
                <a:lnTo>
                  <a:pt x="13011151" y="0"/>
                </a:lnTo>
                <a:lnTo>
                  <a:pt x="13011151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75D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239" y="1055396"/>
            <a:ext cx="5441428" cy="52127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121941" y="1055396"/>
            <a:ext cx="6160135" cy="5212715"/>
            <a:chOff x="6121941" y="1055396"/>
            <a:chExt cx="6160135" cy="52127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108" y="1055396"/>
              <a:ext cx="5441429" cy="52127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941" y="1055396"/>
              <a:ext cx="819549" cy="52031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12044" y="2137866"/>
            <a:ext cx="610997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00" spc="5" dirty="0">
                <a:solidFill>
                  <a:srgbClr val="2E2E2E"/>
                </a:solidFill>
                <a:latin typeface="Arial MT"/>
                <a:cs typeface="Arial MT"/>
              </a:rPr>
              <a:t>PARAGRAF</a:t>
            </a:r>
            <a:r>
              <a:rPr sz="4600" spc="-65" dirty="0">
                <a:solidFill>
                  <a:srgbClr val="2E2E2E"/>
                </a:solidFill>
                <a:latin typeface="Arial MT"/>
                <a:cs typeface="Arial MT"/>
              </a:rPr>
              <a:t> </a:t>
            </a:r>
            <a:r>
              <a:rPr sz="4600" spc="5" dirty="0">
                <a:solidFill>
                  <a:srgbClr val="2E2E2E"/>
                </a:solidFill>
                <a:latin typeface="Arial MT"/>
                <a:cs typeface="Arial MT"/>
              </a:rPr>
              <a:t>INDUKTIF</a:t>
            </a:r>
            <a:endParaRPr sz="46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2044" y="3943461"/>
            <a:ext cx="3030220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li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8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225" dirty="0">
                <a:solidFill>
                  <a:srgbClr val="2E2E2E"/>
                </a:solidFill>
                <a:latin typeface="Verdana"/>
                <a:cs typeface="Verdana"/>
              </a:rPr>
              <a:t>, 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25" dirty="0">
                <a:solidFill>
                  <a:srgbClr val="2E2E2E"/>
                </a:solidFill>
                <a:latin typeface="Verdana"/>
                <a:cs typeface="Verdana"/>
              </a:rPr>
              <a:t>f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li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35" dirty="0">
                <a:solidFill>
                  <a:srgbClr val="2E2E2E"/>
                </a:solidFill>
                <a:latin typeface="Verdana"/>
                <a:cs typeface="Verdana"/>
              </a:rPr>
              <a:t>u 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ii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li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1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5080" y="3413350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36" y="492069"/>
                </a:moveTo>
                <a:lnTo>
                  <a:pt x="196450" y="487071"/>
                </a:lnTo>
                <a:lnTo>
                  <a:pt x="150266" y="472735"/>
                </a:lnTo>
                <a:lnTo>
                  <a:pt x="108474" y="450050"/>
                </a:lnTo>
                <a:lnTo>
                  <a:pt x="72061" y="420007"/>
                </a:lnTo>
                <a:lnTo>
                  <a:pt x="42018" y="383595"/>
                </a:lnTo>
                <a:lnTo>
                  <a:pt x="19334" y="341802"/>
                </a:lnTo>
                <a:lnTo>
                  <a:pt x="4998" y="295619"/>
                </a:lnTo>
                <a:lnTo>
                  <a:pt x="0" y="246034"/>
                </a:lnTo>
                <a:lnTo>
                  <a:pt x="4998" y="196450"/>
                </a:lnTo>
                <a:lnTo>
                  <a:pt x="19334" y="150266"/>
                </a:lnTo>
                <a:lnTo>
                  <a:pt x="42018" y="108474"/>
                </a:lnTo>
                <a:lnTo>
                  <a:pt x="72061" y="72061"/>
                </a:lnTo>
                <a:lnTo>
                  <a:pt x="108474" y="42018"/>
                </a:lnTo>
                <a:lnTo>
                  <a:pt x="150266" y="19334"/>
                </a:lnTo>
                <a:lnTo>
                  <a:pt x="196450" y="4998"/>
                </a:lnTo>
                <a:lnTo>
                  <a:pt x="246034" y="0"/>
                </a:lnTo>
                <a:lnTo>
                  <a:pt x="295619" y="4998"/>
                </a:lnTo>
                <a:lnTo>
                  <a:pt x="341802" y="19334"/>
                </a:lnTo>
                <a:lnTo>
                  <a:pt x="383595" y="42018"/>
                </a:lnTo>
                <a:lnTo>
                  <a:pt x="420007" y="72061"/>
                </a:lnTo>
                <a:lnTo>
                  <a:pt x="450050" y="108474"/>
                </a:lnTo>
                <a:lnTo>
                  <a:pt x="472734" y="150266"/>
                </a:lnTo>
                <a:lnTo>
                  <a:pt x="487070" y="196450"/>
                </a:lnTo>
                <a:lnTo>
                  <a:pt x="492069" y="246034"/>
                </a:lnTo>
                <a:lnTo>
                  <a:pt x="487070" y="295619"/>
                </a:lnTo>
                <a:lnTo>
                  <a:pt x="472734" y="341802"/>
                </a:lnTo>
                <a:lnTo>
                  <a:pt x="450050" y="383595"/>
                </a:lnTo>
                <a:lnTo>
                  <a:pt x="420007" y="420007"/>
                </a:lnTo>
                <a:lnTo>
                  <a:pt x="383595" y="450050"/>
                </a:lnTo>
                <a:lnTo>
                  <a:pt x="341802" y="472735"/>
                </a:lnTo>
                <a:lnTo>
                  <a:pt x="295619" y="487071"/>
                </a:lnTo>
                <a:lnTo>
                  <a:pt x="246036" y="49206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6420" y="3511152"/>
            <a:ext cx="1098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425" dirty="0">
                <a:solidFill>
                  <a:srgbClr val="3F5895"/>
                </a:solidFill>
                <a:latin typeface="Tahoma"/>
                <a:cs typeface="Tahoma"/>
              </a:rPr>
              <a:t>1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88642" y="3435167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35" y="492069"/>
                </a:moveTo>
                <a:lnTo>
                  <a:pt x="196449" y="487071"/>
                </a:lnTo>
                <a:lnTo>
                  <a:pt x="150266" y="472734"/>
                </a:lnTo>
                <a:lnTo>
                  <a:pt x="108473" y="450050"/>
                </a:lnTo>
                <a:lnTo>
                  <a:pt x="72061" y="420007"/>
                </a:lnTo>
                <a:lnTo>
                  <a:pt x="42018" y="383595"/>
                </a:lnTo>
                <a:lnTo>
                  <a:pt x="19333" y="341802"/>
                </a:lnTo>
                <a:lnTo>
                  <a:pt x="4997" y="295619"/>
                </a:lnTo>
                <a:lnTo>
                  <a:pt x="0" y="246028"/>
                </a:lnTo>
                <a:lnTo>
                  <a:pt x="4997" y="196450"/>
                </a:lnTo>
                <a:lnTo>
                  <a:pt x="19333" y="150266"/>
                </a:lnTo>
                <a:lnTo>
                  <a:pt x="42018" y="108474"/>
                </a:lnTo>
                <a:lnTo>
                  <a:pt x="72061" y="72061"/>
                </a:lnTo>
                <a:lnTo>
                  <a:pt x="108473" y="42018"/>
                </a:lnTo>
                <a:lnTo>
                  <a:pt x="150266" y="19334"/>
                </a:lnTo>
                <a:lnTo>
                  <a:pt x="196449" y="4998"/>
                </a:lnTo>
                <a:lnTo>
                  <a:pt x="246033" y="0"/>
                </a:lnTo>
                <a:lnTo>
                  <a:pt x="295618" y="4998"/>
                </a:lnTo>
                <a:lnTo>
                  <a:pt x="341801" y="19334"/>
                </a:lnTo>
                <a:lnTo>
                  <a:pt x="383594" y="42018"/>
                </a:lnTo>
                <a:lnTo>
                  <a:pt x="420007" y="72061"/>
                </a:lnTo>
                <a:lnTo>
                  <a:pt x="450050" y="108474"/>
                </a:lnTo>
                <a:lnTo>
                  <a:pt x="472734" y="150266"/>
                </a:lnTo>
                <a:lnTo>
                  <a:pt x="487070" y="196450"/>
                </a:lnTo>
                <a:lnTo>
                  <a:pt x="492067" y="246034"/>
                </a:lnTo>
                <a:lnTo>
                  <a:pt x="487070" y="295619"/>
                </a:lnTo>
                <a:lnTo>
                  <a:pt x="472734" y="341802"/>
                </a:lnTo>
                <a:lnTo>
                  <a:pt x="450050" y="383595"/>
                </a:lnTo>
                <a:lnTo>
                  <a:pt x="420007" y="420007"/>
                </a:lnTo>
                <a:lnTo>
                  <a:pt x="383594" y="450050"/>
                </a:lnTo>
                <a:lnTo>
                  <a:pt x="341801" y="472734"/>
                </a:lnTo>
                <a:lnTo>
                  <a:pt x="295618" y="487071"/>
                </a:lnTo>
                <a:lnTo>
                  <a:pt x="246035" y="49206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48321" y="3532969"/>
            <a:ext cx="172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75" dirty="0">
                <a:solidFill>
                  <a:srgbClr val="3F5895"/>
                </a:solidFill>
                <a:latin typeface="Tahoma"/>
                <a:cs typeface="Tahoma"/>
              </a:rPr>
              <a:t>2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80349" y="1508468"/>
            <a:ext cx="492125" cy="492125"/>
          </a:xfrm>
          <a:custGeom>
            <a:avLst/>
            <a:gdLst/>
            <a:ahLst/>
            <a:cxnLst/>
            <a:rect l="l" t="t" r="r" b="b"/>
            <a:pathLst>
              <a:path w="492125" h="492125">
                <a:moveTo>
                  <a:pt x="246037" y="492069"/>
                </a:moveTo>
                <a:lnTo>
                  <a:pt x="196449" y="487070"/>
                </a:lnTo>
                <a:lnTo>
                  <a:pt x="150266" y="472734"/>
                </a:lnTo>
                <a:lnTo>
                  <a:pt x="108474" y="450050"/>
                </a:lnTo>
                <a:lnTo>
                  <a:pt x="72061" y="420007"/>
                </a:lnTo>
                <a:lnTo>
                  <a:pt x="42018" y="383595"/>
                </a:lnTo>
                <a:lnTo>
                  <a:pt x="19334" y="341802"/>
                </a:lnTo>
                <a:lnTo>
                  <a:pt x="4998" y="295619"/>
                </a:lnTo>
                <a:lnTo>
                  <a:pt x="0" y="246032"/>
                </a:lnTo>
                <a:lnTo>
                  <a:pt x="4998" y="196450"/>
                </a:lnTo>
                <a:lnTo>
                  <a:pt x="19334" y="150266"/>
                </a:lnTo>
                <a:lnTo>
                  <a:pt x="42018" y="108474"/>
                </a:lnTo>
                <a:lnTo>
                  <a:pt x="72061" y="72061"/>
                </a:lnTo>
                <a:lnTo>
                  <a:pt x="108474" y="42018"/>
                </a:lnTo>
                <a:lnTo>
                  <a:pt x="150266" y="19334"/>
                </a:lnTo>
                <a:lnTo>
                  <a:pt x="196449" y="4998"/>
                </a:lnTo>
                <a:lnTo>
                  <a:pt x="246034" y="0"/>
                </a:lnTo>
                <a:lnTo>
                  <a:pt x="295618" y="4998"/>
                </a:lnTo>
                <a:lnTo>
                  <a:pt x="341802" y="19334"/>
                </a:lnTo>
                <a:lnTo>
                  <a:pt x="383594" y="42018"/>
                </a:lnTo>
                <a:lnTo>
                  <a:pt x="420007" y="72061"/>
                </a:lnTo>
                <a:lnTo>
                  <a:pt x="450050" y="108474"/>
                </a:lnTo>
                <a:lnTo>
                  <a:pt x="472734" y="150266"/>
                </a:lnTo>
                <a:lnTo>
                  <a:pt x="487070" y="196450"/>
                </a:lnTo>
                <a:lnTo>
                  <a:pt x="492069" y="246034"/>
                </a:lnTo>
                <a:lnTo>
                  <a:pt x="487070" y="295619"/>
                </a:lnTo>
                <a:lnTo>
                  <a:pt x="472734" y="341802"/>
                </a:lnTo>
                <a:lnTo>
                  <a:pt x="450050" y="383595"/>
                </a:lnTo>
                <a:lnTo>
                  <a:pt x="420007" y="420007"/>
                </a:lnTo>
                <a:lnTo>
                  <a:pt x="383594" y="450050"/>
                </a:lnTo>
                <a:lnTo>
                  <a:pt x="341802" y="472734"/>
                </a:lnTo>
                <a:lnTo>
                  <a:pt x="295618" y="487070"/>
                </a:lnTo>
                <a:lnTo>
                  <a:pt x="246037" y="492069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1935" y="1606269"/>
            <a:ext cx="1695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45" dirty="0">
                <a:solidFill>
                  <a:srgbClr val="3F5895"/>
                </a:solidFill>
                <a:latin typeface="Tahoma"/>
                <a:cs typeface="Tahoma"/>
              </a:rPr>
              <a:t>3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9237" y="3943461"/>
            <a:ext cx="2599055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90" dirty="0">
                <a:solidFill>
                  <a:srgbClr val="2E2E2E"/>
                </a:solidFill>
                <a:latin typeface="Verdana"/>
                <a:cs typeface="Verdana"/>
              </a:rPr>
              <a:t>)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li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5" dirty="0">
                <a:solidFill>
                  <a:srgbClr val="2E2E2E"/>
                </a:solidFill>
                <a:latin typeface="Verdana"/>
                <a:cs typeface="Verdana"/>
              </a:rPr>
              <a:t>i  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85" dirty="0">
                <a:solidFill>
                  <a:srgbClr val="2E2E2E"/>
                </a:solidFill>
                <a:latin typeface="Verdana"/>
                <a:cs typeface="Verdana"/>
              </a:rPr>
              <a:t>w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25" dirty="0">
                <a:solidFill>
                  <a:srgbClr val="2E2E2E"/>
                </a:solidFill>
                <a:latin typeface="Verdana"/>
                <a:cs typeface="Verdana"/>
              </a:rPr>
              <a:t>f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9237" y="4736327"/>
            <a:ext cx="256667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90" dirty="0">
                <a:solidFill>
                  <a:srgbClr val="2E2E2E"/>
                </a:solidFill>
                <a:latin typeface="Verdana"/>
                <a:cs typeface="Verdana"/>
              </a:rPr>
              <a:t>)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li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5" dirty="0">
                <a:solidFill>
                  <a:srgbClr val="2E2E2E"/>
                </a:solidFill>
                <a:latin typeface="Verdana"/>
                <a:cs typeface="Verdana"/>
              </a:rPr>
              <a:t>i 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ng 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dirty="0">
                <a:solidFill>
                  <a:srgbClr val="2E2E2E"/>
                </a:solidFill>
                <a:latin typeface="Verdana"/>
                <a:cs typeface="Verdana"/>
              </a:rPr>
              <a:t>penjelasan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2003" y="2115238"/>
            <a:ext cx="4044950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9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1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35" dirty="0">
                <a:solidFill>
                  <a:srgbClr val="2E2E2E"/>
                </a:solidFill>
                <a:latin typeface="Verdana"/>
                <a:cs typeface="Verdana"/>
              </a:rPr>
              <a:t>u  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225" dirty="0">
                <a:solidFill>
                  <a:srgbClr val="2E2E2E"/>
                </a:solidFill>
                <a:latin typeface="Verdana"/>
                <a:cs typeface="Verdana"/>
              </a:rPr>
              <a:t>.  </a:t>
            </a:r>
            <a:r>
              <a:rPr sz="1500" spc="16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c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 marL="12700" marR="147955">
              <a:lnSpc>
                <a:spcPct val="115599"/>
              </a:lnSpc>
            </a:pPr>
            <a:r>
              <a:rPr sz="1500" spc="2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,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1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5" dirty="0">
                <a:solidFill>
                  <a:srgbClr val="2E2E2E"/>
                </a:solidFill>
                <a:latin typeface="Verdana"/>
                <a:cs typeface="Verdana"/>
              </a:rPr>
              <a:t>a  </a:t>
            </a:r>
            <a:r>
              <a:rPr sz="1500" spc="-50" dirty="0">
                <a:solidFill>
                  <a:srgbClr val="2E2E2E"/>
                </a:solidFill>
                <a:latin typeface="Verdana"/>
                <a:cs typeface="Verdana"/>
              </a:rPr>
              <a:t>saja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yang </a:t>
            </a:r>
            <a:r>
              <a:rPr sz="1500" spc="-5" dirty="0">
                <a:solidFill>
                  <a:srgbClr val="2E2E2E"/>
                </a:solidFill>
                <a:latin typeface="Verdana"/>
                <a:cs typeface="Verdana"/>
              </a:rPr>
              <a:t>tersedia </a:t>
            </a:r>
            <a:r>
              <a:rPr sz="1500" spc="30" dirty="0">
                <a:solidFill>
                  <a:srgbClr val="2E2E2E"/>
                </a:solidFill>
                <a:latin typeface="Verdana"/>
                <a:cs typeface="Verdana"/>
              </a:rPr>
              <a:t>di </a:t>
            </a:r>
            <a:r>
              <a:rPr sz="1500" spc="-15" dirty="0">
                <a:solidFill>
                  <a:srgbClr val="2E2E2E"/>
                </a:solidFill>
                <a:latin typeface="Verdana"/>
                <a:cs typeface="Verdana"/>
              </a:rPr>
              <a:t>perusahaan, jadi 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10" dirty="0">
                <a:solidFill>
                  <a:srgbClr val="2E2E2E"/>
                </a:solidFill>
                <a:latin typeface="Verdana"/>
                <a:cs typeface="Verdana"/>
              </a:rPr>
              <a:t>j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40" dirty="0">
                <a:solidFill>
                  <a:srgbClr val="2E2E2E"/>
                </a:solidFill>
                <a:latin typeface="Verdana"/>
                <a:cs typeface="Verdana"/>
              </a:rPr>
              <a:t>n 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2003" y="4493838"/>
            <a:ext cx="4099560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Pengguna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2E2E2E"/>
                </a:solidFill>
                <a:latin typeface="Verdana"/>
                <a:cs typeface="Verdana"/>
              </a:rPr>
              <a:t>bisa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2E2E2E"/>
                </a:solidFill>
                <a:latin typeface="Verdana"/>
                <a:cs typeface="Verdana"/>
              </a:rPr>
              <a:t>mengalami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kondisi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2E2E2E"/>
                </a:solidFill>
                <a:latin typeface="Verdana"/>
                <a:cs typeface="Verdana"/>
              </a:rPr>
              <a:t>mental </a:t>
            </a:r>
            <a:r>
              <a:rPr sz="1500" spc="-509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125" dirty="0">
                <a:solidFill>
                  <a:srgbClr val="2E2E2E"/>
                </a:solidFill>
                <a:latin typeface="Verdana"/>
                <a:cs typeface="Verdana"/>
              </a:rPr>
              <a:t>m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55" dirty="0">
                <a:solidFill>
                  <a:srgbClr val="2E2E2E"/>
                </a:solidFill>
                <a:latin typeface="Verdana"/>
                <a:cs typeface="Verdana"/>
              </a:rPr>
              <a:t>u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80" dirty="0">
                <a:solidFill>
                  <a:srgbClr val="2E2E2E"/>
                </a:solidFill>
                <a:latin typeface="Verdana"/>
                <a:cs typeface="Verdana"/>
              </a:rPr>
              <a:t>y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p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t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ng  </a:t>
            </a:r>
            <a:r>
              <a:rPr sz="1500" spc="-40" dirty="0">
                <a:solidFill>
                  <a:srgbClr val="2E2E2E"/>
                </a:solidFill>
                <a:latin typeface="Verdana"/>
                <a:cs typeface="Verdana"/>
              </a:rPr>
              <a:t>gila. </a:t>
            </a:r>
            <a:r>
              <a:rPr sz="1500" spc="15" dirty="0">
                <a:solidFill>
                  <a:srgbClr val="2E2E2E"/>
                </a:solidFill>
                <a:latin typeface="Verdana"/>
                <a:cs typeface="Verdana"/>
              </a:rPr>
              <a:t>Narkoba </a:t>
            </a:r>
            <a:r>
              <a:rPr sz="1500" spc="65" dirty="0">
                <a:solidFill>
                  <a:srgbClr val="2E2E2E"/>
                </a:solidFill>
                <a:latin typeface="Verdana"/>
                <a:cs typeface="Verdana"/>
              </a:rPr>
              <a:t>pun </a:t>
            </a:r>
            <a:r>
              <a:rPr sz="1500" spc="-15" dirty="0">
                <a:solidFill>
                  <a:srgbClr val="2E2E2E"/>
                </a:solidFill>
                <a:latin typeface="Verdana"/>
                <a:cs typeface="Verdana"/>
              </a:rPr>
              <a:t>jadi </a:t>
            </a:r>
            <a:r>
              <a:rPr sz="1500" spc="50" dirty="0">
                <a:solidFill>
                  <a:srgbClr val="2E2E2E"/>
                </a:solidFill>
                <a:latin typeface="Verdana"/>
                <a:cs typeface="Verdana"/>
              </a:rPr>
              <a:t>pemicu 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perilaku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aneh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2E2E2E"/>
                </a:solidFill>
                <a:latin typeface="Verdana"/>
                <a:cs typeface="Verdana"/>
              </a:rPr>
              <a:t>para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2E2E2E"/>
                </a:solidFill>
                <a:latin typeface="Verdana"/>
                <a:cs typeface="Verdana"/>
              </a:rPr>
              <a:t>pengguna</a:t>
            </a:r>
            <a:r>
              <a:rPr sz="1500" spc="-135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yang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2E2E2E"/>
                </a:solidFill>
                <a:latin typeface="Verdana"/>
                <a:cs typeface="Verdana"/>
              </a:rPr>
              <a:t>bisa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2E2E2E"/>
                </a:solidFill>
                <a:latin typeface="Verdana"/>
                <a:cs typeface="Verdana"/>
              </a:rPr>
              <a:t>merugikan </a:t>
            </a:r>
            <a:r>
              <a:rPr sz="1500" spc="-509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2E2E2E"/>
                </a:solidFill>
                <a:latin typeface="Verdana"/>
                <a:cs typeface="Verdana"/>
              </a:rPr>
              <a:t>o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90" dirty="0">
                <a:solidFill>
                  <a:srgbClr val="2E2E2E"/>
                </a:solidFill>
                <a:latin typeface="Verdana"/>
                <a:cs typeface="Verdana"/>
              </a:rPr>
              <a:t>g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l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b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h</a:t>
            </a:r>
            <a:r>
              <a:rPr sz="1500" spc="10" dirty="0">
                <a:solidFill>
                  <a:srgbClr val="2E2E2E"/>
                </a:solidFill>
                <a:latin typeface="Verdana"/>
                <a:cs typeface="Verdana"/>
              </a:rPr>
              <a:t>k</a:t>
            </a:r>
            <a:r>
              <a:rPr sz="1500" spc="-20" dirty="0">
                <a:solidFill>
                  <a:srgbClr val="2E2E2E"/>
                </a:solidFill>
                <a:latin typeface="Verdana"/>
                <a:cs typeface="Verdana"/>
              </a:rPr>
              <a:t>a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140" dirty="0">
                <a:solidFill>
                  <a:srgbClr val="2E2E2E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2E2E2E"/>
                </a:solidFill>
                <a:latin typeface="Verdana"/>
                <a:cs typeface="Verdana"/>
              </a:rPr>
              <a:t>s</a:t>
            </a:r>
            <a:r>
              <a:rPr sz="1500" spc="5" dirty="0">
                <a:solidFill>
                  <a:srgbClr val="2E2E2E"/>
                </a:solidFill>
                <a:latin typeface="Verdana"/>
                <a:cs typeface="Verdana"/>
              </a:rPr>
              <a:t>e</a:t>
            </a:r>
            <a:r>
              <a:rPr sz="1500" spc="60" dirty="0">
                <a:solidFill>
                  <a:srgbClr val="2E2E2E"/>
                </a:solidFill>
                <a:latin typeface="Verdana"/>
                <a:cs typeface="Verdana"/>
              </a:rPr>
              <a:t>n</a:t>
            </a:r>
            <a:r>
              <a:rPr sz="1500" spc="75" dirty="0">
                <a:solidFill>
                  <a:srgbClr val="2E2E2E"/>
                </a:solidFill>
                <a:latin typeface="Verdana"/>
                <a:cs typeface="Verdana"/>
              </a:rPr>
              <a:t>d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45" dirty="0">
                <a:solidFill>
                  <a:srgbClr val="2E2E2E"/>
                </a:solidFill>
                <a:latin typeface="Verdana"/>
                <a:cs typeface="Verdana"/>
              </a:rPr>
              <a:t>r</a:t>
            </a:r>
            <a:r>
              <a:rPr sz="1500" spc="-10" dirty="0">
                <a:solidFill>
                  <a:srgbClr val="2E2E2E"/>
                </a:solidFill>
                <a:latin typeface="Verdana"/>
                <a:cs typeface="Verdana"/>
              </a:rPr>
              <a:t>i</a:t>
            </a:r>
            <a:r>
              <a:rPr sz="1500" spc="-229" dirty="0">
                <a:solidFill>
                  <a:srgbClr val="2E2E2E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5036" y="3446562"/>
            <a:ext cx="2007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E2E"/>
                </a:solidFill>
                <a:latin typeface="Arial MT"/>
                <a:cs typeface="Arial MT"/>
              </a:rPr>
              <a:t>PENGERTIAN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5229" y="3468379"/>
            <a:ext cx="1346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E2E"/>
                </a:solidFill>
                <a:latin typeface="Arial MT"/>
                <a:cs typeface="Arial MT"/>
              </a:rPr>
              <a:t>CIRI-CIRI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495753" y="1541680"/>
            <a:ext cx="1346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E2E"/>
                </a:solidFill>
                <a:latin typeface="Arial MT"/>
                <a:cs typeface="Arial MT"/>
              </a:rPr>
              <a:t>CONTOH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2956</Words>
  <Application>Microsoft Office PowerPoint</Application>
  <PresentationFormat>Custom</PresentationFormat>
  <Paragraphs>164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Agency FB</vt:lpstr>
      <vt:lpstr>Arial</vt:lpstr>
      <vt:lpstr>Arial MT</vt:lpstr>
      <vt:lpstr>Bahnschrift Light</vt:lpstr>
      <vt:lpstr>Calibri</vt:lpstr>
      <vt:lpstr>Calibri Light</vt:lpstr>
      <vt:lpstr>Cambria</vt:lpstr>
      <vt:lpstr>Elephant</vt:lpstr>
      <vt:lpstr>Lucida Sans Unicode</vt:lpstr>
      <vt:lpstr>Microsoft Sans Serif</vt:lpstr>
      <vt:lpstr>Segoe UI</vt:lpstr>
      <vt:lpstr>Sitka Display Semibold</vt:lpstr>
      <vt:lpstr>Sitka Heading Semibold</vt:lpstr>
      <vt:lpstr>Tahoma</vt:lpstr>
      <vt:lpstr>Tempus Sans ITC</vt:lpstr>
      <vt:lpstr>Trebuchet MS</vt:lpstr>
      <vt:lpstr>Verdana</vt:lpstr>
      <vt:lpstr>Office Theme</vt:lpstr>
      <vt:lpstr>B I O G R A F I</vt:lpstr>
      <vt:lpstr>DAFTAR ISI</vt:lpstr>
      <vt:lpstr>Pengertian dan isi  Biografi</vt:lpstr>
      <vt:lpstr>PowerPoint Presentation</vt:lpstr>
      <vt:lpstr>Biografi adalah sebuah karya sastra yang memuat catatan  perjalanan hidup seseorang dari lahir hingga meninggal.</vt:lpstr>
      <vt:lpstr>Biografi adalah sebuah karya sastra yang memuat catatan  perjalanan hidup seseorang dari lahir hingga meninggal.</vt:lpstr>
      <vt:lpstr>Ide pokok dan ide penjelas</vt:lpstr>
      <vt:lpstr>PARAGRAF DEDUKTIF</vt:lpstr>
      <vt:lpstr>CONTOH</vt:lpstr>
      <vt:lpstr>STRUKTUR BIOGRAFI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Initiatives Business Website in Light Blue White Pink 2D Illustration Style</dc:title>
  <dc:creator>Fendy VPN</dc:creator>
  <cp:keywords>DAFcZyHAPnI,BAE6mJvIP7o</cp:keywords>
  <cp:lastModifiedBy>User</cp:lastModifiedBy>
  <cp:revision>44</cp:revision>
  <dcterms:created xsi:type="dcterms:W3CDTF">2023-03-16T10:37:29Z</dcterms:created>
  <dcterms:modified xsi:type="dcterms:W3CDTF">2023-04-03T06:26:19Z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2023-03-16T00:00:00Z</vt:filetime>
  </property>
</Properties>
</file>