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4A0B3-294C-0B45-9AFC-BC238F5F0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1D78E5-C052-AB47-85D3-757C36D31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C3C2F-0A27-B44F-97DE-56D0B7EE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53B8A-B700-4241-8780-B9DAFCF4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65E39-1555-554A-A881-879CDAF6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60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7E5C-E1DF-8E42-B917-74848CCC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E65A5-C77B-EF41-8114-A692337A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4145C-6434-AA45-85DA-414D9611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5E84-00D9-0D40-828C-C6A1FFC9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6BAAF-B78D-B749-BB8B-88F7A92C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7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37959-B19E-9947-998F-E4BDD398D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1D940-8EE9-C643-B6A4-4F989211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C0436-4977-1344-9AE0-0027B8D4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E80F7-71F0-DA4A-9C41-1FA6C1D5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FABAA-6EC9-624C-8B8E-E0CCA12E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2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EFE6-AD05-B049-9720-EE0C82B8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A34B7-16B1-F84A-9DFB-8DAA0242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7D47E-7EB8-914B-BE34-5F8CCAF1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BCA4E-4952-2245-A40A-A34FEF81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C7AFC-709D-0A49-80C5-53BE1D3E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4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2EEA2-ACA6-9042-AEC9-5392DAE0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DABEF-B07C-D94F-BAD1-3457AF97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35CBB-B87B-5742-8A31-4CE3F8AE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9DE05-46B5-BE45-A2C3-1F224B80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51313-6981-224F-B75A-5DCB771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1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5AEB-03F6-E04F-B032-4E90BD16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0B5B5-609E-7E42-84E4-46468DC2D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EC4D2-C7B1-4D4F-BDB9-80D1B4997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1273B-ADEB-6247-BE27-371B06B7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6F4EA-036D-2F45-BC85-26A33842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B3F37-BBBC-AE45-855A-C760B5F3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1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65A0C-E056-A44C-939F-5B993997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4D4C1-AA7B-F846-9D9F-73685EE9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9DDCA-3929-204D-AFA4-4793E4CF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BB69F0-94F0-F248-B30C-A74D7CA02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90BF0-DD11-D448-BA97-240720C5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5BF312-6F58-954A-BE98-4A4C69BE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2A26EF-41B5-CA46-9868-8EA57F64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9EEC04-3B94-5746-B9F1-5B3D2016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77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68785-ED8C-4047-85C6-D55355DF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2BA9B-68A5-B247-B7EE-0DD128AC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42BFBA-624D-994F-B027-8BA91DD1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9E3BE4-10F4-CA41-9E5C-447373FC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2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6CDF26-57D4-FC45-9868-2106D1E1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CFB4B8-64A6-1F47-BB43-DBBED586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4D4E3-557D-0548-B788-68166B4C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96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08084-3884-124A-A81D-72951F15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53BC7-FEE5-884B-9A57-C13F02FB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667F24-5DDE-3643-9745-F27F465B5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16FBF-96B5-6549-B0CE-B974CB88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32322-0DBA-8643-8B38-33981B20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7BCBA-1164-594A-B4B8-71940665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1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378FA-2ACD-BC41-8744-F5CA056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DA401-609E-2845-AD6D-A96F5E294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3C20F-AC33-0041-ADEC-EEDADEB1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70360-1D61-9243-AE32-4BAB66AD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8AE2C-6E63-2749-9881-4A3DCA24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189CA-F964-E847-ABF5-8B5045AE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5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4D40F0-D283-2740-A835-C6B2BFCA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4EC28-7387-0B47-989B-D15D9008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5432E-9E69-804C-8D80-26D212392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5EE1-D083-3946-AA8C-3394492DD9F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AC5A8-F1B6-FC4B-9F6B-01975BA0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E11FF-09C8-494D-8B6C-73FF09169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05F5-4554-694D-B191-CCAF4C0DC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685F76-80E4-4747-8191-7B00886649AF}"/>
              </a:ext>
            </a:extLst>
          </p:cNvPr>
          <p:cNvSpPr/>
          <p:nvPr/>
        </p:nvSpPr>
        <p:spPr>
          <a:xfrm>
            <a:off x="4013886" y="407773"/>
            <a:ext cx="4164227" cy="6042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7D27357-F803-FD4E-97C3-DFD58ADC4222}"/>
              </a:ext>
            </a:extLst>
          </p:cNvPr>
          <p:cNvSpPr/>
          <p:nvPr/>
        </p:nvSpPr>
        <p:spPr>
          <a:xfrm>
            <a:off x="4293475" y="579274"/>
            <a:ext cx="3605048" cy="8480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584465-6F21-0248-8485-F59AA315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" r="46"/>
          <a:stretch/>
        </p:blipFill>
        <p:spPr>
          <a:xfrm>
            <a:off x="4527113" y="724996"/>
            <a:ext cx="554685" cy="554685"/>
          </a:xfrm>
          <a:prstGeom prst="ellipse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7BB430C-F7DD-A64E-A2A9-5F5093F1314B}"/>
              </a:ext>
            </a:extLst>
          </p:cNvPr>
          <p:cNvCxnSpPr>
            <a:cxnSpLocks/>
          </p:cNvCxnSpPr>
          <p:nvPr/>
        </p:nvCxnSpPr>
        <p:spPr>
          <a:xfrm>
            <a:off x="5246056" y="1109138"/>
            <a:ext cx="25142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F6093BB-2FBE-C34F-9900-09E5AD908B83}"/>
              </a:ext>
            </a:extLst>
          </p:cNvPr>
          <p:cNvSpPr/>
          <p:nvPr/>
        </p:nvSpPr>
        <p:spPr>
          <a:xfrm>
            <a:off x="4293475" y="1586166"/>
            <a:ext cx="3605048" cy="9625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87D276-928E-F045-8E72-6F0ABEFD18BF}"/>
              </a:ext>
            </a:extLst>
          </p:cNvPr>
          <p:cNvSpPr/>
          <p:nvPr/>
        </p:nvSpPr>
        <p:spPr>
          <a:xfrm>
            <a:off x="4293475" y="2713528"/>
            <a:ext cx="3605048" cy="427220"/>
          </a:xfrm>
          <a:prstGeom prst="roundRect">
            <a:avLst>
              <a:gd name="adj" fmla="val 29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2FAE004-0D45-6F42-98C6-8692F2B54E85}"/>
              </a:ext>
            </a:extLst>
          </p:cNvPr>
          <p:cNvSpPr/>
          <p:nvPr/>
        </p:nvSpPr>
        <p:spPr>
          <a:xfrm>
            <a:off x="4293475" y="3305561"/>
            <a:ext cx="3605048" cy="1709576"/>
          </a:xfrm>
          <a:prstGeom prst="roundRect">
            <a:avLst>
              <a:gd name="adj" fmla="val 124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129B637-C564-2C41-9DBF-88FFA5979F79}"/>
              </a:ext>
            </a:extLst>
          </p:cNvPr>
          <p:cNvSpPr/>
          <p:nvPr/>
        </p:nvSpPr>
        <p:spPr>
          <a:xfrm>
            <a:off x="4293475" y="5179950"/>
            <a:ext cx="3605048" cy="1092090"/>
          </a:xfrm>
          <a:prstGeom prst="roundRect">
            <a:avLst>
              <a:gd name="adj" fmla="val 17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30EA5-5A87-D942-9937-58214C9206A8}"/>
              </a:ext>
            </a:extLst>
          </p:cNvPr>
          <p:cNvSpPr txBox="1"/>
          <p:nvPr/>
        </p:nvSpPr>
        <p:spPr>
          <a:xfrm>
            <a:off x="4293475" y="1419913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属性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59F17E-8C89-414C-9D38-1E6F016C291C}"/>
              </a:ext>
            </a:extLst>
          </p:cNvPr>
          <p:cNvSpPr txBox="1"/>
          <p:nvPr/>
        </p:nvSpPr>
        <p:spPr>
          <a:xfrm>
            <a:off x="4293475" y="3129120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Skills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技能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2A9377-ADFF-3746-B0B7-FDD975059462}"/>
              </a:ext>
            </a:extLst>
          </p:cNvPr>
          <p:cNvSpPr txBox="1"/>
          <p:nvPr/>
        </p:nvSpPr>
        <p:spPr>
          <a:xfrm>
            <a:off x="4293475" y="5015137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Battle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战斗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9D6808-71C7-DB43-8EB2-873D97F1A336}"/>
              </a:ext>
            </a:extLst>
          </p:cNvPr>
          <p:cNvSpPr txBox="1"/>
          <p:nvPr/>
        </p:nvSpPr>
        <p:spPr>
          <a:xfrm>
            <a:off x="6174223" y="415496"/>
            <a:ext cx="17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Document</a:t>
            </a:r>
            <a:r>
              <a:rPr kumimoji="1" lang="zh-CN" altLang="en-US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档案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A48AF4-D1CC-EC4C-85B5-DD4A4823C48E}"/>
              </a:ext>
            </a:extLst>
          </p:cNvPr>
          <p:cNvSpPr txBox="1"/>
          <p:nvPr/>
        </p:nvSpPr>
        <p:spPr>
          <a:xfrm>
            <a:off x="4293475" y="2548715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Status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状态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A1275C5-E0C6-FB49-B478-3759F299982F}"/>
              </a:ext>
            </a:extLst>
          </p:cNvPr>
          <p:cNvCxnSpPr/>
          <p:nvPr/>
        </p:nvCxnSpPr>
        <p:spPr>
          <a:xfrm>
            <a:off x="6096000" y="3467674"/>
            <a:ext cx="0" cy="14118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12BB561-028E-E140-9412-6187635A4CE6}"/>
              </a:ext>
            </a:extLst>
          </p:cNvPr>
          <p:cNvSpPr txBox="1"/>
          <p:nvPr/>
        </p:nvSpPr>
        <p:spPr>
          <a:xfrm>
            <a:off x="7191819" y="1452620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</a:t>
            </a:r>
            <a:r>
              <a:rPr kumimoji="1" lang="en-US" altLang="zh-CN" sz="600" dirty="0" err="1"/>
              <a:t>rc</a:t>
            </a:r>
            <a:r>
              <a:rPr kumimoji="1" lang="en-US" altLang="zh-CN" sz="600" dirty="0"/>
              <a:t> STR</a:t>
            </a:r>
            <a:endParaRPr kumimoji="1" lang="zh-CN" altLang="en-US" sz="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B6F956-B750-D34C-AC0E-593ED277A31F}"/>
              </a:ext>
            </a:extLst>
          </p:cNvPr>
          <p:cNvSpPr txBox="1"/>
          <p:nvPr/>
        </p:nvSpPr>
        <p:spPr>
          <a:xfrm>
            <a:off x="7191819" y="2549183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.hp+1</a:t>
            </a:r>
            <a:endParaRPr kumimoji="1" lang="zh-CN" altLang="en-US" sz="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2288F5-C2A0-4D44-AD3D-6CC9956F277A}"/>
              </a:ext>
            </a:extLst>
          </p:cNvPr>
          <p:cNvSpPr txBox="1"/>
          <p:nvPr/>
        </p:nvSpPr>
        <p:spPr>
          <a:xfrm>
            <a:off x="7167543" y="3137509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</a:t>
            </a:r>
            <a:r>
              <a:rPr kumimoji="1" lang="en-US" altLang="zh-CN" sz="600" dirty="0" err="1"/>
              <a:t>rc</a:t>
            </a:r>
            <a:r>
              <a:rPr kumimoji="1" lang="en-US" altLang="zh-CN" sz="600" dirty="0"/>
              <a:t> </a:t>
            </a:r>
            <a:r>
              <a:rPr kumimoji="1" lang="zh-CN" altLang="en-US" sz="600" dirty="0"/>
              <a:t>技能指令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75C95E-47BE-494B-8FB1-2F4D63A3D7AA}"/>
              </a:ext>
            </a:extLst>
          </p:cNvPr>
          <p:cNvSpPr txBox="1"/>
          <p:nvPr/>
        </p:nvSpPr>
        <p:spPr>
          <a:xfrm>
            <a:off x="7167543" y="5024929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</a:t>
            </a:r>
            <a:r>
              <a:rPr kumimoji="1" lang="en-US" altLang="zh-CN" sz="600" dirty="0" err="1"/>
              <a:t>att</a:t>
            </a:r>
            <a:r>
              <a:rPr kumimoji="1" lang="en-US" altLang="zh-CN" sz="600" dirty="0"/>
              <a:t> </a:t>
            </a:r>
            <a:r>
              <a:rPr kumimoji="1" lang="zh-CN" altLang="en-US" sz="600" dirty="0"/>
              <a:t>战斗指令</a:t>
            </a:r>
          </a:p>
        </p:txBody>
      </p:sp>
    </p:spTree>
    <p:extLst>
      <p:ext uri="{BB962C8B-B14F-4D97-AF65-F5344CB8AC3E}">
        <p14:creationId xmlns:p14="http://schemas.microsoft.com/office/powerpoint/2010/main" val="313070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685F76-80E4-4747-8191-7B00886649AF}"/>
              </a:ext>
            </a:extLst>
          </p:cNvPr>
          <p:cNvSpPr/>
          <p:nvPr/>
        </p:nvSpPr>
        <p:spPr>
          <a:xfrm>
            <a:off x="4013886" y="407773"/>
            <a:ext cx="4164227" cy="6042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7D27357-F803-FD4E-97C3-DFD58ADC4222}"/>
              </a:ext>
            </a:extLst>
          </p:cNvPr>
          <p:cNvSpPr/>
          <p:nvPr/>
        </p:nvSpPr>
        <p:spPr>
          <a:xfrm>
            <a:off x="4293475" y="579274"/>
            <a:ext cx="3605048" cy="8480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584465-6F21-0248-8485-F59AA315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" r="46"/>
          <a:stretch/>
        </p:blipFill>
        <p:spPr>
          <a:xfrm>
            <a:off x="4527113" y="724996"/>
            <a:ext cx="554685" cy="554685"/>
          </a:xfrm>
          <a:prstGeom prst="ellipse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7BB430C-F7DD-A64E-A2A9-5F5093F1314B}"/>
              </a:ext>
            </a:extLst>
          </p:cNvPr>
          <p:cNvCxnSpPr>
            <a:cxnSpLocks/>
          </p:cNvCxnSpPr>
          <p:nvPr/>
        </p:nvCxnSpPr>
        <p:spPr>
          <a:xfrm>
            <a:off x="5246056" y="1109138"/>
            <a:ext cx="25142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F6093BB-2FBE-C34F-9900-09E5AD908B83}"/>
              </a:ext>
            </a:extLst>
          </p:cNvPr>
          <p:cNvSpPr/>
          <p:nvPr/>
        </p:nvSpPr>
        <p:spPr>
          <a:xfrm>
            <a:off x="4293475" y="1586166"/>
            <a:ext cx="3605048" cy="9625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87D276-928E-F045-8E72-6F0ABEFD18BF}"/>
              </a:ext>
            </a:extLst>
          </p:cNvPr>
          <p:cNvSpPr/>
          <p:nvPr/>
        </p:nvSpPr>
        <p:spPr>
          <a:xfrm>
            <a:off x="4293475" y="2713528"/>
            <a:ext cx="3605048" cy="427220"/>
          </a:xfrm>
          <a:prstGeom prst="roundRect">
            <a:avLst>
              <a:gd name="adj" fmla="val 29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2FAE004-0D45-6F42-98C6-8692F2B54E85}"/>
              </a:ext>
            </a:extLst>
          </p:cNvPr>
          <p:cNvSpPr/>
          <p:nvPr/>
        </p:nvSpPr>
        <p:spPr>
          <a:xfrm>
            <a:off x="4293475" y="3305561"/>
            <a:ext cx="3605048" cy="1951098"/>
          </a:xfrm>
          <a:prstGeom prst="roundRect">
            <a:avLst>
              <a:gd name="adj" fmla="val 124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129B637-C564-2C41-9DBF-88FFA5979F79}"/>
              </a:ext>
            </a:extLst>
          </p:cNvPr>
          <p:cNvSpPr/>
          <p:nvPr/>
        </p:nvSpPr>
        <p:spPr>
          <a:xfrm>
            <a:off x="4293475" y="5438086"/>
            <a:ext cx="3605048" cy="833953"/>
          </a:xfrm>
          <a:prstGeom prst="roundRect">
            <a:avLst>
              <a:gd name="adj" fmla="val 17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30EA5-5A87-D942-9937-58214C9206A8}"/>
              </a:ext>
            </a:extLst>
          </p:cNvPr>
          <p:cNvSpPr txBox="1"/>
          <p:nvPr/>
        </p:nvSpPr>
        <p:spPr>
          <a:xfrm>
            <a:off x="4293475" y="1419913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属性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59F17E-8C89-414C-9D38-1E6F016C291C}"/>
              </a:ext>
            </a:extLst>
          </p:cNvPr>
          <p:cNvSpPr txBox="1"/>
          <p:nvPr/>
        </p:nvSpPr>
        <p:spPr>
          <a:xfrm>
            <a:off x="4293475" y="3129120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Skills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技能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2A9377-ADFF-3746-B0B7-FDD975059462}"/>
              </a:ext>
            </a:extLst>
          </p:cNvPr>
          <p:cNvSpPr txBox="1"/>
          <p:nvPr/>
        </p:nvSpPr>
        <p:spPr>
          <a:xfrm>
            <a:off x="4293475" y="5268809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Battle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战斗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9D6808-71C7-DB43-8EB2-873D97F1A336}"/>
              </a:ext>
            </a:extLst>
          </p:cNvPr>
          <p:cNvSpPr txBox="1"/>
          <p:nvPr/>
        </p:nvSpPr>
        <p:spPr>
          <a:xfrm>
            <a:off x="6174223" y="415496"/>
            <a:ext cx="17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Document</a:t>
            </a:r>
            <a:r>
              <a:rPr kumimoji="1" lang="zh-CN" altLang="en-US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档案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A48AF4-D1CC-EC4C-85B5-DD4A4823C48E}"/>
              </a:ext>
            </a:extLst>
          </p:cNvPr>
          <p:cNvSpPr txBox="1"/>
          <p:nvPr/>
        </p:nvSpPr>
        <p:spPr>
          <a:xfrm>
            <a:off x="4293475" y="2548715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Status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状态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2BB561-028E-E140-9412-6187635A4CE6}"/>
              </a:ext>
            </a:extLst>
          </p:cNvPr>
          <p:cNvSpPr txBox="1"/>
          <p:nvPr/>
        </p:nvSpPr>
        <p:spPr>
          <a:xfrm>
            <a:off x="7191819" y="1452620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.ra STR</a:t>
            </a:r>
            <a:endParaRPr kumimoji="1" lang="zh-CN" altLang="en-US" sz="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B6F956-B750-D34C-AC0E-593ED277A31F}"/>
              </a:ext>
            </a:extLst>
          </p:cNvPr>
          <p:cNvSpPr txBox="1"/>
          <p:nvPr/>
        </p:nvSpPr>
        <p:spPr>
          <a:xfrm>
            <a:off x="7191819" y="2549183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.hp+1</a:t>
            </a:r>
            <a:endParaRPr kumimoji="1" lang="zh-CN" altLang="en-US" sz="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2288F5-C2A0-4D44-AD3D-6CC9956F277A}"/>
              </a:ext>
            </a:extLst>
          </p:cNvPr>
          <p:cNvSpPr txBox="1"/>
          <p:nvPr/>
        </p:nvSpPr>
        <p:spPr>
          <a:xfrm>
            <a:off x="7167543" y="3137509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.ra </a:t>
            </a:r>
            <a:r>
              <a:rPr kumimoji="1" lang="zh-CN" altLang="en-US" sz="600" dirty="0"/>
              <a:t>技能指令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75C95E-47BE-494B-8FB1-2F4D63A3D7AA}"/>
              </a:ext>
            </a:extLst>
          </p:cNvPr>
          <p:cNvSpPr txBox="1"/>
          <p:nvPr/>
        </p:nvSpPr>
        <p:spPr>
          <a:xfrm>
            <a:off x="7167543" y="5268809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</a:t>
            </a:r>
            <a:r>
              <a:rPr kumimoji="1" lang="en-US" altLang="zh-CN" sz="600" dirty="0" err="1"/>
              <a:t>att</a:t>
            </a:r>
            <a:r>
              <a:rPr kumimoji="1" lang="en-US" altLang="zh-CN" sz="600" dirty="0"/>
              <a:t> </a:t>
            </a:r>
            <a:r>
              <a:rPr kumimoji="1" lang="zh-CN" altLang="en-US" sz="600" dirty="0"/>
              <a:t>战斗指令</a:t>
            </a:r>
          </a:p>
        </p:txBody>
      </p:sp>
    </p:spTree>
    <p:extLst>
      <p:ext uri="{BB962C8B-B14F-4D97-AF65-F5344CB8AC3E}">
        <p14:creationId xmlns:p14="http://schemas.microsoft.com/office/powerpoint/2010/main" val="29814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685F76-80E4-4747-8191-7B00886649AF}"/>
              </a:ext>
            </a:extLst>
          </p:cNvPr>
          <p:cNvSpPr/>
          <p:nvPr/>
        </p:nvSpPr>
        <p:spPr>
          <a:xfrm>
            <a:off x="4013887" y="407773"/>
            <a:ext cx="3658666" cy="6042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7D27357-F803-FD4E-97C3-DFD58ADC4222}"/>
              </a:ext>
            </a:extLst>
          </p:cNvPr>
          <p:cNvSpPr/>
          <p:nvPr/>
        </p:nvSpPr>
        <p:spPr>
          <a:xfrm>
            <a:off x="4293475" y="579274"/>
            <a:ext cx="3105808" cy="8480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584465-6F21-0248-8485-F59AA315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" r="46"/>
          <a:stretch/>
        </p:blipFill>
        <p:spPr>
          <a:xfrm>
            <a:off x="4527113" y="724996"/>
            <a:ext cx="554685" cy="554685"/>
          </a:xfrm>
          <a:prstGeom prst="ellipse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7BB430C-F7DD-A64E-A2A9-5F5093F1314B}"/>
              </a:ext>
            </a:extLst>
          </p:cNvPr>
          <p:cNvCxnSpPr>
            <a:cxnSpLocks/>
          </p:cNvCxnSpPr>
          <p:nvPr/>
        </p:nvCxnSpPr>
        <p:spPr>
          <a:xfrm>
            <a:off x="5277586" y="1109138"/>
            <a:ext cx="19457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F6093BB-2FBE-C34F-9900-09E5AD908B83}"/>
              </a:ext>
            </a:extLst>
          </p:cNvPr>
          <p:cNvSpPr/>
          <p:nvPr/>
        </p:nvSpPr>
        <p:spPr>
          <a:xfrm>
            <a:off x="4293475" y="1586166"/>
            <a:ext cx="3105808" cy="9625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87D276-928E-F045-8E72-6F0ABEFD18BF}"/>
              </a:ext>
            </a:extLst>
          </p:cNvPr>
          <p:cNvSpPr/>
          <p:nvPr/>
        </p:nvSpPr>
        <p:spPr>
          <a:xfrm>
            <a:off x="4293475" y="2713528"/>
            <a:ext cx="3105808" cy="427220"/>
          </a:xfrm>
          <a:prstGeom prst="roundRect">
            <a:avLst>
              <a:gd name="adj" fmla="val 29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2FAE004-0D45-6F42-98C6-8692F2B54E85}"/>
              </a:ext>
            </a:extLst>
          </p:cNvPr>
          <p:cNvSpPr/>
          <p:nvPr/>
        </p:nvSpPr>
        <p:spPr>
          <a:xfrm>
            <a:off x="4293475" y="3305561"/>
            <a:ext cx="3105808" cy="1951098"/>
          </a:xfrm>
          <a:prstGeom prst="roundRect">
            <a:avLst>
              <a:gd name="adj" fmla="val 124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129B637-C564-2C41-9DBF-88FFA5979F79}"/>
              </a:ext>
            </a:extLst>
          </p:cNvPr>
          <p:cNvSpPr/>
          <p:nvPr/>
        </p:nvSpPr>
        <p:spPr>
          <a:xfrm>
            <a:off x="4293475" y="5438086"/>
            <a:ext cx="3105808" cy="833953"/>
          </a:xfrm>
          <a:prstGeom prst="roundRect">
            <a:avLst>
              <a:gd name="adj" fmla="val 17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30EA5-5A87-D942-9937-58214C9206A8}"/>
              </a:ext>
            </a:extLst>
          </p:cNvPr>
          <p:cNvSpPr txBox="1"/>
          <p:nvPr/>
        </p:nvSpPr>
        <p:spPr>
          <a:xfrm>
            <a:off x="4293475" y="1419913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属性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59F17E-8C89-414C-9D38-1E6F016C291C}"/>
              </a:ext>
            </a:extLst>
          </p:cNvPr>
          <p:cNvSpPr txBox="1"/>
          <p:nvPr/>
        </p:nvSpPr>
        <p:spPr>
          <a:xfrm>
            <a:off x="4293475" y="3129120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Skills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技能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2A9377-ADFF-3746-B0B7-FDD975059462}"/>
              </a:ext>
            </a:extLst>
          </p:cNvPr>
          <p:cNvSpPr txBox="1"/>
          <p:nvPr/>
        </p:nvSpPr>
        <p:spPr>
          <a:xfrm>
            <a:off x="4293475" y="5268809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Battle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战斗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9D6808-71C7-DB43-8EB2-873D97F1A336}"/>
              </a:ext>
            </a:extLst>
          </p:cNvPr>
          <p:cNvSpPr txBox="1"/>
          <p:nvPr/>
        </p:nvSpPr>
        <p:spPr>
          <a:xfrm>
            <a:off x="5740974" y="407773"/>
            <a:ext cx="17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Document</a:t>
            </a:r>
            <a:r>
              <a:rPr kumimoji="1" lang="zh-CN" altLang="en-US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档案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A48AF4-D1CC-EC4C-85B5-DD4A4823C48E}"/>
              </a:ext>
            </a:extLst>
          </p:cNvPr>
          <p:cNvSpPr txBox="1"/>
          <p:nvPr/>
        </p:nvSpPr>
        <p:spPr>
          <a:xfrm>
            <a:off x="4293475" y="2548715"/>
            <a:ext cx="15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Status</a:t>
            </a:r>
            <a:r>
              <a:rPr kumimoji="1" lang="zh-CN" altLang="en-US" sz="1600" dirty="0">
                <a:latin typeface="Wawati SC" pitchFamily="82" charset="-122"/>
                <a:ea typeface="Wawati SC" pitchFamily="82" charset="-122"/>
                <a:cs typeface="LingWai SC Medium" panose="03050602040302020204" pitchFamily="66" charset="-122"/>
              </a:rPr>
              <a:t> 状态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2BB561-028E-E140-9412-6187635A4CE6}"/>
              </a:ext>
            </a:extLst>
          </p:cNvPr>
          <p:cNvSpPr txBox="1"/>
          <p:nvPr/>
        </p:nvSpPr>
        <p:spPr>
          <a:xfrm>
            <a:off x="6758570" y="1444897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</a:t>
            </a:r>
            <a:r>
              <a:rPr kumimoji="1" lang="en-US" altLang="zh-CN" sz="600" dirty="0" err="1"/>
              <a:t>rc</a:t>
            </a:r>
            <a:r>
              <a:rPr kumimoji="1" lang="en-US" altLang="zh-CN" sz="600" dirty="0"/>
              <a:t> STR</a:t>
            </a:r>
            <a:endParaRPr kumimoji="1" lang="zh-CN" altLang="en-US" sz="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B6F956-B750-D34C-AC0E-593ED277A31F}"/>
              </a:ext>
            </a:extLst>
          </p:cNvPr>
          <p:cNvSpPr txBox="1"/>
          <p:nvPr/>
        </p:nvSpPr>
        <p:spPr>
          <a:xfrm>
            <a:off x="6758570" y="2541460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.hp+1</a:t>
            </a:r>
            <a:endParaRPr kumimoji="1" lang="zh-CN" altLang="en-US" sz="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2288F5-C2A0-4D44-AD3D-6CC9956F277A}"/>
              </a:ext>
            </a:extLst>
          </p:cNvPr>
          <p:cNvSpPr txBox="1"/>
          <p:nvPr/>
        </p:nvSpPr>
        <p:spPr>
          <a:xfrm>
            <a:off x="6734294" y="3129786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</a:t>
            </a:r>
            <a:r>
              <a:rPr kumimoji="1" lang="en-US" altLang="zh-CN" sz="600" dirty="0" err="1"/>
              <a:t>rc</a:t>
            </a:r>
            <a:r>
              <a:rPr kumimoji="1" lang="en-US" altLang="zh-CN" sz="600" dirty="0"/>
              <a:t> </a:t>
            </a:r>
            <a:r>
              <a:rPr kumimoji="1" lang="zh-CN" altLang="en-US" sz="600" dirty="0"/>
              <a:t>技能指令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75C95E-47BE-494B-8FB1-2F4D63A3D7AA}"/>
              </a:ext>
            </a:extLst>
          </p:cNvPr>
          <p:cNvSpPr txBox="1"/>
          <p:nvPr/>
        </p:nvSpPr>
        <p:spPr>
          <a:xfrm>
            <a:off x="6734294" y="5261086"/>
            <a:ext cx="7067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600" dirty="0"/>
              <a:t>.</a:t>
            </a:r>
            <a:r>
              <a:rPr kumimoji="1" lang="en-US" altLang="zh-CN" sz="600" dirty="0" err="1"/>
              <a:t>att</a:t>
            </a:r>
            <a:r>
              <a:rPr kumimoji="1" lang="en-US" altLang="zh-CN" sz="600" dirty="0"/>
              <a:t> </a:t>
            </a:r>
            <a:r>
              <a:rPr kumimoji="1" lang="zh-CN" altLang="en-US" sz="600" dirty="0"/>
              <a:t>战斗指令</a:t>
            </a:r>
          </a:p>
        </p:txBody>
      </p:sp>
    </p:spTree>
    <p:extLst>
      <p:ext uri="{BB962C8B-B14F-4D97-AF65-F5344CB8AC3E}">
        <p14:creationId xmlns:p14="http://schemas.microsoft.com/office/powerpoint/2010/main" val="189658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75</Words>
  <Application>Microsoft Macintosh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Wawati SC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Zhilong</dc:creator>
  <cp:lastModifiedBy>Feng Zhilong</cp:lastModifiedBy>
  <cp:revision>9</cp:revision>
  <dcterms:created xsi:type="dcterms:W3CDTF">2019-12-20T07:22:06Z</dcterms:created>
  <dcterms:modified xsi:type="dcterms:W3CDTF">2019-12-20T21:43:31Z</dcterms:modified>
</cp:coreProperties>
</file>