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0"/>
    <p:restoredTop sz="94701"/>
  </p:normalViewPr>
  <p:slideViewPr>
    <p:cSldViewPr snapToGrid="0" snapToObjects="1">
      <p:cViewPr varScale="1">
        <p:scale>
          <a:sx n="94" d="100"/>
          <a:sy n="94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165D-EA76-B843-BA22-125360274E7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0727-F3BD-954F-8B54-65D70656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5C8A-36FA-874F-96DF-FFDF6EE3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CE20-20CB-6246-A2AA-01FD89C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7E72-F3B8-CB45-9281-892F41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F479-1D50-444E-BB81-3ACD766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01C6-8FE4-574B-BBA3-E078667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0FAD-E09E-5C45-988E-5A8BAAF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B8D52-B47D-2C41-A013-E8870FC0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094D-718C-6B4A-A0BF-84FEA6A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0BCB-D5BD-8845-A513-BF21E39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C2E67-EB6C-4B4B-B44C-31DAD7C2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79D4-58F5-9143-A2F7-E6589BC9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D03C-331A-9A4C-AC4A-EFE8AB8B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E1DD8-BA13-1646-B64E-9A9F8F8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73E2-3B8B-B448-BF66-AE8FAAE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D6007-6384-E748-96CA-F020E063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2B9-C61B-4741-B2A5-2747B52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8688-E04E-4442-9584-8493B2E6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DCF0-8679-D447-81DB-3D00D8F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B037-C41F-F445-8EC9-39A569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485E-30D1-9540-8319-387A6FC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3449-62ED-AD43-BBA3-689B32F8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4BAAB-8C03-2448-8998-38FB806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882AF-F621-484A-9351-0356E88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10ED-2F64-A248-9A91-1D452AF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278A-8228-1F4B-8CD0-EC523F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2E08-0BB3-7C4A-91B6-D074BC32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956E-E67C-484B-9BC2-D52BBA687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350A9-0067-8340-8585-CDFE159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2952-8821-8D4E-8C11-F810828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5681-0CCC-7843-9691-BADD070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4823-4B0D-0A4E-809B-63F92C2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7B49-DA47-7448-9F56-1B86596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A25BF-FA48-5B44-9F29-387F7712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E3878-6E3D-BB42-BA84-CEE6EDE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1C3C0-2427-D141-8A2D-5AADAFD6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C38FF-35F4-A142-8155-4E103A20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B512-30E7-0148-89C4-B19AF4A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ABB0E-4A13-794E-9C17-58F9F8EE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E6E2-E61F-C642-91A1-2DF2DB8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753-1D75-2F48-A393-0F6926E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E8774-AEEF-0A43-AB56-0C1ACC5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0644-09DE-DE42-B7B2-6E0C75D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1603-4F64-AE43-8E51-7B12569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D32E2-027D-084B-8DF9-E236066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E8A68-F224-074F-8DEB-C7152E8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40D7-5F9B-BF48-AC43-A3F1CD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CC-F10A-5542-B99E-58A753C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9377-710F-6744-AC56-B5701CC1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5EDA2-CFCC-B74C-8BD0-52D1BE3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143A-3040-CC4B-B681-EE72946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B011-834A-C54E-A242-DD8B8970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0B24-D4E4-1547-9637-FECF2F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A2C-B91E-7F41-A421-84D6A6D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DA865-E022-154D-9E4E-9EA155EB7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DBBFD-C3A8-9644-97AA-A12A96A2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89E1-CC8C-F541-8C6D-9BCB903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F76A-B9AE-CB44-BED8-126ECED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B1C49-9B0A-7445-9EF5-0075966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10DC0-57BE-B548-8585-3C0174F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07F56-E43F-2245-BA51-F6337379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14D1-8F28-1A4D-9118-6F2BE8DB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3CF-013D-2742-B85D-75367043BA56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EF21-907C-2B4A-AE3E-75F2EB4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679FB-D28F-7444-9B50-E9224E95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B47D-2514-D244-8C72-267BED0F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Experiments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1B888-6AAF-C747-B581-ECEC7138F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Feng Yuzhen</a:t>
            </a:r>
          </a:p>
          <a:p>
            <a:fld id="{B4F26AAF-4606-EA46-91F3-16F8CEF58196}" type="datetime1">
              <a:rPr kumimoji="1" lang="zh-CN" altLang="en-US" smtClean="0"/>
              <a:t>2021/9/29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4B3E-F656-D340-AEFC-04723C4E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Parameters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4CFC-1B52-CD43-BCF5-63291C59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Grid network size: 180 * 180</a:t>
            </a:r>
          </a:p>
          <a:p>
            <a:r>
              <a:rPr kumimoji="1" lang="en-US" altLang="zh-CN" dirty="0"/>
              <a:t>Number of ODs: 2000</a:t>
            </a:r>
          </a:p>
          <a:p>
            <a:r>
              <a:rPr kumimoji="1" lang="en-US" altLang="zh-CN" dirty="0"/>
              <a:t>Pick-up time: 1s</a:t>
            </a:r>
          </a:p>
          <a:p>
            <a:pPr marL="285750" indent="-285750"/>
            <a:r>
              <a:rPr kumimoji="1" lang="en-US" altLang="zh-CN" dirty="0"/>
              <a:t>Maximum detour distance: 5m</a:t>
            </a:r>
          </a:p>
          <a:p>
            <a:pPr marL="285750" indent="-285750"/>
            <a:r>
              <a:rPr kumimoji="1" lang="en-US" altLang="zh-CN" dirty="0"/>
              <a:t>Search Radius: 5m</a:t>
            </a:r>
          </a:p>
          <a:p>
            <a:pPr marL="285750" indent="-285750"/>
            <a:r>
              <a:rPr kumimoji="1" lang="en-US" altLang="zh-CN" dirty="0"/>
              <a:t>Speed: 1m/s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0B0-6E1F-7D4F-9A4C-2E8E6EB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Results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890FD2-9705-9F40-A0D8-38C5F7AC1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en-US" altLang="zh-CN"/>
                  <a:t>Time of step 0: 127.653s</a:t>
                </a:r>
              </a:p>
              <a:p>
                <a:r>
                  <a:rPr kumimoji="1" lang="en-US" altLang="zh-CN"/>
                  <a:t>Time of step 1: 3.200s</a:t>
                </a:r>
              </a:p>
              <a:p>
                <a:r>
                  <a:rPr kumimoji="1" lang="en-US" altLang="zh-CN"/>
                  <a:t>Number of iterations: 14 (with absolute error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kumimoji="1" lang="en-US" altLang="zh-CN"/>
                  <a:t>)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890FD2-9705-9F40-A0D8-38C5F7AC1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CFF3F-3AF1-744B-B689-4ABFE96B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062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B799-EDB2-C448-A23E-FADA3EF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 of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B803-0AFD-3342-B327-6EBCAC92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/>
              <a:t>Broadly speaking, clustering can be divided into two subgroups:</a:t>
            </a:r>
          </a:p>
          <a:p>
            <a:r>
              <a:rPr kumimoji="1" lang="en" altLang="zh-CN"/>
              <a:t>Hard Clustering: In hard clustering, each data point either belongs to a cluster completely or not.</a:t>
            </a:r>
          </a:p>
          <a:p>
            <a:r>
              <a:rPr kumimoji="1" lang="en" altLang="zh-CN"/>
              <a:t>Soft Clustering: In soft clustering, instead of putting each data point into a separate cluster, a probability or likelihood of that data point to be in those clusters is assigned.</a:t>
            </a:r>
            <a:endParaRPr kumimoji="1" lang="zh-CN" altLang="en-US"/>
          </a:p>
        </p:txBody>
      </p:sp>
      <p:pic>
        <p:nvPicPr>
          <p:cNvPr id="2050" name="Picture 2" descr="A Friendly Introduction to Text Clustering | by Korbinian Koch | Towards  Data Science">
            <a:extLst>
              <a:ext uri="{FF2B5EF4-FFF2-40B4-BE49-F238E27FC236}">
                <a16:creationId xmlns:a16="http://schemas.microsoft.com/office/drawing/2014/main" id="{7B25D5F3-FACF-BD41-9A79-337063D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524375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9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133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Grid Network Experiments 2</vt:lpstr>
      <vt:lpstr>Pre-experiment Parameters</vt:lpstr>
      <vt:lpstr>Pre-experiment Results</vt:lpstr>
      <vt:lpstr>Type of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Network Experiments</dc:title>
  <dc:creator>封钰震</dc:creator>
  <cp:lastModifiedBy>封钰震</cp:lastModifiedBy>
  <cp:revision>48</cp:revision>
  <dcterms:created xsi:type="dcterms:W3CDTF">2021-08-08T07:15:54Z</dcterms:created>
  <dcterms:modified xsi:type="dcterms:W3CDTF">2021-09-29T10:46:26Z</dcterms:modified>
</cp:coreProperties>
</file>