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69" r:id="rId3"/>
    <p:sldId id="280" r:id="rId4"/>
    <p:sldId id="271" r:id="rId5"/>
    <p:sldId id="274" r:id="rId6"/>
    <p:sldId id="275" r:id="rId7"/>
    <p:sldId id="276" r:id="rId8"/>
    <p:sldId id="272" r:id="rId9"/>
    <p:sldId id="278" r:id="rId10"/>
    <p:sldId id="279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深色样式 1 - 强调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966"/>
    <p:restoredTop sz="94714"/>
  </p:normalViewPr>
  <p:slideViewPr>
    <p:cSldViewPr snapToGrid="0" snapToObjects="1">
      <p:cViewPr varScale="1">
        <p:scale>
          <a:sx n="151" d="100"/>
          <a:sy n="151" d="100"/>
        </p:scale>
        <p:origin x="24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74165D-EA76-B843-BA22-125360274E71}" type="datetimeFigureOut">
              <a:rPr kumimoji="1" lang="zh-CN" altLang="en-US" smtClean="0"/>
              <a:t>2021/10/7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EC0727-F3BD-954F-8B54-65D706569C7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319090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275C8A-36FA-874F-96DF-FFDF6EE380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18CCE20-20CB-6246-A2AA-01FD89C516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607E72-F3B8-CB45-9281-892F4197C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703CF-013D-2742-B85D-75367043BA56}" type="datetimeFigureOut">
              <a:rPr kumimoji="1" lang="zh-CN" altLang="en-US" smtClean="0"/>
              <a:t>2021/10/7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50F479-1D50-444E-BB81-3ACD76602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C701C6-8FE4-574B-BBA3-E07866726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F61D1-AFFA-8D41-924E-6DDB1B953D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3582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340FAD-E09E-5C45-988E-5A8BAAF1D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03B8D52-B47D-2C41-A013-E8870FC08B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A5094D-718C-6B4A-A0BF-84FEA6ABE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703CF-013D-2742-B85D-75367043BA56}" type="datetimeFigureOut">
              <a:rPr kumimoji="1" lang="zh-CN" altLang="en-US" smtClean="0"/>
              <a:t>2021/10/7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C00BCB-D5BD-8845-A513-BF21E39C2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FC2E67-EB6C-4B4B-B44C-31DAD7C2C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F61D1-AFFA-8D41-924E-6DDB1B953D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44772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43479D4-58F5-9143-A2F7-E6589BC901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7CBD03C-331A-9A4C-AC4A-EFE8AB8B48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0E1DD8-BA13-1646-B64E-9A9F8F8BC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703CF-013D-2742-B85D-75367043BA56}" type="datetimeFigureOut">
              <a:rPr kumimoji="1" lang="zh-CN" altLang="en-US" smtClean="0"/>
              <a:t>2021/10/7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0773E2-3B8B-B448-BF66-AE8FAAE35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DD6007-6384-E748-96CA-F020E063E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F61D1-AFFA-8D41-924E-6DDB1B953D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86746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AD62B9-C61B-4741-B2A5-2747B5279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128688-E04E-4442-9584-8493B2E6C2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41DCF0-8679-D447-81DB-3D00D8F5E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703CF-013D-2742-B85D-75367043BA56}" type="datetimeFigureOut">
              <a:rPr kumimoji="1" lang="zh-CN" altLang="en-US" smtClean="0"/>
              <a:t>2021/10/7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F8B037-C41F-F445-8EC9-39A56955C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8E485E-30D1-9540-8319-387A6FCA3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F61D1-AFFA-8D41-924E-6DDB1B953D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81039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933449-62ED-AD43-BBA3-689B32F8B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7F4BAAB-8C03-2448-8998-38FB806ABA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C882AF-F621-484A-9351-0356E8829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703CF-013D-2742-B85D-75367043BA56}" type="datetimeFigureOut">
              <a:rPr kumimoji="1" lang="zh-CN" altLang="en-US" smtClean="0"/>
              <a:t>2021/10/7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4E10ED-2F64-A248-9A91-1D452AF56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77278A-8228-1F4B-8CD0-EC523FA70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F61D1-AFFA-8D41-924E-6DDB1B953D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60230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172E08-0BB3-7C4A-91B6-D074BC328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54956E-E67C-484B-9BC2-D52BBA687F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09350A9-0067-8340-8585-CDFE159CE9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06C2952-8821-8D4E-8C11-F8108283E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703CF-013D-2742-B85D-75367043BA56}" type="datetimeFigureOut">
              <a:rPr kumimoji="1" lang="zh-CN" altLang="en-US" smtClean="0"/>
              <a:t>2021/10/7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CFD5681-0CCC-7843-9691-BADD07023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ADC4823-4B0D-0A4E-809B-63F92C2B8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F61D1-AFFA-8D41-924E-6DDB1B953D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80242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917B49-DA47-7448-9F56-1B86596CE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01A25BF-FA48-5B44-9F29-387F77121D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A2E3878-6E3D-BB42-BA84-CEE6EDE2E3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E21C3C0-2427-D141-8A2D-5AADAFD6FE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E7C38FF-35F4-A142-8155-4E103A200D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1AEB512-30E7-0148-89C4-B19AF4A3B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703CF-013D-2742-B85D-75367043BA56}" type="datetimeFigureOut">
              <a:rPr kumimoji="1" lang="zh-CN" altLang="en-US" smtClean="0"/>
              <a:t>2021/10/7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70ABB0E-4A13-794E-9C17-58F9F8EE1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12AE6E2-E61F-C642-91A1-2DF2DB813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F61D1-AFFA-8D41-924E-6DDB1B953D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93767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53C753-1D75-2F48-A393-0F6926E4E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4FE8774-AEEF-0A43-AB56-0C1ACC515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703CF-013D-2742-B85D-75367043BA56}" type="datetimeFigureOut">
              <a:rPr kumimoji="1" lang="zh-CN" altLang="en-US" smtClean="0"/>
              <a:t>2021/10/7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3040644-09DE-DE42-B7B2-6E0C75D7F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30B1603-4F64-AE43-8E51-7B125695E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F61D1-AFFA-8D41-924E-6DDB1B953D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76171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AAD32E2-027D-084B-8DF9-E23606630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703CF-013D-2742-B85D-75367043BA56}" type="datetimeFigureOut">
              <a:rPr kumimoji="1" lang="zh-CN" altLang="en-US" smtClean="0"/>
              <a:t>2021/10/7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54E8A68-F224-074F-8DEB-C7152E88B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62240D7-5F9B-BF48-AC43-A3F1CDF92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F61D1-AFFA-8D41-924E-6DDB1B953D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41608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35B0CC-F10A-5542-B99E-58A753CDC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339377-710F-6744-AC56-B5701CC10B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F65EDA2-CFCC-B74C-8BD0-52D1BE3837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581143A-3040-CC4B-B681-EE7294610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703CF-013D-2742-B85D-75367043BA56}" type="datetimeFigureOut">
              <a:rPr kumimoji="1" lang="zh-CN" altLang="en-US" smtClean="0"/>
              <a:t>2021/10/7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F39B011-834A-C54E-A242-DD8B89701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0DC0B24-D4E4-1547-9637-FECF2F22B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F61D1-AFFA-8D41-924E-6DDB1B953D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42981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1ABA2C-B91E-7F41-A421-84D6A6D62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71DA865-E022-154D-9E4E-9EA155EB70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98DBBFD-C3A8-9644-97AA-A12A96A2DD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C9289E1-CC8C-F541-8C6D-9BCB903EE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703CF-013D-2742-B85D-75367043BA56}" type="datetimeFigureOut">
              <a:rPr kumimoji="1" lang="zh-CN" altLang="en-US" smtClean="0"/>
              <a:t>2021/10/7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29AF76A-B9AE-CB44-BED8-126ECED4F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FBB1C49-9B0A-7445-9EF5-00759660D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F61D1-AFFA-8D41-924E-6DDB1B953D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85331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E110DC0-57BE-B548-8585-3C0174F6C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3107F56-E43F-2245-BA51-F63373793E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7014D1-8F28-1A4D-9118-6F2BE8DBB1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0703CF-013D-2742-B85D-75367043BA56}" type="datetimeFigureOut">
              <a:rPr kumimoji="1" lang="zh-CN" altLang="en-US" smtClean="0"/>
              <a:t>2021/10/7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EDEF21-907C-2B4A-AE3E-75F2EB4696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4679FB-D28F-7444-9B50-E9224E951D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0F61D1-AFFA-8D41-924E-6DDB1B953D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96320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Feng-Yz" TargetMode="Externa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Feng-Yz" TargetMode="Externa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82B47D-2514-D244-8C72-267BED0F65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Grid</a:t>
            </a:r>
            <a:r>
              <a:rPr kumimoji="1" lang="zh-CN" altLang="en-US" dirty="0"/>
              <a:t> </a:t>
            </a:r>
            <a:r>
              <a:rPr kumimoji="1" lang="en-US" altLang="zh-CN" dirty="0"/>
              <a:t>Network Experiments 2</a:t>
            </a: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781B888-6AAF-C747-B581-ECEC7138FC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/>
              <a:t>Feng Yuzhen</a:t>
            </a:r>
          </a:p>
          <a:p>
            <a:fld id="{B4F26AAF-4606-EA46-91F3-16F8CEF58196}" type="datetime1">
              <a:rPr kumimoji="1" lang="zh-CN" altLang="en-US" smtClean="0"/>
              <a:t>2021/10/7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46127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2E1AAD-5B80-2742-8EF2-D7CB28777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Fuzzy Clustering</a:t>
            </a:r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89E4C4-940D-5640-97CE-84FC9C12C31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kumimoji="1" lang="en-US" altLang="zh-CN"/>
              <a:t>A point is assigned to a cluster based on a probability.</a:t>
            </a:r>
          </a:p>
          <a:p>
            <a:r>
              <a:rPr kumimoji="1" lang="en-US" altLang="zh-CN"/>
              <a:t>Strategy of iteration is similar to K-means or K-medoids.</a:t>
            </a:r>
          </a:p>
          <a:p>
            <a:r>
              <a:rPr kumimoji="1" lang="en-US" altLang="zh-CN"/>
              <a:t>More parameters need to be determined by experiments.</a:t>
            </a:r>
            <a:endParaRPr kumimoji="1" lang="zh-CN" altLang="en-US"/>
          </a:p>
        </p:txBody>
      </p:sp>
      <p:pic>
        <p:nvPicPr>
          <p:cNvPr id="14" name="内容占位符 13">
            <a:extLst>
              <a:ext uri="{FF2B5EF4-FFF2-40B4-BE49-F238E27FC236}">
                <a16:creationId xmlns:a16="http://schemas.microsoft.com/office/drawing/2014/main" id="{D1BA4D18-2B74-CF41-9440-10D4982D0D9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058194"/>
            <a:ext cx="5181600" cy="3886200"/>
          </a:xfrm>
        </p:spPr>
      </p:pic>
    </p:spTree>
    <p:extLst>
      <p:ext uri="{BB962C8B-B14F-4D97-AF65-F5344CB8AC3E}">
        <p14:creationId xmlns:p14="http://schemas.microsoft.com/office/powerpoint/2010/main" val="7479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3A4B3E-F656-D340-AEFC-04723C4ED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Pre-experiment Parameters</a:t>
            </a:r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A74CFC-1B52-CD43-BCF5-63291C594B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Grid network size: 180 * 180</a:t>
            </a:r>
          </a:p>
          <a:p>
            <a:r>
              <a:rPr kumimoji="1" lang="en-US" altLang="zh-CN" dirty="0"/>
              <a:t>Number of ODs: 2000</a:t>
            </a:r>
          </a:p>
          <a:p>
            <a:r>
              <a:rPr kumimoji="1" lang="en-US" altLang="zh-CN" dirty="0"/>
              <a:t>Pick-up time: 1s</a:t>
            </a:r>
          </a:p>
          <a:p>
            <a:pPr marL="285750" indent="-285750"/>
            <a:r>
              <a:rPr kumimoji="1" lang="en-US" altLang="zh-CN" dirty="0"/>
              <a:t>Maximum detour distance: 5m</a:t>
            </a:r>
          </a:p>
          <a:p>
            <a:pPr marL="285750" indent="-285750"/>
            <a:r>
              <a:rPr kumimoji="1" lang="en-US" altLang="zh-CN" dirty="0"/>
              <a:t>Search Radius: 5m</a:t>
            </a:r>
          </a:p>
          <a:p>
            <a:pPr marL="285750" indent="-285750"/>
            <a:r>
              <a:rPr kumimoji="1" lang="en-US" altLang="zh-CN" dirty="0"/>
              <a:t>Speed: 1m/s</a:t>
            </a:r>
          </a:p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69766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22E20E-9C1D-4A45-B449-97A931EDD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Simulation</a:t>
            </a:r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B8139A-AF3B-5F48-A712-24E5D99380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/>
              <a:t>In the scenarios of 200 ODs:</a:t>
            </a:r>
          </a:p>
          <a:p>
            <a:pPr lvl="1"/>
            <a:r>
              <a:rPr kumimoji="1" lang="en-US" altLang="zh-CN"/>
              <a:t>Average absolute error is 1.4%</a:t>
            </a:r>
          </a:p>
          <a:p>
            <a:pPr lvl="1"/>
            <a:r>
              <a:rPr kumimoji="1" lang="en-US" altLang="zh-CN"/>
              <a:t>Maximum absolute error is 7.8%</a:t>
            </a:r>
          </a:p>
          <a:p>
            <a:pPr lvl="1"/>
            <a:r>
              <a:rPr kumimoji="1" lang="en-US" altLang="zh-CN"/>
              <a:t>Average relative error is 1.6%</a:t>
            </a:r>
          </a:p>
          <a:p>
            <a:pPr lvl="1"/>
            <a:r>
              <a:rPr kumimoji="1" lang="en-US" altLang="zh-CN"/>
              <a:t>Maximum relative error is 8.2%</a:t>
            </a:r>
          </a:p>
        </p:txBody>
      </p:sp>
    </p:spTree>
    <p:extLst>
      <p:ext uri="{BB962C8B-B14F-4D97-AF65-F5344CB8AC3E}">
        <p14:creationId xmlns:p14="http://schemas.microsoft.com/office/powerpoint/2010/main" val="2520780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A4F0B0-6E1F-7D4F-9A4C-2E8E6EB70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Pre-experiment Results</a:t>
            </a:r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890FD2-9705-9F40-A0D8-38C5F7AC14E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kumimoji="1" lang="en-US" altLang="zh-CN"/>
              <a:t>Time of step 0: 127.653s</a:t>
            </a:r>
          </a:p>
          <a:p>
            <a:r>
              <a:rPr kumimoji="1" lang="en-US" altLang="zh-CN"/>
              <a:t>Time of step 1: 3.200s</a:t>
            </a:r>
          </a:p>
          <a:p>
            <a:r>
              <a:rPr kumimoji="1" lang="en-US" altLang="zh-CN"/>
              <a:t>Number of iterations: 14 (with absolute error</a:t>
            </a:r>
            <a:r>
              <a:rPr kumimoji="1" lang="zh-CN" altLang="en-US"/>
              <a:t> </a:t>
            </a:r>
            <a:r>
              <a:rPr kumimoji="1" lang="en-US" altLang="zh-CN"/>
              <a:t>ε</a:t>
            </a:r>
            <a:r>
              <a:rPr kumimoji="1" lang="zh-CN" altLang="en-US"/>
              <a:t> </a:t>
            </a:r>
            <a:r>
              <a:rPr kumimoji="1" lang="en-US" altLang="zh-CN"/>
              <a:t>=</a:t>
            </a:r>
            <a:r>
              <a:rPr kumimoji="1" lang="zh-CN" altLang="en-US"/>
              <a:t> </a:t>
            </a:r>
            <a:r>
              <a:rPr kumimoji="1" lang="en-US" altLang="zh-CN"/>
              <a:t>0.01)</a:t>
            </a:r>
            <a:endParaRPr kumimoji="1" lang="zh-CN" altLang="en-US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D50CFF3F-3AF1-744B-B689-4ABFE96B58B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058194"/>
            <a:ext cx="5181600" cy="3886200"/>
          </a:xfrm>
        </p:spPr>
      </p:pic>
    </p:spTree>
    <p:extLst>
      <p:ext uri="{BB962C8B-B14F-4D97-AF65-F5344CB8AC3E}">
        <p14:creationId xmlns:p14="http://schemas.microsoft.com/office/powerpoint/2010/main" val="606216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D9670E-8772-DA44-86D8-432F12CA3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K-means</a:t>
            </a:r>
            <a:r>
              <a:rPr kumimoji="1" lang="zh-CN" altLang="en-US"/>
              <a:t> </a:t>
            </a:r>
            <a:r>
              <a:rPr kumimoji="1" lang="en-US" altLang="zh-CN"/>
              <a:t>Clustering</a:t>
            </a:r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0528C6-69E9-B54E-9FB9-90D0E13D9D4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kumimoji="1" lang="en-US" altLang="zh-CN"/>
              <a:t>Initialize the center randomly for each cluster.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zh-CN"/>
              <a:t>Assign each point to the nearest center.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zh-CN"/>
              <a:t>Calculate the </a:t>
            </a:r>
            <a:r>
              <a:rPr kumimoji="1" lang="en-US" altLang="zh-CN" b="1"/>
              <a:t>means of k clusters</a:t>
            </a:r>
            <a:r>
              <a:rPr kumimoji="1" lang="en-US" altLang="zh-CN"/>
              <a:t> as its new center.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zh-CN"/>
              <a:t>Turn to step 2.</a:t>
            </a:r>
          </a:p>
          <a:p>
            <a:pPr marL="0" indent="0">
              <a:buNone/>
            </a:pPr>
            <a:r>
              <a:rPr kumimoji="1" lang="en-US" altLang="zh-CN">
                <a:hlinkClick r:id="rId2"/>
              </a:rPr>
              <a:t>k_means_clustering.py</a:t>
            </a:r>
            <a:endParaRPr kumimoji="1" lang="en-US" altLang="zh-CN"/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F58FC055-94BE-EF40-A40D-936166F8165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058194"/>
            <a:ext cx="5181600" cy="3886200"/>
          </a:xfrm>
        </p:spPr>
      </p:pic>
    </p:spTree>
    <p:extLst>
      <p:ext uri="{BB962C8B-B14F-4D97-AF65-F5344CB8AC3E}">
        <p14:creationId xmlns:p14="http://schemas.microsoft.com/office/powerpoint/2010/main" val="1106377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D9670E-8772-DA44-86D8-432F12CA3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K-medoids</a:t>
            </a:r>
            <a:r>
              <a:rPr kumimoji="1" lang="zh-CN" altLang="en-US"/>
              <a:t> </a:t>
            </a:r>
            <a:r>
              <a:rPr kumimoji="1" lang="en-US" altLang="zh-CN"/>
              <a:t>Clustering</a:t>
            </a:r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0528C6-69E9-B54E-9FB9-90D0E13D9D4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kumimoji="1" lang="en-US" altLang="zh-CN"/>
              <a:t>Initialize the center randomly for each cluster.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zh-CN"/>
              <a:t>Assign each point to the nearest center.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zh-CN"/>
              <a:t>Find </a:t>
            </a:r>
            <a:r>
              <a:rPr kumimoji="1" lang="en-US" altLang="zh-CN" b="1"/>
              <a:t>an actual data point</a:t>
            </a:r>
            <a:r>
              <a:rPr kumimoji="1" lang="en-US" altLang="zh-CN"/>
              <a:t> in each cluster that minimize the dissimilarity as the new center (say medoid).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zh-CN"/>
              <a:t>Turn to step 2.</a:t>
            </a:r>
          </a:p>
          <a:p>
            <a:pPr marL="0" indent="0">
              <a:buNone/>
            </a:pPr>
            <a:r>
              <a:rPr kumimoji="1" lang="en-US" altLang="zh-CN">
                <a:hlinkClick r:id="rId2"/>
              </a:rPr>
              <a:t>k_medoids_clustering.py</a:t>
            </a:r>
            <a:endParaRPr kumimoji="1" lang="en-US" altLang="zh-CN"/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CBEE2146-5FA1-744B-9CE7-9BF8C431DBD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058194"/>
            <a:ext cx="5181600" cy="3886200"/>
          </a:xfrm>
        </p:spPr>
      </p:pic>
    </p:spTree>
    <p:extLst>
      <p:ext uri="{BB962C8B-B14F-4D97-AF65-F5344CB8AC3E}">
        <p14:creationId xmlns:p14="http://schemas.microsoft.com/office/powerpoint/2010/main" val="1348482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8F7A91-4708-7945-8BA6-0A90BB32D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Advantages of K-medoids Clustering</a:t>
            </a:r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F03171-BB68-E547-9612-DCE2656A56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/>
              <a:t>Distance only needed.</a:t>
            </a:r>
          </a:p>
          <a:p>
            <a:pPr lvl="1"/>
            <a:r>
              <a:rPr kumimoji="1" lang="en-US" altLang="zh-CN"/>
              <a:t>Maybe we can define the distance between ODs with simulation results instead of using specific features.</a:t>
            </a:r>
          </a:p>
          <a:p>
            <a:r>
              <a:rPr kumimoji="1" lang="en-US" altLang="zh-CN"/>
              <a:t>Robust to noise.</a:t>
            </a:r>
          </a:p>
          <a:p>
            <a:r>
              <a:rPr lang="en" altLang="zh-CN"/>
              <a:t>Interpretability.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47285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68B799-EDB2-C448-A23E-FADA3EFDA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Type of Clustering</a:t>
            </a:r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33B803-0AFD-3342-B327-6EBCAC92E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" altLang="zh-CN"/>
              <a:t>Broadly speaking, clustering can be divided into two subgroups:</a:t>
            </a:r>
          </a:p>
          <a:p>
            <a:r>
              <a:rPr kumimoji="1" lang="en" altLang="zh-CN"/>
              <a:t>Hard Clustering: In hard clustering, each data point either belongs to a cluster completely or not.</a:t>
            </a:r>
          </a:p>
          <a:p>
            <a:r>
              <a:rPr kumimoji="1" lang="en" altLang="zh-CN"/>
              <a:t>Soft Clustering: In soft clustering, instead of putting each data point into a separate cluster, a probability or likelihood of that data point to be in those clusters is assigned.</a:t>
            </a:r>
            <a:endParaRPr kumimoji="1" lang="zh-CN" altLang="en-US"/>
          </a:p>
        </p:txBody>
      </p:sp>
      <p:pic>
        <p:nvPicPr>
          <p:cNvPr id="2050" name="Picture 2" descr="A Friendly Introduction to Text Clustering | by Korbinian Koch | Towards  Data Science">
            <a:extLst>
              <a:ext uri="{FF2B5EF4-FFF2-40B4-BE49-F238E27FC236}">
                <a16:creationId xmlns:a16="http://schemas.microsoft.com/office/drawing/2014/main" id="{7B25D5F3-FACF-BD41-9A79-337063D996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2250" y="4524375"/>
            <a:ext cx="4127500" cy="196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49957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5FCD68-F2F5-F946-80E9-16E0E9FE1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Fuzzy Clustering</a:t>
            </a:r>
            <a:endParaRPr kumimoji="1" lang="zh-CN" altLang="en-US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E469642D-708D-7040-B61F-D88B66929F3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058194"/>
            <a:ext cx="5181600" cy="3886200"/>
          </a:xfrm>
        </p:spPr>
      </p:pic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B9BA6A5A-74A6-234C-BBB0-5B61E2E4E21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058194"/>
            <a:ext cx="5181600" cy="3886200"/>
          </a:xfrm>
        </p:spPr>
      </p:pic>
    </p:spTree>
    <p:extLst>
      <p:ext uri="{BB962C8B-B14F-4D97-AF65-F5344CB8AC3E}">
        <p14:creationId xmlns:p14="http://schemas.microsoft.com/office/powerpoint/2010/main" val="3274304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4688</TotalTime>
  <Words>322</Words>
  <Application>Microsoft Macintosh PowerPoint</Application>
  <PresentationFormat>宽屏</PresentationFormat>
  <Paragraphs>46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等线</vt:lpstr>
      <vt:lpstr>等线 Light</vt:lpstr>
      <vt:lpstr>Arial</vt:lpstr>
      <vt:lpstr>Office 主题​​</vt:lpstr>
      <vt:lpstr>Grid Network Experiments 2</vt:lpstr>
      <vt:lpstr>Pre-experiment Parameters</vt:lpstr>
      <vt:lpstr>Simulation</vt:lpstr>
      <vt:lpstr>Pre-experiment Results</vt:lpstr>
      <vt:lpstr>K-means Clustering</vt:lpstr>
      <vt:lpstr>K-medoids Clustering</vt:lpstr>
      <vt:lpstr>Advantages of K-medoids Clustering</vt:lpstr>
      <vt:lpstr>Type of Clustering</vt:lpstr>
      <vt:lpstr>Fuzzy Clustering</vt:lpstr>
      <vt:lpstr>Fuzzy Clustering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Grid Network Experiments</dc:title>
  <dc:creator>封钰震</dc:creator>
  <cp:lastModifiedBy>封钰震</cp:lastModifiedBy>
  <cp:revision>56</cp:revision>
  <dcterms:created xsi:type="dcterms:W3CDTF">2021-08-08T07:15:54Z</dcterms:created>
  <dcterms:modified xsi:type="dcterms:W3CDTF">2021-10-07T13:55:56Z</dcterms:modified>
</cp:coreProperties>
</file>