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3" r:id="rId7"/>
    <p:sldId id="264" r:id="rId8"/>
    <p:sldId id="268" r:id="rId9"/>
    <p:sldId id="269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4:09.20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4:13.04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 58,'0'-2,"0"0,-1 0,1 1,-1-1,0 0,1 0,-1 1,0-1,0 1,0-1,0 1,0-1,0 1,0-1,-1 1,1 0,-1 0,1 0,-1 0,1 0,-1 0,1 0,-1 0,-2 0,-3-2,-1 0,1 0,-1 1,-9-1,-30-2,-1 2,0 3,-55 5,86-3,0 1,0 1,1 0,-1 1,1 1,0 0,0 1,-27 18,-7 8,-56 49,63-47,33-27,1 1,0 0,1 0,0 1,0 0,1 0,1 1,-1 0,2 0,0 1,0-1,-5 22,-53 124,0 0,56-134,1 0,1 1,0-1,2 1,0 25,3-42,0-1,1 1,0 0,0-1,1 1,0-1,0 1,0-1,1 0,-1 0,8 10,-4-7,0-1,1 0,0-1,1 0,-1 0,18 11,2-2,0-1,1-2,1-1,35 10,513 112,-513-122,1395 293,-1437-301,-1 1,0 1,0 0,0 2,-1 1,0 0,28 19,64 46,-60-41,81 66,-119-86,0 1,-1 0,0 0,-1 1,-1 1,0 0,-1 1,-1 0,12 29,-7 0,-1 0,-2 1,-3 1,3 49,-6-4,-9 106,1-173,-1 0,0-1,-2 0,-2 0,0 0,-1-1,-1 0,-1-1,-28 42,16-31,-3-1,0-1,-2-1,-2-2,-48 38,31-33,-1-2,-102 50,-116 31,240-103,-48 19,-2-3,-1-3,-1-4,-109 13,110-25,-1-4,0-3,0-3,0-4,-133-29,41-9,1-7,-204-94,147 33,191 93,1-2,1-2,1-1,-32-32,54 47,0-1,1 0,0-1,1 0,0 0,1 0,1-1,0 0,0-1,1 1,1-1,0 0,1 0,-2-21,6-280,1 272,1-8,1-1,3 1,26-96,-24 120,0 1,2 0,1 0,1 1,1 1,1 0,1 1,36-39,-11 23,2 2,1 2,1 1,2 3,1 2,78-35,-43 29,2 4,1 3,114-20,-159 41,-1 2,50 0,79 10,-119-3,110 11,16 1,-124-13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4:51.075"/>
    </inkml:context>
    <inkml:brush xml:id="br0">
      <inkml:brushProperty name="width" value="0.2" units="cm"/>
      <inkml:brushProperty name="height" value="0.4" units="cm"/>
      <inkml:brushProperty name="color" value="#EAEAEA"/>
      <inkml:brushProperty name="tip" value="rectangle"/>
      <inkml:brushProperty name="rasterOp" value="maskPen"/>
      <inkml:brushProperty name="ignorePressure" value="1"/>
    </inkml:brush>
  </inkml:definitions>
  <inkml:trace contextRef="#ctx0" brushRef="#br0">5 303,'0'-1,"0"1,-1-1,1 1,-1-1,1 1,0 0,-1-1,1 0,0 1,0-1,-1 1,1-1,0 1,0-1,0 1,0-1,0 0,0 1,0-1,0 1,0-1,0 0,0 1,0-1,0 1,0-1,0 0,1 1,-1-2,16-13,6 1,2 2,0 0,0 2,30-9,-3 2,315-127,-339 134,0 2,1 1,0 1,0 1,1 2,-1 1,1 1,0 2,-1 1,39 7,9 7,126 42,71 46,-174-64,-98-40,286 122,-279-119,-1 1,1 0,-1 1,0-1,0 1,-1 1,0-1,9 11,-12-12,0 0,0 1,-1-1,0 1,0-1,0 1,-1 0,1 0,-1 0,0 0,0 0,-1 0,1 0,-1 0,-1 6,-1 10,0 0,-2-1,0 1,-2-1,0 1,-1-2,-1 1,-12 22,-15 20,-44 59,74-114,-37 54,-2-3,-2-1,-3-3,-2-2,-3-2,-1-3,-62 40,65-53,-50 33,-97 84,190-143,0 1,0 0,1 0,-9 13,15-19,0 0,0 0,1 0,-1 0,1 0,-1 0,1 1,0-1,0 0,1 1,-1-1,1 0,-1 1,1-1,0 1,0-1,0 1,1-1,-1 1,3 5,-1-5,0 1,1-1,-1 1,1-1,0 0,0 0,0 0,1-1,0 1,5 3,49 31,-51-34,416 210,-351-180,587 249,-420-184,-89-36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4:51.551"/>
    </inkml:context>
    <inkml:brush xml:id="br0">
      <inkml:brushProperty name="width" value="0.2" units="cm"/>
      <inkml:brushProperty name="height" value="0.4" units="cm"/>
      <inkml:brushProperty name="color" value="#EAEAEA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1,'-4'0,"-7"0,-5 4,0 6,3 6,-2 18,3 17,3-1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4:51.913"/>
    </inkml:context>
    <inkml:brush xml:id="br0">
      <inkml:brushProperty name="width" value="0.2" units="cm"/>
      <inkml:brushProperty name="height" value="0.4" units="cm"/>
      <inkml:brushProperty name="color" value="#EAEAEA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0,'4'5,"2"1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4:52.301"/>
    </inkml:context>
    <inkml:brush xml:id="br0">
      <inkml:brushProperty name="width" value="0.2" units="cm"/>
      <inkml:brushProperty name="height" value="0.4" units="cm"/>
      <inkml:brushProperty name="color" value="#EAEAEA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0,'-6'12,"-45"98,46-97,1-1,1 1,0-1,0 1,1 0,1 0,0 17,2-24,0 0,0 0,1 0,-1 0,1 0,1-1,-1 1,1-1,0 1,0-1,0 0,1 0,0 0,0-1,6 6,17 15,2-2,0-1,1-2,58 30,404 188,20-29,-264-110,-210-84,-11-5,-1 1,0 1,-1 1,26 17,-49-28,-1-1,1 1,0-1,-1 1,1-1,-1 1,1 0,-1 0,2 3,-3-5,0 1,1 0,-1-1,0 1,0 0,0-1,0 1,0 0,0-1,0 1,0 0,0-1,0 1,0 0,0-1,-1 1,1 0,0-1,0 1,-1-1,1 1,-1 0,-2 2,0 0,-1 0,1-1,-1 0,1 1,-1-1,0-1,0 1,-7 2,-105 29,-67 10,-741 132,414-84,466-82,29-5,-1-1,1 0,-1-1,1 0,-1-2,-26-1,41 1,1 0,-1 0,1 0,-1 0,1 0,-1 0,1 0,-1 0,0-1,1 1,-1 0,1 0,-1-1,1 1,-1 0,1-1,0 1,-1 0,1-1,-1 1,1-1,0 1,-1 0,1-1,0 1,-1-1,1 1,0-1,0 1,0-1,-1 0,1 1,0-1,0 1,0-1,0 1,0-1,0 1,0-1,0 0,0 1,0-1,0 1,1-1,-1 1,0-1,0 1,1-2,2-3,1 0,0 0,0 0,0 0,0 0,1 1,8-7,41-28,2 2,92-44,58-23,3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63BD-E3D1-4283-91C9-EE5C93F64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654B4-2053-4648-AF54-91A3D0410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67AFF-29A8-4F98-B137-E643751F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169D2-FDFD-41AD-9547-142ECD3A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3E47F-7A75-47FB-8590-ED83C492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A2710-F151-4BDE-837E-53ED3D9E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A44C3-74FB-4F78-853E-4C725C3E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5F8B2-515B-4A9D-8BB1-BE9EDD76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1D33D-8938-4CCA-A761-59E08DAF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50C1F-0BB7-43E9-A5B0-9C6B262A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CD94E-4FC3-4C88-8346-50705B253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D57E9-8C18-42E0-B9DF-5CC9D32FC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71B57-261C-4BA1-A6F1-611D45D5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F3DC4-8CB6-467A-AFAB-ADF53F85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BE4BA-D8FC-4ED1-8E96-1962F8A7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40CF0-978C-4290-845E-C31BE449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6B8C7-6DAC-4477-B42E-C46736D6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31850-F405-4D51-9550-F7ADBACD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6197-80E0-41C6-809D-5E37B1E2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DF95A-B1C8-4E52-A78D-4DAE8D3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7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339D5-1EF5-4799-821D-CAA2BC4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885A0-1B6A-4102-9024-27CD62D8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9031A-3071-437B-95B8-94F02E32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99C89-CADE-487D-AB9E-0C9778DB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88C4E-721E-4F19-8510-6981605A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6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D7ABD-6119-4FED-84F1-141B711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D52F6-428D-4432-8CD3-69DD2CA5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2F8DE-4548-4E72-B6E5-EF6D45AE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B086F-9826-4515-A6DC-BE51E2C7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E1D85-F60B-45B6-B547-AEE63688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7EEEC-E064-4084-8949-F6D052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705AA-0983-456C-8403-1A84CB2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BCC05-D96E-436B-95DE-A850ECCC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637FD-228D-44FA-8063-2D5385298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46659A-27FB-440C-AEFF-CB21B55D6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36F03-9930-4F38-B98A-845E2B16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4EDAC-E0F8-49D0-90BA-F8CC52DE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9035E-FECB-4EF5-9C26-4D29C665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740390-6957-4582-8F63-2F140AAB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22D27-DCB0-43F1-8271-A52D6645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53981F-ABFB-4056-860A-D7A0307D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2D39CE-C11A-447A-98A0-07EB644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017AD-2DDC-4A2C-BE8D-1871077C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6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5D97D5-A9E3-4172-B055-4C3639A2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657FE4-E61F-4739-A30A-FFF05DF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E2A3F-0A2B-41E3-8DD1-78108D81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7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1250-353C-481B-83A4-038FB6CB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4DD89-C640-48D9-8054-E5313DB2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2DF30-B833-4F78-8F99-1E047D49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17683-5BE7-477E-BCE9-E0718A46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C7AF35-C77C-44C0-8CE1-085D05FC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1478E-5F55-4306-938F-B394E9A3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E6F01-789A-4E61-BDDC-41D8EF16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663794-8BDE-44BC-AD41-D3976B16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36D37-A53F-43D1-AC3F-1CAD06BF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250E2-6417-42E0-ADD5-D0C99666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8975-AAD2-456D-A800-C854B358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7D4C4-F132-4307-A14A-8C2235ED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5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915D45-98B4-401F-B8D0-1381F19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81B8A-E4FD-4119-855A-F20EB514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DD9DD-141C-440C-BA1E-CC473FA2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D730-0998-4BEB-9BE4-6EC27433A95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1C86-BD82-42A6-BB77-960147E24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A13FC-42A9-4F0A-8BB5-04F9B4ABF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2D5F-947C-494A-914F-AFBD2540B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customXml" Target="../ink/ink3.xml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21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customXml" Target="../ink/ink5.xml"/><Relationship Id="rId2" Type="http://schemas.openxmlformats.org/officeDocument/2006/relationships/image" Target="../media/image12.jp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customXml" Target="../ink/ink2.xml"/><Relationship Id="rId24" Type="http://schemas.openxmlformats.org/officeDocument/2006/relationships/image" Target="../media/image28.svg"/><Relationship Id="rId5" Type="http://schemas.openxmlformats.org/officeDocument/2006/relationships/image" Target="../media/image15.png"/><Relationship Id="rId15" Type="http://schemas.openxmlformats.org/officeDocument/2006/relationships/customXml" Target="../ink/ink4.xml"/><Relationship Id="rId23" Type="http://schemas.openxmlformats.org/officeDocument/2006/relationships/image" Target="../media/image27.png"/><Relationship Id="rId10" Type="http://schemas.openxmlformats.org/officeDocument/2006/relationships/image" Target="../media/image19.png"/><Relationship Id="rId19" Type="http://schemas.openxmlformats.org/officeDocument/2006/relationships/customXml" Target="../ink/ink6.xml"/><Relationship Id="rId4" Type="http://schemas.openxmlformats.org/officeDocument/2006/relationships/image" Target="../media/image14.svg"/><Relationship Id="rId9" Type="http://schemas.openxmlformats.org/officeDocument/2006/relationships/customXml" Target="../ink/ink1.xml"/><Relationship Id="rId14" Type="http://schemas.openxmlformats.org/officeDocument/2006/relationships/image" Target="../media/image21.png"/><Relationship Id="rId22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63B7A-42FF-4C70-9319-9F04D098F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F5DF4-19D3-4543-B06A-9B6A47995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1DC43-55C2-4FCC-820C-B903EFB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8" y="0"/>
            <a:ext cx="12199978" cy="68535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B5F4CD-8D34-4F9E-B07C-FDDE88FA7F71}"/>
              </a:ext>
            </a:extLst>
          </p:cNvPr>
          <p:cNvSpPr/>
          <p:nvPr/>
        </p:nvSpPr>
        <p:spPr>
          <a:xfrm>
            <a:off x="1741282" y="638915"/>
            <a:ext cx="8709437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7200" b="1" dirty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REAL RACING-ZERO</a:t>
            </a:r>
            <a:endParaRPr lang="zh-CN" altLang="en-US" sz="7200" b="1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B44F3E-A5DC-4197-B94B-480F219E1300}"/>
              </a:ext>
            </a:extLst>
          </p:cNvPr>
          <p:cNvSpPr/>
          <p:nvPr/>
        </p:nvSpPr>
        <p:spPr>
          <a:xfrm>
            <a:off x="4564145" y="2903456"/>
            <a:ext cx="306371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C87EF8-6CAE-46A1-965A-E3871ACD2072}"/>
              </a:ext>
            </a:extLst>
          </p:cNvPr>
          <p:cNvSpPr/>
          <p:nvPr/>
        </p:nvSpPr>
        <p:spPr>
          <a:xfrm>
            <a:off x="4564145" y="3932549"/>
            <a:ext cx="306371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909E57-719F-4363-8894-29E66F95821D}"/>
              </a:ext>
            </a:extLst>
          </p:cNvPr>
          <p:cNvSpPr/>
          <p:nvPr/>
        </p:nvSpPr>
        <p:spPr>
          <a:xfrm>
            <a:off x="4772560" y="2967335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账号登录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F5492B-DE91-4B22-AC8F-9F8366C41C5F}"/>
              </a:ext>
            </a:extLst>
          </p:cNvPr>
          <p:cNvSpPr txBox="1"/>
          <p:nvPr/>
        </p:nvSpPr>
        <p:spPr>
          <a:xfrm>
            <a:off x="3002437" y="3967843"/>
            <a:ext cx="6193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注册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83DAC5D-65CA-44A5-82FB-FF7F13BABC0B}"/>
              </a:ext>
            </a:extLst>
          </p:cNvPr>
          <p:cNvSpPr/>
          <p:nvPr/>
        </p:nvSpPr>
        <p:spPr>
          <a:xfrm>
            <a:off x="4565716" y="4978924"/>
            <a:ext cx="306371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7B5DD3-95FF-4EFB-A686-6DA6AFAD97CF}"/>
              </a:ext>
            </a:extLst>
          </p:cNvPr>
          <p:cNvSpPr txBox="1"/>
          <p:nvPr/>
        </p:nvSpPr>
        <p:spPr>
          <a:xfrm>
            <a:off x="2966300" y="5034643"/>
            <a:ext cx="6193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退出游戏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3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D1F6D0-47DB-47C3-9CAC-42C0C28AEC57}"/>
              </a:ext>
            </a:extLst>
          </p:cNvPr>
          <p:cNvSpPr/>
          <p:nvPr/>
        </p:nvSpPr>
        <p:spPr>
          <a:xfrm>
            <a:off x="10116533" y="133546"/>
            <a:ext cx="820132" cy="70701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F7A65-4E98-47CA-9067-C4D79812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13E0D9-9109-441E-BA30-E138A768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9BAF34-135E-4823-BBB5-A767C1D19A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444DF4-5730-40B3-BE11-8D778EAA8BBF}"/>
              </a:ext>
            </a:extLst>
          </p:cNvPr>
          <p:cNvSpPr/>
          <p:nvPr/>
        </p:nvSpPr>
        <p:spPr>
          <a:xfrm>
            <a:off x="4797781" y="60120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游戏帮助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C1E568-69DC-4014-8E8F-E26E00ED231D}"/>
              </a:ext>
            </a:extLst>
          </p:cNvPr>
          <p:cNvSpPr/>
          <p:nvPr/>
        </p:nvSpPr>
        <p:spPr>
          <a:xfrm>
            <a:off x="481821" y="2693957"/>
            <a:ext cx="11020966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本游戏是一款赛车竞速游戏，玩家通过向对应方向倾斜手机</a:t>
            </a:r>
            <a:endParaRPr lang="en-US" altLang="zh-CN" sz="3200" b="1" cap="none" spc="5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3200" b="1" cap="none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实现赛车转向的控制，通过长按屏幕上的刹车按钮来控制赛</a:t>
            </a:r>
            <a:endParaRPr lang="en-US" altLang="zh-CN" sz="3200" b="1" cap="none" spc="5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3200" b="1" cap="none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车的速度，在规定的时间跑完地图一圈即可获得游戏胜利，</a:t>
            </a:r>
            <a:endParaRPr lang="en-US" altLang="zh-CN" sz="3200" b="1" cap="none" spc="5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3200" b="1" cap="none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并</a:t>
            </a:r>
            <a:r>
              <a:rPr lang="zh-CN" altLang="en-US" sz="3200" b="1" spc="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解锁下一张地图</a:t>
            </a:r>
            <a:endParaRPr lang="zh-CN" altLang="en-US" sz="3200" b="1" cap="none" spc="5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071B5C-7087-4B84-B327-263720DC244D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继续游戏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0533070-CCF8-4A74-83C8-BC2219FE5C26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返回选择界面</a:t>
            </a:r>
          </a:p>
        </p:txBody>
      </p:sp>
    </p:spTree>
    <p:extLst>
      <p:ext uri="{BB962C8B-B14F-4D97-AF65-F5344CB8AC3E}">
        <p14:creationId xmlns:p14="http://schemas.microsoft.com/office/powerpoint/2010/main" val="246762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63B7A-42FF-4C70-9319-9F04D098F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F5DF4-19D3-4543-B06A-9B6A47995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1DC43-55C2-4FCC-820C-B903EFB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8" y="0"/>
            <a:ext cx="12199978" cy="68535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B5F4CD-8D34-4F9E-B07C-FDDE88FA7F71}"/>
              </a:ext>
            </a:extLst>
          </p:cNvPr>
          <p:cNvSpPr/>
          <p:nvPr/>
        </p:nvSpPr>
        <p:spPr>
          <a:xfrm>
            <a:off x="1741282" y="638915"/>
            <a:ext cx="8709437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7200" b="1" dirty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REAL RACING-ZERO</a:t>
            </a:r>
            <a:endParaRPr lang="zh-CN" altLang="en-US" sz="7200" b="1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B44F3E-A5DC-4197-B94B-480F219E1300}"/>
              </a:ext>
            </a:extLst>
          </p:cNvPr>
          <p:cNvSpPr/>
          <p:nvPr/>
        </p:nvSpPr>
        <p:spPr>
          <a:xfrm>
            <a:off x="4402318" y="2092751"/>
            <a:ext cx="512818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C87EF8-6CAE-46A1-965A-E3871ACD2072}"/>
              </a:ext>
            </a:extLst>
          </p:cNvPr>
          <p:cNvSpPr/>
          <p:nvPr/>
        </p:nvSpPr>
        <p:spPr>
          <a:xfrm>
            <a:off x="4421171" y="3225539"/>
            <a:ext cx="5117184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2E030E-5228-45BB-90B7-F3432174E079}"/>
              </a:ext>
            </a:extLst>
          </p:cNvPr>
          <p:cNvSpPr/>
          <p:nvPr/>
        </p:nvSpPr>
        <p:spPr>
          <a:xfrm>
            <a:off x="2812652" y="2147204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账号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47F8A-B907-4C10-96B9-955AB9F4BF23}"/>
              </a:ext>
            </a:extLst>
          </p:cNvPr>
          <p:cNvSpPr/>
          <p:nvPr/>
        </p:nvSpPr>
        <p:spPr>
          <a:xfrm>
            <a:off x="2822078" y="3298844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密码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00386B-2796-4865-91C2-B61958325EC0}"/>
              </a:ext>
            </a:extLst>
          </p:cNvPr>
          <p:cNvSpPr/>
          <p:nvPr/>
        </p:nvSpPr>
        <p:spPr>
          <a:xfrm>
            <a:off x="4430598" y="4358326"/>
            <a:ext cx="5098330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F75733-352E-4DB7-A23E-92EBE6D48D82}"/>
              </a:ext>
            </a:extLst>
          </p:cNvPr>
          <p:cNvSpPr/>
          <p:nvPr/>
        </p:nvSpPr>
        <p:spPr>
          <a:xfrm>
            <a:off x="1664857" y="4403351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确认密码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6FB253-549B-4E8C-BD42-71EE5949AA07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确认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DAE1AC-F873-4818-9918-D215B4D4B983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取消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59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63B7A-42FF-4C70-9319-9F04D098F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F5DF4-19D3-4543-B06A-9B6A47995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1DC43-55C2-4FCC-820C-B903EFB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8" y="0"/>
            <a:ext cx="12199978" cy="68535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B5F4CD-8D34-4F9E-B07C-FDDE88FA7F71}"/>
              </a:ext>
            </a:extLst>
          </p:cNvPr>
          <p:cNvSpPr/>
          <p:nvPr/>
        </p:nvSpPr>
        <p:spPr>
          <a:xfrm>
            <a:off x="1741282" y="638915"/>
            <a:ext cx="8709437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7200" b="1" dirty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REAL RACING-ZERO</a:t>
            </a:r>
            <a:endParaRPr lang="zh-CN" altLang="en-US" sz="7200" b="1" dirty="0">
              <a:ln/>
              <a:solidFill>
                <a:schemeClr val="accent2">
                  <a:lumMod val="20000"/>
                  <a:lumOff val="8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B44F3E-A5DC-4197-B94B-480F219E1300}"/>
              </a:ext>
            </a:extLst>
          </p:cNvPr>
          <p:cNvSpPr/>
          <p:nvPr/>
        </p:nvSpPr>
        <p:spPr>
          <a:xfrm>
            <a:off x="4440025" y="2564091"/>
            <a:ext cx="512818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C87EF8-6CAE-46A1-965A-E3871ACD2072}"/>
              </a:ext>
            </a:extLst>
          </p:cNvPr>
          <p:cNvSpPr/>
          <p:nvPr/>
        </p:nvSpPr>
        <p:spPr>
          <a:xfrm>
            <a:off x="4440025" y="3932549"/>
            <a:ext cx="5098330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2E030E-5228-45BB-90B7-F3432174E079}"/>
              </a:ext>
            </a:extLst>
          </p:cNvPr>
          <p:cNvSpPr/>
          <p:nvPr/>
        </p:nvSpPr>
        <p:spPr>
          <a:xfrm>
            <a:off x="2707427" y="257141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账号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47F8A-B907-4C10-96B9-955AB9F4BF23}"/>
              </a:ext>
            </a:extLst>
          </p:cNvPr>
          <p:cNvSpPr/>
          <p:nvPr/>
        </p:nvSpPr>
        <p:spPr>
          <a:xfrm>
            <a:off x="2707427" y="392101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密码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7AAA03D-7662-4E0E-8BB5-DC76184A4F23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确认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7C0893B-F314-43D3-AFE2-ACCB07DC7260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取消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87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63B7A-42FF-4C70-9319-9F04D098F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F5DF4-19D3-4543-B06A-9B6A47995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1DC43-55C2-4FCC-820C-B903EFB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978" cy="68535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B5F4CD-8D34-4F9E-B07C-FDDE88FA7F71}"/>
              </a:ext>
            </a:extLst>
          </p:cNvPr>
          <p:cNvSpPr/>
          <p:nvPr/>
        </p:nvSpPr>
        <p:spPr>
          <a:xfrm>
            <a:off x="3310622" y="403245"/>
            <a:ext cx="5570756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关卡和地图选择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909E57-719F-4363-8894-29E66F95821D}"/>
              </a:ext>
            </a:extLst>
          </p:cNvPr>
          <p:cNvSpPr/>
          <p:nvPr/>
        </p:nvSpPr>
        <p:spPr>
          <a:xfrm>
            <a:off x="5815098" y="2967335"/>
            <a:ext cx="1847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2CF059-40A8-49B5-868D-E7C15D3EA3A4}"/>
              </a:ext>
            </a:extLst>
          </p:cNvPr>
          <p:cNvGrpSpPr/>
          <p:nvPr/>
        </p:nvGrpSpPr>
        <p:grpSpPr>
          <a:xfrm>
            <a:off x="1544426" y="4315118"/>
            <a:ext cx="1593914" cy="686584"/>
            <a:chOff x="375502" y="4331616"/>
            <a:chExt cx="1593914" cy="686584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A0A99F1-F6AC-417F-A028-8903EDE1549A}"/>
                </a:ext>
              </a:extLst>
            </p:cNvPr>
            <p:cNvSpPr/>
            <p:nvPr/>
          </p:nvSpPr>
          <p:spPr>
            <a:xfrm>
              <a:off x="375502" y="4331616"/>
              <a:ext cx="1593914" cy="6865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D0C4BF2-9E4E-4D49-9756-1F425EC3AA84}"/>
                </a:ext>
              </a:extLst>
            </p:cNvPr>
            <p:cNvSpPr/>
            <p:nvPr/>
          </p:nvSpPr>
          <p:spPr>
            <a:xfrm>
              <a:off x="618461" y="4351743"/>
              <a:ext cx="110799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森林</a:t>
              </a:r>
              <a:endParaRPr lang="zh-CN" alt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CD81F99-C0FB-4DBA-90E1-DF5D627C7086}"/>
              </a:ext>
            </a:extLst>
          </p:cNvPr>
          <p:cNvGrpSpPr/>
          <p:nvPr/>
        </p:nvGrpSpPr>
        <p:grpSpPr>
          <a:xfrm>
            <a:off x="9254922" y="4315118"/>
            <a:ext cx="1593914" cy="686584"/>
            <a:chOff x="375502" y="4331616"/>
            <a:chExt cx="1593914" cy="686584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7A68671-4730-4558-842F-362EAB70C753}"/>
                </a:ext>
              </a:extLst>
            </p:cNvPr>
            <p:cNvSpPr/>
            <p:nvPr/>
          </p:nvSpPr>
          <p:spPr>
            <a:xfrm>
              <a:off x="375502" y="4331616"/>
              <a:ext cx="1593914" cy="6865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80BD5B-3211-4812-8B77-F91D8D45BB4F}"/>
                </a:ext>
              </a:extLst>
            </p:cNvPr>
            <p:cNvSpPr/>
            <p:nvPr/>
          </p:nvSpPr>
          <p:spPr>
            <a:xfrm>
              <a:off x="618460" y="4351743"/>
              <a:ext cx="11079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城市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AC24F9D-14F6-498C-8481-1277AE326D89}"/>
              </a:ext>
            </a:extLst>
          </p:cNvPr>
          <p:cNvGrpSpPr/>
          <p:nvPr/>
        </p:nvGrpSpPr>
        <p:grpSpPr>
          <a:xfrm>
            <a:off x="5399674" y="4315118"/>
            <a:ext cx="1593914" cy="686584"/>
            <a:chOff x="375502" y="4331616"/>
            <a:chExt cx="1593914" cy="686584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C2C60CB-8FE8-4C73-A897-85F6BB32421D}"/>
                </a:ext>
              </a:extLst>
            </p:cNvPr>
            <p:cNvSpPr/>
            <p:nvPr/>
          </p:nvSpPr>
          <p:spPr>
            <a:xfrm>
              <a:off x="375502" y="4331616"/>
              <a:ext cx="1593914" cy="6865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B2E7A2A-D115-48F6-9D36-F35388405D83}"/>
                </a:ext>
              </a:extLst>
            </p:cNvPr>
            <p:cNvSpPr/>
            <p:nvPr/>
          </p:nvSpPr>
          <p:spPr>
            <a:xfrm>
              <a:off x="618461" y="4351743"/>
              <a:ext cx="11079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沙漠</a:t>
              </a:r>
              <a:endParaRPr lang="zh-CN" alt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B2A38C24-169B-4D81-85FD-7A022280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7" y="1947041"/>
            <a:ext cx="3650685" cy="2050826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2E763E8-79D7-49C7-8CA1-AB415E258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06" y="1949730"/>
            <a:ext cx="3436070" cy="204544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FD441F46-52FE-41B0-8D9A-DCE02A92E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901" y="1977468"/>
            <a:ext cx="3616242" cy="1989972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59FABC0-1962-40A2-AE2E-35056420B885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确认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D14DAB0-5F2A-47BD-B831-521223542830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退出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0" name="图形 59" descr="解除锁定">
            <a:extLst>
              <a:ext uri="{FF2B5EF4-FFF2-40B4-BE49-F238E27FC236}">
                <a16:creationId xmlns:a16="http://schemas.microsoft.com/office/drawing/2014/main" id="{E531B543-4F64-4FF0-AD8F-50CE36472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8979" y="4348942"/>
            <a:ext cx="592317" cy="592317"/>
          </a:xfrm>
          <a:prstGeom prst="rect">
            <a:avLst/>
          </a:prstGeom>
        </p:spPr>
      </p:pic>
      <p:pic>
        <p:nvPicPr>
          <p:cNvPr id="62" name="图形 61" descr="锁定">
            <a:extLst>
              <a:ext uri="{FF2B5EF4-FFF2-40B4-BE49-F238E27FC236}">
                <a16:creationId xmlns:a16="http://schemas.microsoft.com/office/drawing/2014/main" id="{7B1D19D9-D9C4-43BF-8B9E-C6B468AEF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9317" y="4355184"/>
            <a:ext cx="575822" cy="575822"/>
          </a:xfrm>
          <a:prstGeom prst="rect">
            <a:avLst/>
          </a:prstGeom>
        </p:spPr>
      </p:pic>
      <p:pic>
        <p:nvPicPr>
          <p:cNvPr id="63" name="图形 62" descr="锁定">
            <a:extLst>
              <a:ext uri="{FF2B5EF4-FFF2-40B4-BE49-F238E27FC236}">
                <a16:creationId xmlns:a16="http://schemas.microsoft.com/office/drawing/2014/main" id="{B7B0C9ED-4520-44B7-94D2-5B3EC6F4B6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8171" y="4385035"/>
            <a:ext cx="575822" cy="5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63B7A-42FF-4C70-9319-9F04D098F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FF5DF4-19D3-4543-B06A-9B6A47995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1DC43-55C2-4FCC-820C-B903EFB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8" y="0"/>
            <a:ext cx="12199978" cy="68535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B5F4CD-8D34-4F9E-B07C-FDDE88FA7F71}"/>
              </a:ext>
            </a:extLst>
          </p:cNvPr>
          <p:cNvSpPr/>
          <p:nvPr/>
        </p:nvSpPr>
        <p:spPr>
          <a:xfrm>
            <a:off x="4464782" y="403245"/>
            <a:ext cx="3262433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6000" b="1" dirty="0">
                <a:ln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车辆选择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909E57-719F-4363-8894-29E66F95821D}"/>
              </a:ext>
            </a:extLst>
          </p:cNvPr>
          <p:cNvSpPr/>
          <p:nvPr/>
        </p:nvSpPr>
        <p:spPr>
          <a:xfrm>
            <a:off x="5815098" y="2967335"/>
            <a:ext cx="1847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2CF059-40A8-49B5-868D-E7C15D3EA3A4}"/>
              </a:ext>
            </a:extLst>
          </p:cNvPr>
          <p:cNvGrpSpPr/>
          <p:nvPr/>
        </p:nvGrpSpPr>
        <p:grpSpPr>
          <a:xfrm>
            <a:off x="1544426" y="4315118"/>
            <a:ext cx="1593914" cy="686584"/>
            <a:chOff x="375502" y="4331616"/>
            <a:chExt cx="1593914" cy="686584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A0A99F1-F6AC-417F-A028-8903EDE1549A}"/>
                </a:ext>
              </a:extLst>
            </p:cNvPr>
            <p:cNvSpPr/>
            <p:nvPr/>
          </p:nvSpPr>
          <p:spPr>
            <a:xfrm>
              <a:off x="375502" y="4331616"/>
              <a:ext cx="1593914" cy="6865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D0C4BF2-9E4E-4D49-9756-1F425EC3AA84}"/>
                </a:ext>
              </a:extLst>
            </p:cNvPr>
            <p:cNvSpPr/>
            <p:nvPr/>
          </p:nvSpPr>
          <p:spPr>
            <a:xfrm>
              <a:off x="618460" y="4351743"/>
              <a:ext cx="11079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宝马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CD81F99-C0FB-4DBA-90E1-DF5D627C7086}"/>
              </a:ext>
            </a:extLst>
          </p:cNvPr>
          <p:cNvGrpSpPr/>
          <p:nvPr/>
        </p:nvGrpSpPr>
        <p:grpSpPr>
          <a:xfrm>
            <a:off x="9254922" y="4315118"/>
            <a:ext cx="1593914" cy="686584"/>
            <a:chOff x="375502" y="4331616"/>
            <a:chExt cx="1593914" cy="686584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7A68671-4730-4558-842F-362EAB70C753}"/>
                </a:ext>
              </a:extLst>
            </p:cNvPr>
            <p:cNvSpPr/>
            <p:nvPr/>
          </p:nvSpPr>
          <p:spPr>
            <a:xfrm>
              <a:off x="375502" y="4331616"/>
              <a:ext cx="1593914" cy="6865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80BD5B-3211-4812-8B77-F91D8D45BB4F}"/>
                </a:ext>
              </a:extLst>
            </p:cNvPr>
            <p:cNvSpPr/>
            <p:nvPr/>
          </p:nvSpPr>
          <p:spPr>
            <a:xfrm>
              <a:off x="618460" y="4351743"/>
              <a:ext cx="11079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长安</a:t>
              </a:r>
              <a:endParaRPr lang="zh-CN" alt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AC24F9D-14F6-498C-8481-1277AE326D89}"/>
              </a:ext>
            </a:extLst>
          </p:cNvPr>
          <p:cNvGrpSpPr/>
          <p:nvPr/>
        </p:nvGrpSpPr>
        <p:grpSpPr>
          <a:xfrm>
            <a:off x="5399674" y="4315118"/>
            <a:ext cx="1593914" cy="686584"/>
            <a:chOff x="375502" y="4331616"/>
            <a:chExt cx="1593914" cy="686584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C2C60CB-8FE8-4C73-A897-85F6BB32421D}"/>
                </a:ext>
              </a:extLst>
            </p:cNvPr>
            <p:cNvSpPr/>
            <p:nvPr/>
          </p:nvSpPr>
          <p:spPr>
            <a:xfrm>
              <a:off x="375502" y="4331616"/>
              <a:ext cx="1593914" cy="68658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B2E7A2A-D115-48F6-9D36-F35388405D83}"/>
                </a:ext>
              </a:extLst>
            </p:cNvPr>
            <p:cNvSpPr/>
            <p:nvPr/>
          </p:nvSpPr>
          <p:spPr>
            <a:xfrm>
              <a:off x="618461" y="4351743"/>
              <a:ext cx="110799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奔驰</a:t>
              </a:r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59FABC0-1962-40A2-AE2E-35056420B885}"/>
              </a:ext>
            </a:extLst>
          </p:cNvPr>
          <p:cNvSpPr/>
          <p:nvPr/>
        </p:nvSpPr>
        <p:spPr>
          <a:xfrm>
            <a:off x="1274190" y="5562602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开</a:t>
            </a:r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始游戏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D14DAB0-5F2A-47BD-B831-521223542830}"/>
              </a:ext>
            </a:extLst>
          </p:cNvPr>
          <p:cNvSpPr/>
          <p:nvPr/>
        </p:nvSpPr>
        <p:spPr>
          <a:xfrm>
            <a:off x="8110195" y="5562602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退出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025510-2EBB-4C04-9A6A-04E5E45D1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4" y="1877881"/>
            <a:ext cx="3552702" cy="2227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BF4A8A-BB31-4E81-A774-341D13D2E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3" y="1890630"/>
            <a:ext cx="3572758" cy="22019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088E2D-5959-419A-A081-2AAB5FFDD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918" y="1888550"/>
            <a:ext cx="3572758" cy="2206141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574270-E821-4895-BE9B-2DA6815748AC}"/>
              </a:ext>
            </a:extLst>
          </p:cNvPr>
          <p:cNvSpPr/>
          <p:nvPr/>
        </p:nvSpPr>
        <p:spPr>
          <a:xfrm>
            <a:off x="4692193" y="5562602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返回上一项</a:t>
            </a:r>
          </a:p>
        </p:txBody>
      </p:sp>
    </p:spTree>
    <p:extLst>
      <p:ext uri="{BB962C8B-B14F-4D97-AF65-F5344CB8AC3E}">
        <p14:creationId xmlns:p14="http://schemas.microsoft.com/office/powerpoint/2010/main" val="107983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D1F6D0-47DB-47C3-9CAC-42C0C28AEC57}"/>
              </a:ext>
            </a:extLst>
          </p:cNvPr>
          <p:cNvSpPr/>
          <p:nvPr/>
        </p:nvSpPr>
        <p:spPr>
          <a:xfrm>
            <a:off x="10116533" y="133546"/>
            <a:ext cx="820132" cy="70701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F7A65-4E98-47CA-9067-C4D79812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13E0D9-9109-441E-BA30-E138A768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图形 7" descr="暂停">
            <a:extLst>
              <a:ext uri="{FF2B5EF4-FFF2-40B4-BE49-F238E27FC236}">
                <a16:creationId xmlns:a16="http://schemas.microsoft.com/office/drawing/2014/main" id="{7FE6218D-A419-471F-B5F6-639781B16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188" y="183036"/>
            <a:ext cx="639451" cy="639451"/>
          </a:xfrm>
          <a:prstGeom prst="rect">
            <a:avLst/>
          </a:prstGeom>
        </p:spPr>
      </p:pic>
      <p:pic>
        <p:nvPicPr>
          <p:cNvPr id="10" name="图形 9" descr="灯泡">
            <a:extLst>
              <a:ext uri="{FF2B5EF4-FFF2-40B4-BE49-F238E27FC236}">
                <a16:creationId xmlns:a16="http://schemas.microsoft.com/office/drawing/2014/main" id="{1C3B30F8-BEA5-4C13-9C85-AFAAC8611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4812" y="188535"/>
            <a:ext cx="681087" cy="681087"/>
          </a:xfrm>
          <a:prstGeom prst="rect">
            <a:avLst/>
          </a:prstGeom>
        </p:spPr>
      </p:pic>
      <p:pic>
        <p:nvPicPr>
          <p:cNvPr id="14" name="图形 13" descr="光盘">
            <a:extLst>
              <a:ext uri="{FF2B5EF4-FFF2-40B4-BE49-F238E27FC236}">
                <a16:creationId xmlns:a16="http://schemas.microsoft.com/office/drawing/2014/main" id="{8BF7CB5E-8CD3-48B0-B4C4-0182FAA71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2705" y="4187857"/>
            <a:ext cx="2185447" cy="218544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C3D370-711F-474A-8E38-827EF81E3D24}"/>
              </a:ext>
            </a:extLst>
          </p:cNvPr>
          <p:cNvGrpSpPr/>
          <p:nvPr/>
        </p:nvGrpSpPr>
        <p:grpSpPr>
          <a:xfrm>
            <a:off x="4083842" y="0"/>
            <a:ext cx="3967754" cy="791852"/>
            <a:chOff x="4083842" y="0"/>
            <a:chExt cx="3967754" cy="791852"/>
          </a:xfrm>
        </p:grpSpPr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08F102C9-0749-4080-A24F-87AAAC63B95C}"/>
                </a:ext>
              </a:extLst>
            </p:cNvPr>
            <p:cNvSpPr/>
            <p:nvPr/>
          </p:nvSpPr>
          <p:spPr>
            <a:xfrm rot="10800000">
              <a:off x="4224780" y="0"/>
              <a:ext cx="3685879" cy="791852"/>
            </a:xfrm>
            <a:prstGeom prst="trapezoid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D0F607-103E-4893-904B-94CA48D3B6B8}"/>
                </a:ext>
              </a:extLst>
            </p:cNvPr>
            <p:cNvSpPr/>
            <p:nvPr/>
          </p:nvSpPr>
          <p:spPr>
            <a:xfrm>
              <a:off x="4083842" y="84842"/>
              <a:ext cx="3967754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时间：</a:t>
              </a:r>
              <a:r>
                <a:rPr lang="en-US" altLang="zh-CN" sz="3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00</a:t>
              </a:r>
              <a:r>
                <a:rPr lang="en-US" altLang="zh-CN" sz="3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:00</a:t>
              </a:r>
              <a:endParaRPr lang="zh-CN" alt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6F5016D-8C2D-4654-A96A-7A5B86691C9D}"/>
              </a:ext>
            </a:extLst>
          </p:cNvPr>
          <p:cNvSpPr/>
          <p:nvPr/>
        </p:nvSpPr>
        <p:spPr>
          <a:xfrm>
            <a:off x="0" y="4166647"/>
            <a:ext cx="3233394" cy="269135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ABEE5BB-AE36-4A85-B5FB-C4083ADAA215}"/>
                  </a:ext>
                </a:extLst>
              </p14:cNvPr>
              <p14:cNvContentPartPr/>
              <p14:nvPr/>
            </p14:nvContentPartPr>
            <p14:xfrm>
              <a:off x="3054032" y="2327771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ABEE5BB-AE36-4A85-B5FB-C4083ADAA2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0032" y="222013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9D23D14-3722-46A0-8B63-48F587B6944E}"/>
                  </a:ext>
                </a:extLst>
              </p14:cNvPr>
              <p14:cNvContentPartPr/>
              <p14:nvPr/>
            </p14:nvContentPartPr>
            <p14:xfrm>
              <a:off x="609632" y="4720691"/>
              <a:ext cx="1145520" cy="12585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9D23D14-3722-46A0-8B63-48F587B694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632" y="4613051"/>
                <a:ext cx="12531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C88812E-550D-4447-8FFE-66AAAD7B7446}"/>
                  </a:ext>
                </a:extLst>
              </p14:cNvPr>
              <p14:cNvContentPartPr/>
              <p14:nvPr/>
            </p14:nvContentPartPr>
            <p14:xfrm>
              <a:off x="865351" y="4722829"/>
              <a:ext cx="919800" cy="905222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C88812E-550D-4447-8FFE-66AAAD7B74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9711" y="4650843"/>
                <a:ext cx="991440" cy="1048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2F16DD4D-D66B-4B38-9CCC-943C90758489}"/>
                  </a:ext>
                </a:extLst>
              </p14:cNvPr>
              <p14:cNvContentPartPr/>
              <p14:nvPr/>
            </p14:nvContentPartPr>
            <p14:xfrm>
              <a:off x="964232" y="4533851"/>
              <a:ext cx="34920" cy="597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2F16DD4D-D66B-4B38-9CCC-943C907584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592" y="4462211"/>
                <a:ext cx="106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29FDC2D-14D1-41B6-B33B-34887E4ABB69}"/>
                  </a:ext>
                </a:extLst>
              </p14:cNvPr>
              <p14:cNvContentPartPr/>
              <p14:nvPr/>
            </p14:nvContentPartPr>
            <p14:xfrm>
              <a:off x="1253431" y="5259801"/>
              <a:ext cx="3960" cy="43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29FDC2D-14D1-41B6-B33B-34887E4ABB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17791" y="5187801"/>
                <a:ext cx="756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4BE55AA-D25A-4BB5-91C3-D56F8230AE26}"/>
                  </a:ext>
                </a:extLst>
              </p14:cNvPr>
              <p14:cNvContentPartPr/>
              <p14:nvPr/>
            </p14:nvContentPartPr>
            <p14:xfrm>
              <a:off x="1226019" y="5118384"/>
              <a:ext cx="710280" cy="552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4BE55AA-D25A-4BB5-91C3-D56F8230AE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90379" y="5046384"/>
                <a:ext cx="781920" cy="6966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图形 32" descr="标记">
            <a:extLst>
              <a:ext uri="{FF2B5EF4-FFF2-40B4-BE49-F238E27FC236}">
                <a16:creationId xmlns:a16="http://schemas.microsoft.com/office/drawing/2014/main" id="{79AD1780-5CCF-4422-8AC1-FC8DBCD2AF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28334" y="4609707"/>
            <a:ext cx="567965" cy="567965"/>
          </a:xfrm>
          <a:prstGeom prst="rect">
            <a:avLst/>
          </a:prstGeom>
        </p:spPr>
      </p:pic>
      <p:pic>
        <p:nvPicPr>
          <p:cNvPr id="35" name="图形 34" descr="地图指南针">
            <a:extLst>
              <a:ext uri="{FF2B5EF4-FFF2-40B4-BE49-F238E27FC236}">
                <a16:creationId xmlns:a16="http://schemas.microsoft.com/office/drawing/2014/main" id="{113B2FAA-D26D-424C-8141-F0C6DA80BD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6667" y="226243"/>
            <a:ext cx="1507548" cy="15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D1F6D0-47DB-47C3-9CAC-42C0C28AEC57}"/>
              </a:ext>
            </a:extLst>
          </p:cNvPr>
          <p:cNvSpPr/>
          <p:nvPr/>
        </p:nvSpPr>
        <p:spPr>
          <a:xfrm>
            <a:off x="10116533" y="133546"/>
            <a:ext cx="820132" cy="70701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F7A65-4E98-47CA-9067-C4D79812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13E0D9-9109-441E-BA30-E138A768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9BAF34-135E-4823-BBB5-A767C1D19A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ED30E3-69AA-4240-866E-822B6E50C2C3}"/>
              </a:ext>
            </a:extLst>
          </p:cNvPr>
          <p:cNvSpPr/>
          <p:nvPr/>
        </p:nvSpPr>
        <p:spPr>
          <a:xfrm>
            <a:off x="3354167" y="789743"/>
            <a:ext cx="56156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恭喜您挑战成功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82D4B5-62CB-4DA4-9368-5A5A5AC34784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下一关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2AD90BB-03C7-482D-8B67-8528818C008A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返回选择界面</a:t>
            </a:r>
          </a:p>
        </p:txBody>
      </p:sp>
    </p:spTree>
    <p:extLst>
      <p:ext uri="{BB962C8B-B14F-4D97-AF65-F5344CB8AC3E}">
        <p14:creationId xmlns:p14="http://schemas.microsoft.com/office/powerpoint/2010/main" val="78055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D1F6D0-47DB-47C3-9CAC-42C0C28AEC57}"/>
              </a:ext>
            </a:extLst>
          </p:cNvPr>
          <p:cNvSpPr/>
          <p:nvPr/>
        </p:nvSpPr>
        <p:spPr>
          <a:xfrm>
            <a:off x="10116533" y="133546"/>
            <a:ext cx="820132" cy="70701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F7A65-4E98-47CA-9067-C4D79812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13E0D9-9109-441E-BA30-E138A768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9BAF34-135E-4823-BBB5-A767C1D19A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ED30E3-69AA-4240-866E-822B6E50C2C3}"/>
              </a:ext>
            </a:extLst>
          </p:cNvPr>
          <p:cNvSpPr/>
          <p:nvPr/>
        </p:nvSpPr>
        <p:spPr>
          <a:xfrm>
            <a:off x="3354166" y="789743"/>
            <a:ext cx="56156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很遗憾</a:t>
            </a:r>
            <a:r>
              <a:rPr lang="zh-CN" altLang="en-US" sz="6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挑战</a:t>
            </a:r>
            <a:r>
              <a:rPr lang="zh-CN" alt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失败</a:t>
            </a:r>
            <a:endParaRPr lang="zh-CN" alt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82D4B5-62CB-4DA4-9368-5A5A5AC34784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重新开始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2AD90BB-03C7-482D-8B67-8528818C008A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返回选择界面</a:t>
            </a:r>
          </a:p>
        </p:txBody>
      </p:sp>
    </p:spTree>
    <p:extLst>
      <p:ext uri="{BB962C8B-B14F-4D97-AF65-F5344CB8AC3E}">
        <p14:creationId xmlns:p14="http://schemas.microsoft.com/office/powerpoint/2010/main" val="38586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0D1F6D0-47DB-47C3-9CAC-42C0C28AEC57}"/>
              </a:ext>
            </a:extLst>
          </p:cNvPr>
          <p:cNvSpPr/>
          <p:nvPr/>
        </p:nvSpPr>
        <p:spPr>
          <a:xfrm>
            <a:off x="10116533" y="133546"/>
            <a:ext cx="820132" cy="70701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5F7A65-4E98-47CA-9067-C4D79812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13E0D9-9109-441E-BA30-E138A768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9BAF34-135E-4823-BBB5-A767C1D19A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ED30E3-69AA-4240-866E-822B6E50C2C3}"/>
              </a:ext>
            </a:extLst>
          </p:cNvPr>
          <p:cNvSpPr/>
          <p:nvPr/>
        </p:nvSpPr>
        <p:spPr>
          <a:xfrm>
            <a:off x="4517946" y="789743"/>
            <a:ext cx="32880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游戏暂停</a:t>
            </a:r>
            <a:endParaRPr lang="zh-CN" alt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82D4B5-62CB-4DA4-9368-5A5A5AC34784}"/>
              </a:ext>
            </a:extLst>
          </p:cNvPr>
          <p:cNvSpPr/>
          <p:nvPr/>
        </p:nvSpPr>
        <p:spPr>
          <a:xfrm>
            <a:off x="2056615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重新开始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2AD90BB-03C7-482D-8B67-8528818C008A}"/>
              </a:ext>
            </a:extLst>
          </p:cNvPr>
          <p:cNvSpPr/>
          <p:nvPr/>
        </p:nvSpPr>
        <p:spPr>
          <a:xfrm>
            <a:off x="7497452" y="5566529"/>
            <a:ext cx="2703921" cy="92382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继续游戏</a:t>
            </a:r>
            <a:endParaRPr lang="zh-CN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24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勍睿</dc:creator>
  <cp:lastModifiedBy>彭 勍睿</cp:lastModifiedBy>
  <cp:revision>8</cp:revision>
  <dcterms:created xsi:type="dcterms:W3CDTF">2021-11-02T14:39:55Z</dcterms:created>
  <dcterms:modified xsi:type="dcterms:W3CDTF">2021-11-02T15:43:26Z</dcterms:modified>
</cp:coreProperties>
</file>