
<file path=[Content_Types].xml><?xml version="1.0" encoding="utf-8"?>
<Types xmlns="http://schemas.openxmlformats.org/package/2006/content-types">
  <Default Extension="bin"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2.bin" ContentType="image/png"/>
  <Override PartName="/ppt/media/image3.bin"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61" r:id="rId4"/>
    <p:sldId id="262" r:id="rId5"/>
    <p:sldId id="263" r:id="rId6"/>
    <p:sldId id="284" r:id="rId7"/>
    <p:sldId id="264" r:id="rId8"/>
    <p:sldId id="285" r:id="rId9"/>
    <p:sldId id="286" r:id="rId10"/>
    <p:sldId id="288" r:id="rId11"/>
    <p:sldId id="289" r:id="rId12"/>
    <p:sldId id="265" r:id="rId13"/>
    <p:sldId id="266" r:id="rId14"/>
    <p:sldId id="290" r:id="rId15"/>
    <p:sldId id="291" r:id="rId16"/>
    <p:sldId id="292" r:id="rId17"/>
    <p:sldId id="293" r:id="rId18"/>
    <p:sldId id="294" r:id="rId19"/>
    <p:sldId id="295" r:id="rId20"/>
    <p:sldId id="296" r:id="rId21"/>
    <p:sldId id="267" r:id="rId22"/>
    <p:sldId id="287" r:id="rId23"/>
    <p:sldId id="273"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65"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5E03948-D416-49AA-81A6-9D281A1AE0FF}" type="datetimeFigureOut">
              <a:rPr lang="zh-CN" altLang="en-US"/>
              <a:t>2022/6/25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D4391E-76C9-40C9-B421-3F9EB6606255}" type="slidenum">
              <a:rPr lang="zh-CN" altLang="en-US"/>
              <a:t>‹#›</a:t>
            </a:fld>
            <a:endParaRPr lang="zh-CN" altLang="en-US"/>
          </a:p>
        </p:txBody>
      </p:sp>
    </p:spTree>
    <p:extLst>
      <p:ext uri="{BB962C8B-B14F-4D97-AF65-F5344CB8AC3E}">
        <p14:creationId xmlns:p14="http://schemas.microsoft.com/office/powerpoint/2010/main" val="28417159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5E03948-D416-49AA-81A6-9D281A1AE0FF}" type="datetimeFigureOut">
              <a:rPr lang="zh-CN" altLang="en-US"/>
              <a:t>2022/6/25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D4391E-76C9-40C9-B421-3F9EB6606255}" type="slidenum">
              <a:rPr lang="zh-CN" altLang="en-US"/>
              <a:t>‹#›</a:t>
            </a:fld>
            <a:endParaRPr lang="zh-CN" altLang="en-US"/>
          </a:p>
        </p:txBody>
      </p:sp>
    </p:spTree>
    <p:extLst>
      <p:ext uri="{BB962C8B-B14F-4D97-AF65-F5344CB8AC3E}">
        <p14:creationId xmlns:p14="http://schemas.microsoft.com/office/powerpoint/2010/main" val="299515954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5E03948-D416-49AA-81A6-9D281A1AE0FF}" type="datetimeFigureOut">
              <a:rPr lang="zh-CN" altLang="en-US"/>
              <a:t>2022/6/25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D4391E-76C9-40C9-B421-3F9EB6606255}" type="slidenum">
              <a:rPr lang="zh-CN" altLang="en-US"/>
              <a:t>‹#›</a:t>
            </a:fld>
            <a:endParaRPr lang="zh-CN" altLang="en-US"/>
          </a:p>
        </p:txBody>
      </p:sp>
    </p:spTree>
    <p:extLst>
      <p:ext uri="{BB962C8B-B14F-4D97-AF65-F5344CB8AC3E}">
        <p14:creationId xmlns:p14="http://schemas.microsoft.com/office/powerpoint/2010/main" val="98716544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5E03948-D416-49AA-81A6-9D281A1AE0FF}" type="datetimeFigureOut">
              <a:rPr lang="zh-CN" altLang="en-US"/>
              <a:t>2022/6/25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D4391E-76C9-40C9-B421-3F9EB6606255}" type="slidenum">
              <a:rPr lang="zh-CN" altLang="en-US"/>
              <a:t>‹#›</a:t>
            </a:fld>
            <a:endParaRPr lang="zh-CN" altLang="en-US"/>
          </a:p>
        </p:txBody>
      </p:sp>
    </p:spTree>
    <p:extLst>
      <p:ext uri="{BB962C8B-B14F-4D97-AF65-F5344CB8AC3E}">
        <p14:creationId xmlns:p14="http://schemas.microsoft.com/office/powerpoint/2010/main" val="369084696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5E03948-D416-49AA-81A6-9D281A1AE0FF}" type="datetimeFigureOut">
              <a:rPr lang="zh-CN" altLang="en-US"/>
              <a:t>2022/6/25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D4391E-76C9-40C9-B421-3F9EB6606255}" type="slidenum">
              <a:rPr lang="zh-CN" altLang="en-US"/>
              <a:t>‹#›</a:t>
            </a:fld>
            <a:endParaRPr lang="zh-CN" altLang="en-US"/>
          </a:p>
        </p:txBody>
      </p:sp>
    </p:spTree>
    <p:extLst>
      <p:ext uri="{BB962C8B-B14F-4D97-AF65-F5344CB8AC3E}">
        <p14:creationId xmlns:p14="http://schemas.microsoft.com/office/powerpoint/2010/main" val="113242967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65E03948-D416-49AA-81A6-9D281A1AE0FF}" type="datetimeFigureOut">
              <a:rPr lang="zh-CN" altLang="en-US"/>
              <a:t>2022/6/25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D4391E-76C9-40C9-B421-3F9EB6606255}" type="slidenum">
              <a:rPr lang="zh-CN" altLang="en-US"/>
              <a:t>‹#›</a:t>
            </a:fld>
            <a:endParaRPr lang="zh-CN" altLang="en-US"/>
          </a:p>
        </p:txBody>
      </p:sp>
    </p:spTree>
    <p:extLst>
      <p:ext uri="{BB962C8B-B14F-4D97-AF65-F5344CB8AC3E}">
        <p14:creationId xmlns:p14="http://schemas.microsoft.com/office/powerpoint/2010/main" val="372397334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5E03948-D416-49AA-81A6-9D281A1AE0FF}" type="datetimeFigureOut">
              <a:rPr lang="zh-CN" altLang="en-US"/>
              <a:t>2022/6/25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DD4391E-76C9-40C9-B421-3F9EB6606255}" type="slidenum">
              <a:rPr lang="zh-CN" altLang="en-US"/>
              <a:t>‹#›</a:t>
            </a:fld>
            <a:endParaRPr lang="zh-CN" altLang="en-US"/>
          </a:p>
        </p:txBody>
      </p:sp>
    </p:spTree>
    <p:extLst>
      <p:ext uri="{BB962C8B-B14F-4D97-AF65-F5344CB8AC3E}">
        <p14:creationId xmlns:p14="http://schemas.microsoft.com/office/powerpoint/2010/main" val="26982797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5E03948-D416-49AA-81A6-9D281A1AE0FF}" type="datetimeFigureOut">
              <a:rPr lang="zh-CN" altLang="en-US"/>
              <a:t>2022/6/25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DD4391E-76C9-40C9-B421-3F9EB6606255}" type="slidenum">
              <a:rPr lang="zh-CN" altLang="en-US"/>
              <a:t>‹#›</a:t>
            </a:fld>
            <a:endParaRPr lang="zh-CN" altLang="en-US"/>
          </a:p>
        </p:txBody>
      </p:sp>
    </p:spTree>
    <p:extLst>
      <p:ext uri="{BB962C8B-B14F-4D97-AF65-F5344CB8AC3E}">
        <p14:creationId xmlns:p14="http://schemas.microsoft.com/office/powerpoint/2010/main" val="358943829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5E03948-D416-49AA-81A6-9D281A1AE0FF}" type="datetimeFigureOut">
              <a:rPr lang="zh-CN" altLang="en-US"/>
              <a:t>2022/6/25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DD4391E-76C9-40C9-B421-3F9EB6606255}" type="slidenum">
              <a:rPr lang="zh-CN" altLang="en-US"/>
              <a:t>‹#›</a:t>
            </a:fld>
            <a:endParaRPr lang="zh-CN" altLang="en-US"/>
          </a:p>
        </p:txBody>
      </p:sp>
    </p:spTree>
    <p:extLst>
      <p:ext uri="{BB962C8B-B14F-4D97-AF65-F5344CB8AC3E}">
        <p14:creationId xmlns:p14="http://schemas.microsoft.com/office/powerpoint/2010/main" val="219793983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5E03948-D416-49AA-81A6-9D281A1AE0FF}" type="datetimeFigureOut">
              <a:rPr lang="zh-CN" altLang="en-US"/>
              <a:t>2022/6/25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D4391E-76C9-40C9-B421-3F9EB6606255}" type="slidenum">
              <a:rPr lang="zh-CN" altLang="en-US"/>
              <a:t>‹#›</a:t>
            </a:fld>
            <a:endParaRPr lang="zh-CN" altLang="en-US"/>
          </a:p>
        </p:txBody>
      </p:sp>
    </p:spTree>
    <p:extLst>
      <p:ext uri="{BB962C8B-B14F-4D97-AF65-F5344CB8AC3E}">
        <p14:creationId xmlns:p14="http://schemas.microsoft.com/office/powerpoint/2010/main" val="9917824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5E03948-D416-49AA-81A6-9D281A1AE0FF}" type="datetimeFigureOut">
              <a:rPr lang="zh-CN" altLang="en-US"/>
              <a:t>2022/6/25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D4391E-76C9-40C9-B421-3F9EB6606255}" type="slidenum">
              <a:rPr lang="zh-CN" altLang="en-US"/>
              <a:t>‹#›</a:t>
            </a:fld>
            <a:endParaRPr lang="zh-CN" altLang="en-US"/>
          </a:p>
        </p:txBody>
      </p:sp>
    </p:spTree>
    <p:extLst>
      <p:ext uri="{BB962C8B-B14F-4D97-AF65-F5344CB8AC3E}">
        <p14:creationId xmlns:p14="http://schemas.microsoft.com/office/powerpoint/2010/main" val="349271982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E03948-D416-49AA-81A6-9D281A1AE0FF}" type="datetimeFigureOut">
              <a:rPr lang="zh-CN" altLang="en-US"/>
              <a:t>2022/6/25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D4391E-76C9-40C9-B421-3F9EB6606255}" type="slidenum">
              <a:rPr lang="zh-CN" altLang="en-US"/>
              <a:t>‹#›</a:t>
            </a:fld>
            <a:endParaRPr lang="zh-CN" altLang="en-US"/>
          </a:p>
        </p:txBody>
      </p:sp>
    </p:spTree>
    <p:extLst>
      <p:ext uri="{BB962C8B-B14F-4D97-AF65-F5344CB8AC3E}">
        <p14:creationId xmlns:p14="http://schemas.microsoft.com/office/powerpoint/2010/main" val="3461971461"/>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50" r:id="rId10"/>
    <p:sldLayoutId id="2147483651"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bin"/><Relationship Id="rId2" Type="http://schemas.openxmlformats.org/officeDocument/2006/relationships/image" Target="../media/image1.bin"/><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bin"/><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bin"/><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bin"/><Relationship Id="rId2" Type="http://schemas.openxmlformats.org/officeDocument/2006/relationships/image" Target="../media/image1.bin"/><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bin"/><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bin"/><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bin"/><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1.bin"/><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bin"/><Relationship Id="rId2" Type="http://schemas.openxmlformats.org/officeDocument/2006/relationships/image" Target="../media/image1.bin"/><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bin"/><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bin"/><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bin"/><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bin"/><Relationship Id="rId2" Type="http://schemas.openxmlformats.org/officeDocument/2006/relationships/image" Target="../media/image1.bin"/><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bin"/><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bin"/><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bin"/><Relationship Id="rId2" Type="http://schemas.openxmlformats.org/officeDocument/2006/relationships/image" Target="../media/image1.bin"/><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bin"/><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bin"/><Relationship Id="rId2" Type="http://schemas.openxmlformats.org/officeDocument/2006/relationships/image" Target="../media/image1.bin"/><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bin"/><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bin"/><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bin"/><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bin"/><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11" name="Picture 2" descr="http://img.hb.aicdn.com/f0b8e20d4ea495fc2e8fc3115379577e50d67d103d141-L5WPTC"/>
          <p:cNvPicPr/>
          <p:nvPr/>
        </p:nvPicPr>
        <p:blipFill>
          <a:blip r:embed="rId3"/>
          <a:srcRect/>
          <a:stretch>
            <a:fillRect/>
          </a:stretch>
        </p:blipFill>
        <p:spPr>
          <a:xfrm>
            <a:off x="5885410" y="1650749"/>
            <a:ext cx="5803091" cy="4305680"/>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800982" y="2212213"/>
            <a:ext cx="5741134" cy="2347368"/>
          </a:xfrm>
          <a:prstGeom prst="rect">
            <a:avLst/>
          </a:prstGeom>
          <a:noFill/>
        </p:spPr>
        <p:txBody>
          <a:bodyPr wrap="square" rtlCol="0" anchor="ctr">
            <a:normAutofit fontScale="97500"/>
          </a:bodyPr>
          <a:lstStyle/>
          <a:p>
            <a:pPr>
              <a:lnSpc>
                <a:spcPct val="120000"/>
              </a:lnSpc>
            </a:pPr>
            <a:r>
              <a:rPr lang="zh-CN" altLang="en-US" sz="5400" b="1" spc="200" dirty="0">
                <a:solidFill>
                  <a:schemeClr val="tx1">
                    <a:lumMod val="65000"/>
                    <a:lumOff val="35000"/>
                  </a:schemeClr>
                </a:solidFill>
              </a:rPr>
              <a:t>认识实习答辩</a:t>
            </a:r>
            <a:endParaRPr lang="en-US" altLang="zh-CN" sz="5400" b="1" spc="200" dirty="0">
              <a:solidFill>
                <a:schemeClr val="tx1">
                  <a:lumMod val="65000"/>
                  <a:lumOff val="35000"/>
                </a:schemeClr>
              </a:solidFill>
            </a:endParaRPr>
          </a:p>
        </p:txBody>
      </p:sp>
      <p:sp>
        <p:nvSpPr>
          <p:cNvPr id="13" name="文本框 12"/>
          <p:cNvSpPr txBox="1"/>
          <p:nvPr/>
        </p:nvSpPr>
        <p:spPr>
          <a:xfrm>
            <a:off x="856175" y="1650749"/>
            <a:ext cx="3295028" cy="518678"/>
          </a:xfrm>
          <a:prstGeom prst="rect">
            <a:avLst/>
          </a:prstGeom>
          <a:noFill/>
        </p:spPr>
        <p:txBody>
          <a:bodyPr wrap="square" rtlCol="0">
            <a:spAutoFit/>
          </a:bodyPr>
          <a:lstStyle/>
          <a:p>
            <a:r>
              <a:rPr lang="en-US" altLang="zh-CN" sz="2800" b="1" dirty="0">
                <a:gradFill flip="none" rotWithShape="1">
                  <a:gsLst>
                    <a:gs pos="0">
                      <a:srgbClr val="C473EB"/>
                    </a:gs>
                    <a:gs pos="100000">
                      <a:srgbClr val="7E85E8"/>
                    </a:gs>
                  </a:gsLst>
                  <a:lin ang="0" scaled="1"/>
                  <a:tileRect/>
                </a:gradFill>
              </a:rPr>
              <a:t>2022</a:t>
            </a:r>
          </a:p>
        </p:txBody>
      </p:sp>
      <p:sp>
        <p:nvSpPr>
          <p:cNvPr id="14" name="矩形: 圆角 13"/>
          <p:cNvSpPr/>
          <p:nvPr/>
        </p:nvSpPr>
        <p:spPr>
          <a:xfrm>
            <a:off x="2503689" y="5119254"/>
            <a:ext cx="2316516" cy="484910"/>
          </a:xfrm>
          <a:prstGeom prst="roundRect">
            <a:avLst>
              <a:gd name="adj" fmla="val 50000"/>
            </a:avLst>
          </a:prstGeom>
          <a:solidFill>
            <a:srgbClr val="F9B48D"/>
          </a:solidFill>
          <a:ln>
            <a:noFill/>
          </a:ln>
          <a:effectLst>
            <a:outerShdw blurRad="127000" algn="ctr" rotWithShape="0">
              <a:srgbClr val="F9B48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lumMod val="95000"/>
                  </a:schemeClr>
                </a:solidFill>
              </a:rPr>
              <a:t>答辩人：</a:t>
            </a:r>
            <a:r>
              <a:rPr lang="en-US" altLang="zh-CN" sz="1400" b="1" dirty="0">
                <a:solidFill>
                  <a:schemeClr val="bg1">
                    <a:lumMod val="95000"/>
                  </a:schemeClr>
                </a:solidFill>
              </a:rPr>
              <a:t>210401-</a:t>
            </a:r>
            <a:r>
              <a:rPr lang="zh-CN" altLang="en-US" sz="1400" b="1" dirty="0">
                <a:solidFill>
                  <a:schemeClr val="bg1">
                    <a:lumMod val="95000"/>
                  </a:schemeClr>
                </a:solidFill>
              </a:rPr>
              <a:t>陈修昊</a:t>
            </a:r>
          </a:p>
        </p:txBody>
      </p:sp>
    </p:spTree>
    <p:extLst>
      <p:ext uri="{BB962C8B-B14F-4D97-AF65-F5344CB8AC3E}">
        <p14:creationId xmlns:p14="http://schemas.microsoft.com/office/powerpoint/2010/main" val="1492058732"/>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sp>
        <p:nvSpPr>
          <p:cNvPr id="2" name="六边形 1">
            <a:extLst>
              <a:ext uri="{FF2B5EF4-FFF2-40B4-BE49-F238E27FC236}">
                <a16:creationId xmlns:a16="http://schemas.microsoft.com/office/drawing/2014/main" id="{CDE62BA2-5BDD-09C8-3508-D9A868B40AC6}"/>
              </a:ext>
            </a:extLst>
          </p:cNvPr>
          <p:cNvSpPr/>
          <p:nvPr/>
        </p:nvSpPr>
        <p:spPr>
          <a:xfrm rot="5400000">
            <a:off x="640961" y="3561183"/>
            <a:ext cx="2756739" cy="2539729"/>
          </a:xfrm>
          <a:prstGeom prst="hexagon">
            <a:avLst>
              <a:gd name="adj" fmla="val 10635"/>
              <a:gd name="vf" fmla="val 115470"/>
            </a:avLst>
          </a:prstGeom>
          <a:noFill/>
          <a:ln w="6350">
            <a:solidFill>
              <a:srgbClr val="B7B7C5"/>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50000"/>
                  <a:lumOff val="50000"/>
                </a:prstClr>
              </a:solidFill>
              <a:effectLst/>
              <a:uLnTx/>
              <a:uFillTx/>
              <a:latin typeface="等线" panose="020F0502020204030204"/>
              <a:ea typeface="等线" panose="02010600030101010101" pitchFamily="2" charset="-122"/>
              <a:cs typeface="+mn-cs"/>
            </a:endParaRPr>
          </a:p>
        </p:txBody>
      </p:sp>
      <p:sp>
        <p:nvSpPr>
          <p:cNvPr id="3" name="矩形 2">
            <a:extLst>
              <a:ext uri="{FF2B5EF4-FFF2-40B4-BE49-F238E27FC236}">
                <a16:creationId xmlns:a16="http://schemas.microsoft.com/office/drawing/2014/main" id="{B7BAB63E-203E-5DEF-939E-DC7E1A79E437}"/>
              </a:ext>
            </a:extLst>
          </p:cNvPr>
          <p:cNvSpPr/>
          <p:nvPr/>
        </p:nvSpPr>
        <p:spPr>
          <a:xfrm>
            <a:off x="764510" y="3885993"/>
            <a:ext cx="2509639" cy="2159169"/>
          </a:xfrm>
          <a:prstGeom prst="rect">
            <a:avLst/>
          </a:prstGeom>
        </p:spPr>
        <p:txBody>
          <a:bodyPr wrap="square" lIns="121908" tIns="60954" rIns="121908" bIns="60954">
            <a:spAutoFit/>
          </a:bodyPr>
          <a:lstStyle/>
          <a:p>
            <a:pPr marL="0" marR="0" lvl="0" indent="0" algn="ctr" defTabSz="914400" rtl="0" eaLnBrk="1" fontAlgn="auto" latinLnBrk="0" hangingPunct="1">
              <a:lnSpc>
                <a:spcPct val="130000"/>
              </a:lnSpc>
              <a:spcBef>
                <a:spcPts val="0"/>
              </a:spcBef>
              <a:spcAft>
                <a:spcPts val="800"/>
              </a:spcAft>
              <a:buClrTx/>
              <a:buSzTx/>
              <a:buFontTx/>
              <a:buNone/>
              <a:tabLst/>
              <a:defRPr/>
            </a:pPr>
            <a:r>
              <a:rPr lang="en-US" altLang="zh-CN" dirty="0">
                <a:solidFill>
                  <a:prstClr val="black"/>
                </a:solidFill>
                <a:latin typeface="等线" panose="020F0502020204030204"/>
                <a:ea typeface="等线" panose="02010600030101010101" pitchFamily="2" charset="-122"/>
              </a:rPr>
              <a:t>3</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.0</a:t>
            </a:r>
            <a:r>
              <a:rPr kumimoji="0" lang="zh-CN"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时代</a:t>
            </a:r>
            <a:endParaRPr kumimoji="0" lang="en-US" altLang="zh-CN" sz="1800" b="1" i="0" u="none" strike="noStrike" kern="1200" cap="none" spc="0" normalizeH="0" baseline="0" noProof="0" dirty="0">
              <a:ln>
                <a:noFill/>
              </a:ln>
              <a:solidFill>
                <a:prstClr val="black">
                  <a:lumMod val="85000"/>
                  <a:lumOff val="15000"/>
                </a:prstClr>
              </a:solidFill>
              <a:effectLst/>
              <a:uLnTx/>
              <a:uFillTx/>
              <a:latin typeface="思源等宽 L"/>
              <a:ea typeface="微软雅黑" panose="020B0503020204020204" pitchFamily="34" charset="-122"/>
              <a:cs typeface="+mn-cs"/>
            </a:endParaRPr>
          </a:p>
          <a:p>
            <a:pPr lvl="0" algn="ctr">
              <a:lnSpc>
                <a:spcPct val="130000"/>
              </a:lnSpc>
              <a:spcAft>
                <a:spcPts val="800"/>
              </a:spcAft>
            </a:pPr>
            <a:r>
              <a:rPr lang="en-US" altLang="zh-CN" sz="1600" dirty="0">
                <a:solidFill>
                  <a:prstClr val="black">
                    <a:lumMod val="85000"/>
                    <a:lumOff val="15000"/>
                  </a:prstClr>
                </a:solidFill>
                <a:latin typeface="思源等宽 L"/>
                <a:ea typeface="微软雅黑" panose="020B0503020204020204" pitchFamily="34" charset="-122"/>
              </a:rPr>
              <a:t>5G</a:t>
            </a:r>
            <a:r>
              <a:rPr lang="zh-CN" altLang="en-US" sz="1600" dirty="0">
                <a:solidFill>
                  <a:prstClr val="black">
                    <a:lumMod val="85000"/>
                    <a:lumOff val="15000"/>
                  </a:prstClr>
                </a:solidFill>
                <a:latin typeface="思源等宽 L"/>
                <a:ea typeface="微软雅黑" panose="020B0503020204020204" pitchFamily="34" charset="-122"/>
              </a:rPr>
              <a:t>时代的发展，大数据的发展，共享经济的发展，顺其自然地催生了短视频时代的发展，</a:t>
            </a:r>
            <a:r>
              <a:rPr lang="en-US" altLang="zh-CN" sz="1600" dirty="0">
                <a:solidFill>
                  <a:prstClr val="black">
                    <a:lumMod val="85000"/>
                    <a:lumOff val="15000"/>
                  </a:prstClr>
                </a:solidFill>
                <a:latin typeface="思源等宽 L"/>
                <a:ea typeface="微软雅黑" panose="020B0503020204020204" pitchFamily="34" charset="-122"/>
              </a:rPr>
              <a:t>vlog</a:t>
            </a:r>
            <a:r>
              <a:rPr lang="zh-CN" altLang="en-US" sz="1600" dirty="0">
                <a:solidFill>
                  <a:prstClr val="black">
                    <a:lumMod val="85000"/>
                    <a:lumOff val="15000"/>
                  </a:prstClr>
                </a:solidFill>
                <a:latin typeface="思源等宽 L"/>
                <a:ea typeface="微软雅黑" panose="020B0503020204020204" pitchFamily="34" charset="-122"/>
              </a:rPr>
              <a:t>时代潮流是必然的</a:t>
            </a:r>
            <a:endParaRPr lang="en-US" altLang="zh-CN" sz="1600" dirty="0">
              <a:solidFill>
                <a:prstClr val="black">
                  <a:lumMod val="85000"/>
                  <a:lumOff val="15000"/>
                </a:prstClr>
              </a:solidFill>
              <a:latin typeface="思源等宽 L"/>
              <a:ea typeface="微软雅黑" panose="020B0503020204020204" pitchFamily="34" charset="-122"/>
            </a:endParaRPr>
          </a:p>
        </p:txBody>
      </p:sp>
      <p:grpSp>
        <p:nvGrpSpPr>
          <p:cNvPr id="4" name="组合 3">
            <a:extLst>
              <a:ext uri="{FF2B5EF4-FFF2-40B4-BE49-F238E27FC236}">
                <a16:creationId xmlns:a16="http://schemas.microsoft.com/office/drawing/2014/main" id="{C4DE0423-5A7A-24BE-C635-E666F478022C}"/>
              </a:ext>
            </a:extLst>
          </p:cNvPr>
          <p:cNvGrpSpPr/>
          <p:nvPr/>
        </p:nvGrpSpPr>
        <p:grpSpPr>
          <a:xfrm>
            <a:off x="1696450" y="3242035"/>
            <a:ext cx="645761" cy="556764"/>
            <a:chOff x="3330915" y="1354021"/>
            <a:chExt cx="484384" cy="417573"/>
          </a:xfrm>
        </p:grpSpPr>
        <p:sp>
          <p:nvSpPr>
            <p:cNvPr id="5" name="六边形 4">
              <a:extLst>
                <a:ext uri="{FF2B5EF4-FFF2-40B4-BE49-F238E27FC236}">
                  <a16:creationId xmlns:a16="http://schemas.microsoft.com/office/drawing/2014/main" id="{0BDD338B-E30A-075C-A0BC-002A9D9F0FBF}"/>
                </a:ext>
              </a:extLst>
            </p:cNvPr>
            <p:cNvSpPr/>
            <p:nvPr/>
          </p:nvSpPr>
          <p:spPr>
            <a:xfrm>
              <a:off x="3330915" y="1354021"/>
              <a:ext cx="484384" cy="417573"/>
            </a:xfrm>
            <a:prstGeom prst="hexagon">
              <a:avLst/>
            </a:prstGeom>
            <a:solidFill>
              <a:srgbClr val="C473EB"/>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50000"/>
                    <a:lumOff val="50000"/>
                  </a:prstClr>
                </a:solidFill>
                <a:effectLst/>
                <a:uLnTx/>
                <a:uFillTx/>
                <a:latin typeface="等线" panose="020F0502020204030204"/>
                <a:ea typeface="等线" panose="02010600030101010101" pitchFamily="2" charset="-122"/>
                <a:cs typeface="+mn-cs"/>
              </a:endParaRPr>
            </a:p>
          </p:txBody>
        </p:sp>
        <p:sp>
          <p:nvSpPr>
            <p:cNvPr id="6" name="Freeform 13">
              <a:extLst>
                <a:ext uri="{FF2B5EF4-FFF2-40B4-BE49-F238E27FC236}">
                  <a16:creationId xmlns:a16="http://schemas.microsoft.com/office/drawing/2014/main" id="{D6661CBE-ABBB-B4B0-A433-1E27DFC9AB3D}"/>
                </a:ext>
              </a:extLst>
            </p:cNvPr>
            <p:cNvSpPr/>
            <p:nvPr/>
          </p:nvSpPr>
          <p:spPr>
            <a:xfrm>
              <a:off x="3484266" y="1433038"/>
              <a:ext cx="177682" cy="259539"/>
            </a:xfrm>
            <a:custGeom>
              <a:avLst/>
              <a:gdLst>
                <a:gd name="T0" fmla="*/ 366 w 916"/>
                <a:gd name="T1" fmla="*/ 10 h 1338"/>
                <a:gd name="T2" fmla="*/ 202 w 916"/>
                <a:gd name="T3" fmla="*/ 80 h 1338"/>
                <a:gd name="T4" fmla="*/ 80 w 916"/>
                <a:gd name="T5" fmla="*/ 204 h 1338"/>
                <a:gd name="T6" fmla="*/ 10 w 916"/>
                <a:gd name="T7" fmla="*/ 366 h 1338"/>
                <a:gd name="T8" fmla="*/ 2 w 916"/>
                <a:gd name="T9" fmla="*/ 484 h 1338"/>
                <a:gd name="T10" fmla="*/ 18 w 916"/>
                <a:gd name="T11" fmla="*/ 592 h 1338"/>
                <a:gd name="T12" fmla="*/ 44 w 916"/>
                <a:gd name="T13" fmla="*/ 676 h 1338"/>
                <a:gd name="T14" fmla="*/ 118 w 916"/>
                <a:gd name="T15" fmla="*/ 910 h 1338"/>
                <a:gd name="T16" fmla="*/ 126 w 916"/>
                <a:gd name="T17" fmla="*/ 1012 h 1338"/>
                <a:gd name="T18" fmla="*/ 142 w 916"/>
                <a:gd name="T19" fmla="*/ 1150 h 1338"/>
                <a:gd name="T20" fmla="*/ 174 w 916"/>
                <a:gd name="T21" fmla="*/ 1190 h 1338"/>
                <a:gd name="T22" fmla="*/ 204 w 916"/>
                <a:gd name="T23" fmla="*/ 1222 h 1338"/>
                <a:gd name="T24" fmla="*/ 240 w 916"/>
                <a:gd name="T25" fmla="*/ 1280 h 1338"/>
                <a:gd name="T26" fmla="*/ 308 w 916"/>
                <a:gd name="T27" fmla="*/ 1324 h 1338"/>
                <a:gd name="T28" fmla="*/ 398 w 916"/>
                <a:gd name="T29" fmla="*/ 1338 h 1338"/>
                <a:gd name="T30" fmla="*/ 568 w 916"/>
                <a:gd name="T31" fmla="*/ 1334 h 1338"/>
                <a:gd name="T32" fmla="*/ 646 w 916"/>
                <a:gd name="T33" fmla="*/ 1306 h 1338"/>
                <a:gd name="T34" fmla="*/ 694 w 916"/>
                <a:gd name="T35" fmla="*/ 1260 h 1338"/>
                <a:gd name="T36" fmla="*/ 720 w 916"/>
                <a:gd name="T37" fmla="*/ 1202 h 1338"/>
                <a:gd name="T38" fmla="*/ 762 w 916"/>
                <a:gd name="T39" fmla="*/ 1172 h 1338"/>
                <a:gd name="T40" fmla="*/ 788 w 916"/>
                <a:gd name="T41" fmla="*/ 1096 h 1338"/>
                <a:gd name="T42" fmla="*/ 792 w 916"/>
                <a:gd name="T43" fmla="*/ 976 h 1338"/>
                <a:gd name="T44" fmla="*/ 816 w 916"/>
                <a:gd name="T45" fmla="*/ 840 h 1338"/>
                <a:gd name="T46" fmla="*/ 884 w 916"/>
                <a:gd name="T47" fmla="*/ 648 h 1338"/>
                <a:gd name="T48" fmla="*/ 910 w 916"/>
                <a:gd name="T49" fmla="*/ 538 h 1338"/>
                <a:gd name="T50" fmla="*/ 916 w 916"/>
                <a:gd name="T51" fmla="*/ 460 h 1338"/>
                <a:gd name="T52" fmla="*/ 880 w 916"/>
                <a:gd name="T53" fmla="*/ 280 h 1338"/>
                <a:gd name="T54" fmla="*/ 782 w 916"/>
                <a:gd name="T55" fmla="*/ 136 h 1338"/>
                <a:gd name="T56" fmla="*/ 636 w 916"/>
                <a:gd name="T57" fmla="*/ 38 h 1338"/>
                <a:gd name="T58" fmla="*/ 458 w 916"/>
                <a:gd name="T59" fmla="*/ 0 h 1338"/>
                <a:gd name="T60" fmla="*/ 620 w 916"/>
                <a:gd name="T61" fmla="*/ 1164 h 1338"/>
                <a:gd name="T62" fmla="*/ 600 w 916"/>
                <a:gd name="T63" fmla="*/ 1206 h 1338"/>
                <a:gd name="T64" fmla="*/ 568 w 916"/>
                <a:gd name="T65" fmla="*/ 1224 h 1338"/>
                <a:gd name="T66" fmla="*/ 398 w 916"/>
                <a:gd name="T67" fmla="*/ 1232 h 1338"/>
                <a:gd name="T68" fmla="*/ 344 w 916"/>
                <a:gd name="T69" fmla="*/ 1222 h 1338"/>
                <a:gd name="T70" fmla="*/ 306 w 916"/>
                <a:gd name="T71" fmla="*/ 1190 h 1338"/>
                <a:gd name="T72" fmla="*/ 298 w 916"/>
                <a:gd name="T73" fmla="*/ 1158 h 1338"/>
                <a:gd name="T74" fmla="*/ 620 w 916"/>
                <a:gd name="T75" fmla="*/ 1158 h 1338"/>
                <a:gd name="T76" fmla="*/ 238 w 916"/>
                <a:gd name="T77" fmla="*/ 1104 h 1338"/>
                <a:gd name="T78" fmla="*/ 686 w 916"/>
                <a:gd name="T79" fmla="*/ 1046 h 1338"/>
                <a:gd name="T80" fmla="*/ 686 w 916"/>
                <a:gd name="T81" fmla="*/ 992 h 1338"/>
                <a:gd name="T82" fmla="*/ 688 w 916"/>
                <a:gd name="T83" fmla="*/ 934 h 1338"/>
                <a:gd name="T84" fmla="*/ 774 w 916"/>
                <a:gd name="T85" fmla="*/ 638 h 1338"/>
                <a:gd name="T86" fmla="*/ 706 w 916"/>
                <a:gd name="T87" fmla="*/ 834 h 1338"/>
                <a:gd name="T88" fmla="*/ 210 w 916"/>
                <a:gd name="T89" fmla="*/ 834 h 1338"/>
                <a:gd name="T90" fmla="*/ 144 w 916"/>
                <a:gd name="T91" fmla="*/ 638 h 1338"/>
                <a:gd name="T92" fmla="*/ 108 w 916"/>
                <a:gd name="T93" fmla="*/ 460 h 1338"/>
                <a:gd name="T94" fmla="*/ 124 w 916"/>
                <a:gd name="T95" fmla="*/ 354 h 1338"/>
                <a:gd name="T96" fmla="*/ 188 w 916"/>
                <a:gd name="T97" fmla="*/ 236 h 1338"/>
                <a:gd name="T98" fmla="*/ 292 w 916"/>
                <a:gd name="T99" fmla="*/ 150 h 1338"/>
                <a:gd name="T100" fmla="*/ 422 w 916"/>
                <a:gd name="T101" fmla="*/ 110 h 1338"/>
                <a:gd name="T102" fmla="*/ 530 w 916"/>
                <a:gd name="T103" fmla="*/ 114 h 1338"/>
                <a:gd name="T104" fmla="*/ 656 w 916"/>
                <a:gd name="T105" fmla="*/ 168 h 1338"/>
                <a:gd name="T106" fmla="*/ 750 w 916"/>
                <a:gd name="T107" fmla="*/ 262 h 1338"/>
                <a:gd name="T108" fmla="*/ 802 w 916"/>
                <a:gd name="T109" fmla="*/ 388 h 1338"/>
                <a:gd name="T110" fmla="*/ 808 w 916"/>
                <a:gd name="T111" fmla="*/ 502 h 1338"/>
                <a:gd name="T112" fmla="*/ 774 w 916"/>
                <a:gd name="T113" fmla="*/ 638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16" h="1338">
                  <a:moveTo>
                    <a:pt x="458" y="0"/>
                  </a:moveTo>
                  <a:lnTo>
                    <a:pt x="458" y="0"/>
                  </a:lnTo>
                  <a:lnTo>
                    <a:pt x="412" y="4"/>
                  </a:lnTo>
                  <a:lnTo>
                    <a:pt x="366" y="10"/>
                  </a:lnTo>
                  <a:lnTo>
                    <a:pt x="322" y="22"/>
                  </a:lnTo>
                  <a:lnTo>
                    <a:pt x="280" y="38"/>
                  </a:lnTo>
                  <a:lnTo>
                    <a:pt x="240" y="56"/>
                  </a:lnTo>
                  <a:lnTo>
                    <a:pt x="202" y="80"/>
                  </a:lnTo>
                  <a:lnTo>
                    <a:pt x="168" y="106"/>
                  </a:lnTo>
                  <a:lnTo>
                    <a:pt x="136" y="136"/>
                  </a:lnTo>
                  <a:lnTo>
                    <a:pt x="106" y="168"/>
                  </a:lnTo>
                  <a:lnTo>
                    <a:pt x="80" y="204"/>
                  </a:lnTo>
                  <a:lnTo>
                    <a:pt x="56" y="240"/>
                  </a:lnTo>
                  <a:lnTo>
                    <a:pt x="36" y="280"/>
                  </a:lnTo>
                  <a:lnTo>
                    <a:pt x="22" y="322"/>
                  </a:lnTo>
                  <a:lnTo>
                    <a:pt x="10" y="366"/>
                  </a:lnTo>
                  <a:lnTo>
                    <a:pt x="4" y="412"/>
                  </a:lnTo>
                  <a:lnTo>
                    <a:pt x="0" y="460"/>
                  </a:lnTo>
                  <a:lnTo>
                    <a:pt x="0" y="460"/>
                  </a:lnTo>
                  <a:lnTo>
                    <a:pt x="2" y="484"/>
                  </a:lnTo>
                  <a:lnTo>
                    <a:pt x="4" y="512"/>
                  </a:lnTo>
                  <a:lnTo>
                    <a:pt x="6" y="538"/>
                  </a:lnTo>
                  <a:lnTo>
                    <a:pt x="12" y="566"/>
                  </a:lnTo>
                  <a:lnTo>
                    <a:pt x="18" y="592"/>
                  </a:lnTo>
                  <a:lnTo>
                    <a:pt x="26" y="620"/>
                  </a:lnTo>
                  <a:lnTo>
                    <a:pt x="34" y="648"/>
                  </a:lnTo>
                  <a:lnTo>
                    <a:pt x="44" y="676"/>
                  </a:lnTo>
                  <a:lnTo>
                    <a:pt x="44" y="676"/>
                  </a:lnTo>
                  <a:lnTo>
                    <a:pt x="88" y="794"/>
                  </a:lnTo>
                  <a:lnTo>
                    <a:pt x="102" y="840"/>
                  </a:lnTo>
                  <a:lnTo>
                    <a:pt x="112" y="876"/>
                  </a:lnTo>
                  <a:lnTo>
                    <a:pt x="118" y="910"/>
                  </a:lnTo>
                  <a:lnTo>
                    <a:pt x="122" y="942"/>
                  </a:lnTo>
                  <a:lnTo>
                    <a:pt x="124" y="976"/>
                  </a:lnTo>
                  <a:lnTo>
                    <a:pt x="126" y="1012"/>
                  </a:lnTo>
                  <a:lnTo>
                    <a:pt x="126" y="1012"/>
                  </a:lnTo>
                  <a:lnTo>
                    <a:pt x="126" y="1068"/>
                  </a:lnTo>
                  <a:lnTo>
                    <a:pt x="130" y="1096"/>
                  </a:lnTo>
                  <a:lnTo>
                    <a:pt x="134" y="1124"/>
                  </a:lnTo>
                  <a:lnTo>
                    <a:pt x="142" y="1150"/>
                  </a:lnTo>
                  <a:lnTo>
                    <a:pt x="148" y="1160"/>
                  </a:lnTo>
                  <a:lnTo>
                    <a:pt x="156" y="1172"/>
                  </a:lnTo>
                  <a:lnTo>
                    <a:pt x="164" y="1182"/>
                  </a:lnTo>
                  <a:lnTo>
                    <a:pt x="174" y="1190"/>
                  </a:lnTo>
                  <a:lnTo>
                    <a:pt x="184" y="1198"/>
                  </a:lnTo>
                  <a:lnTo>
                    <a:pt x="198" y="1202"/>
                  </a:lnTo>
                  <a:lnTo>
                    <a:pt x="198" y="1202"/>
                  </a:lnTo>
                  <a:lnTo>
                    <a:pt x="204" y="1222"/>
                  </a:lnTo>
                  <a:lnTo>
                    <a:pt x="212" y="1242"/>
                  </a:lnTo>
                  <a:lnTo>
                    <a:pt x="224" y="1260"/>
                  </a:lnTo>
                  <a:lnTo>
                    <a:pt x="240" y="1280"/>
                  </a:lnTo>
                  <a:lnTo>
                    <a:pt x="240" y="1280"/>
                  </a:lnTo>
                  <a:lnTo>
                    <a:pt x="256" y="1294"/>
                  </a:lnTo>
                  <a:lnTo>
                    <a:pt x="272" y="1306"/>
                  </a:lnTo>
                  <a:lnTo>
                    <a:pt x="290" y="1316"/>
                  </a:lnTo>
                  <a:lnTo>
                    <a:pt x="308" y="1324"/>
                  </a:lnTo>
                  <a:lnTo>
                    <a:pt x="328" y="1330"/>
                  </a:lnTo>
                  <a:lnTo>
                    <a:pt x="350" y="1334"/>
                  </a:lnTo>
                  <a:lnTo>
                    <a:pt x="374" y="1338"/>
                  </a:lnTo>
                  <a:lnTo>
                    <a:pt x="398" y="1338"/>
                  </a:lnTo>
                  <a:lnTo>
                    <a:pt x="520" y="1338"/>
                  </a:lnTo>
                  <a:lnTo>
                    <a:pt x="520" y="1338"/>
                  </a:lnTo>
                  <a:lnTo>
                    <a:pt x="544" y="1338"/>
                  </a:lnTo>
                  <a:lnTo>
                    <a:pt x="568" y="1334"/>
                  </a:lnTo>
                  <a:lnTo>
                    <a:pt x="588" y="1330"/>
                  </a:lnTo>
                  <a:lnTo>
                    <a:pt x="610" y="1324"/>
                  </a:lnTo>
                  <a:lnTo>
                    <a:pt x="628" y="1316"/>
                  </a:lnTo>
                  <a:lnTo>
                    <a:pt x="646" y="1306"/>
                  </a:lnTo>
                  <a:lnTo>
                    <a:pt x="662" y="1294"/>
                  </a:lnTo>
                  <a:lnTo>
                    <a:pt x="676" y="1280"/>
                  </a:lnTo>
                  <a:lnTo>
                    <a:pt x="676" y="1280"/>
                  </a:lnTo>
                  <a:lnTo>
                    <a:pt x="694" y="1260"/>
                  </a:lnTo>
                  <a:lnTo>
                    <a:pt x="706" y="1242"/>
                  </a:lnTo>
                  <a:lnTo>
                    <a:pt x="714" y="1222"/>
                  </a:lnTo>
                  <a:lnTo>
                    <a:pt x="720" y="1202"/>
                  </a:lnTo>
                  <a:lnTo>
                    <a:pt x="720" y="1202"/>
                  </a:lnTo>
                  <a:lnTo>
                    <a:pt x="734" y="1198"/>
                  </a:lnTo>
                  <a:lnTo>
                    <a:pt x="744" y="1190"/>
                  </a:lnTo>
                  <a:lnTo>
                    <a:pt x="754" y="1182"/>
                  </a:lnTo>
                  <a:lnTo>
                    <a:pt x="762" y="1172"/>
                  </a:lnTo>
                  <a:lnTo>
                    <a:pt x="768" y="1160"/>
                  </a:lnTo>
                  <a:lnTo>
                    <a:pt x="774" y="1150"/>
                  </a:lnTo>
                  <a:lnTo>
                    <a:pt x="784" y="1124"/>
                  </a:lnTo>
                  <a:lnTo>
                    <a:pt x="788" y="1096"/>
                  </a:lnTo>
                  <a:lnTo>
                    <a:pt x="792" y="1068"/>
                  </a:lnTo>
                  <a:lnTo>
                    <a:pt x="792" y="1012"/>
                  </a:lnTo>
                  <a:lnTo>
                    <a:pt x="792" y="1012"/>
                  </a:lnTo>
                  <a:lnTo>
                    <a:pt x="792" y="976"/>
                  </a:lnTo>
                  <a:lnTo>
                    <a:pt x="794" y="942"/>
                  </a:lnTo>
                  <a:lnTo>
                    <a:pt x="798" y="910"/>
                  </a:lnTo>
                  <a:lnTo>
                    <a:pt x="806" y="876"/>
                  </a:lnTo>
                  <a:lnTo>
                    <a:pt x="816" y="840"/>
                  </a:lnTo>
                  <a:lnTo>
                    <a:pt x="830" y="794"/>
                  </a:lnTo>
                  <a:lnTo>
                    <a:pt x="874" y="676"/>
                  </a:lnTo>
                  <a:lnTo>
                    <a:pt x="874" y="676"/>
                  </a:lnTo>
                  <a:lnTo>
                    <a:pt x="884" y="648"/>
                  </a:lnTo>
                  <a:lnTo>
                    <a:pt x="892" y="620"/>
                  </a:lnTo>
                  <a:lnTo>
                    <a:pt x="900" y="592"/>
                  </a:lnTo>
                  <a:lnTo>
                    <a:pt x="906" y="566"/>
                  </a:lnTo>
                  <a:lnTo>
                    <a:pt x="910" y="538"/>
                  </a:lnTo>
                  <a:lnTo>
                    <a:pt x="914" y="512"/>
                  </a:lnTo>
                  <a:lnTo>
                    <a:pt x="916" y="484"/>
                  </a:lnTo>
                  <a:lnTo>
                    <a:pt x="916" y="460"/>
                  </a:lnTo>
                  <a:lnTo>
                    <a:pt x="916" y="460"/>
                  </a:lnTo>
                  <a:lnTo>
                    <a:pt x="914" y="412"/>
                  </a:lnTo>
                  <a:lnTo>
                    <a:pt x="908" y="366"/>
                  </a:lnTo>
                  <a:lnTo>
                    <a:pt x="896" y="322"/>
                  </a:lnTo>
                  <a:lnTo>
                    <a:pt x="880" y="280"/>
                  </a:lnTo>
                  <a:lnTo>
                    <a:pt x="862" y="240"/>
                  </a:lnTo>
                  <a:lnTo>
                    <a:pt x="838" y="204"/>
                  </a:lnTo>
                  <a:lnTo>
                    <a:pt x="812" y="168"/>
                  </a:lnTo>
                  <a:lnTo>
                    <a:pt x="782" y="136"/>
                  </a:lnTo>
                  <a:lnTo>
                    <a:pt x="750" y="106"/>
                  </a:lnTo>
                  <a:lnTo>
                    <a:pt x="714" y="80"/>
                  </a:lnTo>
                  <a:lnTo>
                    <a:pt x="676" y="56"/>
                  </a:lnTo>
                  <a:lnTo>
                    <a:pt x="636" y="38"/>
                  </a:lnTo>
                  <a:lnTo>
                    <a:pt x="594" y="22"/>
                  </a:lnTo>
                  <a:lnTo>
                    <a:pt x="550" y="10"/>
                  </a:lnTo>
                  <a:lnTo>
                    <a:pt x="506" y="4"/>
                  </a:lnTo>
                  <a:lnTo>
                    <a:pt x="458" y="0"/>
                  </a:lnTo>
                  <a:lnTo>
                    <a:pt x="458" y="0"/>
                  </a:lnTo>
                  <a:close/>
                  <a:moveTo>
                    <a:pt x="620" y="1158"/>
                  </a:moveTo>
                  <a:lnTo>
                    <a:pt x="620" y="1158"/>
                  </a:lnTo>
                  <a:lnTo>
                    <a:pt x="620" y="1164"/>
                  </a:lnTo>
                  <a:lnTo>
                    <a:pt x="618" y="1174"/>
                  </a:lnTo>
                  <a:lnTo>
                    <a:pt x="612" y="1190"/>
                  </a:lnTo>
                  <a:lnTo>
                    <a:pt x="606" y="1198"/>
                  </a:lnTo>
                  <a:lnTo>
                    <a:pt x="600" y="1206"/>
                  </a:lnTo>
                  <a:lnTo>
                    <a:pt x="600" y="1206"/>
                  </a:lnTo>
                  <a:lnTo>
                    <a:pt x="594" y="1212"/>
                  </a:lnTo>
                  <a:lnTo>
                    <a:pt x="586" y="1218"/>
                  </a:lnTo>
                  <a:lnTo>
                    <a:pt x="568" y="1224"/>
                  </a:lnTo>
                  <a:lnTo>
                    <a:pt x="546" y="1230"/>
                  </a:lnTo>
                  <a:lnTo>
                    <a:pt x="520" y="1232"/>
                  </a:lnTo>
                  <a:lnTo>
                    <a:pt x="398" y="1232"/>
                  </a:lnTo>
                  <a:lnTo>
                    <a:pt x="398" y="1232"/>
                  </a:lnTo>
                  <a:lnTo>
                    <a:pt x="382" y="1230"/>
                  </a:lnTo>
                  <a:lnTo>
                    <a:pt x="368" y="1230"/>
                  </a:lnTo>
                  <a:lnTo>
                    <a:pt x="356" y="1226"/>
                  </a:lnTo>
                  <a:lnTo>
                    <a:pt x="344" y="1222"/>
                  </a:lnTo>
                  <a:lnTo>
                    <a:pt x="334" y="1218"/>
                  </a:lnTo>
                  <a:lnTo>
                    <a:pt x="326" y="1214"/>
                  </a:lnTo>
                  <a:lnTo>
                    <a:pt x="314" y="1202"/>
                  </a:lnTo>
                  <a:lnTo>
                    <a:pt x="306" y="1190"/>
                  </a:lnTo>
                  <a:lnTo>
                    <a:pt x="300" y="1178"/>
                  </a:lnTo>
                  <a:lnTo>
                    <a:pt x="298" y="1168"/>
                  </a:lnTo>
                  <a:lnTo>
                    <a:pt x="298" y="1158"/>
                  </a:lnTo>
                  <a:lnTo>
                    <a:pt x="298" y="1158"/>
                  </a:lnTo>
                  <a:lnTo>
                    <a:pt x="298" y="1156"/>
                  </a:lnTo>
                  <a:lnTo>
                    <a:pt x="620" y="1156"/>
                  </a:lnTo>
                  <a:lnTo>
                    <a:pt x="620" y="1156"/>
                  </a:lnTo>
                  <a:lnTo>
                    <a:pt x="620" y="1158"/>
                  </a:lnTo>
                  <a:lnTo>
                    <a:pt x="620" y="1158"/>
                  </a:lnTo>
                  <a:close/>
                  <a:moveTo>
                    <a:pt x="678" y="1104"/>
                  </a:moveTo>
                  <a:lnTo>
                    <a:pt x="238" y="1104"/>
                  </a:lnTo>
                  <a:lnTo>
                    <a:pt x="238" y="1104"/>
                  </a:lnTo>
                  <a:lnTo>
                    <a:pt x="236" y="1084"/>
                  </a:lnTo>
                  <a:lnTo>
                    <a:pt x="232" y="1046"/>
                  </a:lnTo>
                  <a:lnTo>
                    <a:pt x="686" y="1046"/>
                  </a:lnTo>
                  <a:lnTo>
                    <a:pt x="686" y="1046"/>
                  </a:lnTo>
                  <a:lnTo>
                    <a:pt x="682" y="1084"/>
                  </a:lnTo>
                  <a:lnTo>
                    <a:pt x="678" y="1104"/>
                  </a:lnTo>
                  <a:lnTo>
                    <a:pt x="678" y="1104"/>
                  </a:lnTo>
                  <a:close/>
                  <a:moveTo>
                    <a:pt x="686" y="992"/>
                  </a:moveTo>
                  <a:lnTo>
                    <a:pt x="232" y="992"/>
                  </a:lnTo>
                  <a:lnTo>
                    <a:pt x="232" y="992"/>
                  </a:lnTo>
                  <a:lnTo>
                    <a:pt x="230" y="934"/>
                  </a:lnTo>
                  <a:lnTo>
                    <a:pt x="688" y="934"/>
                  </a:lnTo>
                  <a:lnTo>
                    <a:pt x="688" y="934"/>
                  </a:lnTo>
                  <a:lnTo>
                    <a:pt x="686" y="992"/>
                  </a:lnTo>
                  <a:lnTo>
                    <a:pt x="686" y="992"/>
                  </a:lnTo>
                  <a:close/>
                  <a:moveTo>
                    <a:pt x="774" y="638"/>
                  </a:moveTo>
                  <a:lnTo>
                    <a:pt x="774" y="638"/>
                  </a:lnTo>
                  <a:lnTo>
                    <a:pt x="744" y="716"/>
                  </a:lnTo>
                  <a:lnTo>
                    <a:pt x="722" y="780"/>
                  </a:lnTo>
                  <a:lnTo>
                    <a:pt x="706" y="834"/>
                  </a:lnTo>
                  <a:lnTo>
                    <a:pt x="696" y="882"/>
                  </a:lnTo>
                  <a:lnTo>
                    <a:pt x="222" y="882"/>
                  </a:lnTo>
                  <a:lnTo>
                    <a:pt x="222" y="882"/>
                  </a:lnTo>
                  <a:lnTo>
                    <a:pt x="210" y="834"/>
                  </a:lnTo>
                  <a:lnTo>
                    <a:pt x="194" y="780"/>
                  </a:lnTo>
                  <a:lnTo>
                    <a:pt x="172" y="716"/>
                  </a:lnTo>
                  <a:lnTo>
                    <a:pt x="144" y="638"/>
                  </a:lnTo>
                  <a:lnTo>
                    <a:pt x="144" y="638"/>
                  </a:lnTo>
                  <a:lnTo>
                    <a:pt x="128" y="592"/>
                  </a:lnTo>
                  <a:lnTo>
                    <a:pt x="116" y="546"/>
                  </a:lnTo>
                  <a:lnTo>
                    <a:pt x="110" y="502"/>
                  </a:lnTo>
                  <a:lnTo>
                    <a:pt x="108" y="460"/>
                  </a:lnTo>
                  <a:lnTo>
                    <a:pt x="108" y="460"/>
                  </a:lnTo>
                  <a:lnTo>
                    <a:pt x="110" y="424"/>
                  </a:lnTo>
                  <a:lnTo>
                    <a:pt x="114" y="388"/>
                  </a:lnTo>
                  <a:lnTo>
                    <a:pt x="124" y="354"/>
                  </a:lnTo>
                  <a:lnTo>
                    <a:pt x="136" y="322"/>
                  </a:lnTo>
                  <a:lnTo>
                    <a:pt x="150" y="292"/>
                  </a:lnTo>
                  <a:lnTo>
                    <a:pt x="168" y="262"/>
                  </a:lnTo>
                  <a:lnTo>
                    <a:pt x="188" y="236"/>
                  </a:lnTo>
                  <a:lnTo>
                    <a:pt x="210" y="210"/>
                  </a:lnTo>
                  <a:lnTo>
                    <a:pt x="236" y="188"/>
                  </a:lnTo>
                  <a:lnTo>
                    <a:pt x="262" y="168"/>
                  </a:lnTo>
                  <a:lnTo>
                    <a:pt x="292" y="150"/>
                  </a:lnTo>
                  <a:lnTo>
                    <a:pt x="322" y="136"/>
                  </a:lnTo>
                  <a:lnTo>
                    <a:pt x="354" y="124"/>
                  </a:lnTo>
                  <a:lnTo>
                    <a:pt x="388" y="114"/>
                  </a:lnTo>
                  <a:lnTo>
                    <a:pt x="422" y="110"/>
                  </a:lnTo>
                  <a:lnTo>
                    <a:pt x="458" y="108"/>
                  </a:lnTo>
                  <a:lnTo>
                    <a:pt x="458" y="108"/>
                  </a:lnTo>
                  <a:lnTo>
                    <a:pt x="494" y="110"/>
                  </a:lnTo>
                  <a:lnTo>
                    <a:pt x="530" y="114"/>
                  </a:lnTo>
                  <a:lnTo>
                    <a:pt x="564" y="124"/>
                  </a:lnTo>
                  <a:lnTo>
                    <a:pt x="596" y="136"/>
                  </a:lnTo>
                  <a:lnTo>
                    <a:pt x="626" y="150"/>
                  </a:lnTo>
                  <a:lnTo>
                    <a:pt x="656" y="168"/>
                  </a:lnTo>
                  <a:lnTo>
                    <a:pt x="682" y="188"/>
                  </a:lnTo>
                  <a:lnTo>
                    <a:pt x="708" y="210"/>
                  </a:lnTo>
                  <a:lnTo>
                    <a:pt x="730" y="236"/>
                  </a:lnTo>
                  <a:lnTo>
                    <a:pt x="750" y="262"/>
                  </a:lnTo>
                  <a:lnTo>
                    <a:pt x="768" y="292"/>
                  </a:lnTo>
                  <a:lnTo>
                    <a:pt x="782" y="322"/>
                  </a:lnTo>
                  <a:lnTo>
                    <a:pt x="794" y="354"/>
                  </a:lnTo>
                  <a:lnTo>
                    <a:pt x="802" y="388"/>
                  </a:lnTo>
                  <a:lnTo>
                    <a:pt x="808" y="424"/>
                  </a:lnTo>
                  <a:lnTo>
                    <a:pt x="810" y="460"/>
                  </a:lnTo>
                  <a:lnTo>
                    <a:pt x="810" y="460"/>
                  </a:lnTo>
                  <a:lnTo>
                    <a:pt x="808" y="502"/>
                  </a:lnTo>
                  <a:lnTo>
                    <a:pt x="800" y="546"/>
                  </a:lnTo>
                  <a:lnTo>
                    <a:pt x="790" y="592"/>
                  </a:lnTo>
                  <a:lnTo>
                    <a:pt x="774" y="638"/>
                  </a:lnTo>
                  <a:lnTo>
                    <a:pt x="774" y="638"/>
                  </a:lnTo>
                  <a:close/>
                </a:path>
              </a:pathLst>
            </a:custGeom>
            <a:solidFill>
              <a:schemeClr val="bg1"/>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50000"/>
                    <a:lumOff val="50000"/>
                  </a:prstClr>
                </a:solidFill>
                <a:effectLst/>
                <a:uLnTx/>
                <a:uFillTx/>
                <a:latin typeface="等线" panose="020F0502020204030204"/>
                <a:ea typeface="等线" panose="02010600030101010101" pitchFamily="2" charset="-122"/>
                <a:cs typeface="+mn-cs"/>
              </a:endParaRPr>
            </a:p>
          </p:txBody>
        </p:sp>
      </p:grpSp>
      <p:sp>
        <p:nvSpPr>
          <p:cNvPr id="7" name="TextBox 35">
            <a:extLst>
              <a:ext uri="{FF2B5EF4-FFF2-40B4-BE49-F238E27FC236}">
                <a16:creationId xmlns:a16="http://schemas.microsoft.com/office/drawing/2014/main" id="{5A52B537-3226-2584-EAB5-46417A961041}"/>
              </a:ext>
            </a:extLst>
          </p:cNvPr>
          <p:cNvSpPr txBox="1"/>
          <p:nvPr/>
        </p:nvSpPr>
        <p:spPr>
          <a:xfrm>
            <a:off x="1664147" y="1522913"/>
            <a:ext cx="4048995" cy="564898"/>
          </a:xfrm>
          <a:prstGeom prst="rect">
            <a:avLst/>
          </a:prstGeom>
          <a:noFill/>
        </p:spPr>
        <p:txBody>
          <a:bodyPr wrap="square" rtlCol="0">
            <a:spAutoFit/>
          </a:bodyPr>
          <a:lstStyle/>
          <a:p>
            <a:pPr marL="0" marR="0" lvl="0" indent="0" algn="l" defTabSz="1216025" rtl="0" eaLnBrk="1" fontAlgn="auto" latinLnBrk="0" hangingPunct="1">
              <a:lnSpc>
                <a:spcPct val="120000"/>
              </a:lnSpc>
              <a:spcBef>
                <a:spcPct val="20000"/>
              </a:spcBef>
              <a:spcAft>
                <a:spcPts val="0"/>
              </a:spcAft>
              <a:buClrTx/>
              <a:buSzTx/>
              <a:buFontTx/>
              <a:buNone/>
              <a:tabLst/>
              <a:defRPr/>
            </a:pPr>
            <a:r>
              <a:rPr kumimoji="0" lang="en-US" altLang="zh-CN" sz="2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charset="-122"/>
                <a:cs typeface="+mn-cs"/>
                <a:sym typeface="Arial" panose="020B0604020202020204" pitchFamily="34" charset="0"/>
              </a:rPr>
              <a:t>【</a:t>
            </a:r>
            <a:r>
              <a:rPr kumimoji="0" lang="zh-CN" altLang="en-US" sz="2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charset="-122"/>
                <a:cs typeface="+mn-cs"/>
                <a:sym typeface="Arial" panose="020B0604020202020204" pitchFamily="34" charset="0"/>
              </a:rPr>
              <a:t>网络时代的变迁</a:t>
            </a:r>
            <a:r>
              <a:rPr kumimoji="0" lang="en-US" altLang="zh-CN" sz="2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charset="-122"/>
                <a:cs typeface="+mn-cs"/>
                <a:sym typeface="Arial" panose="020B0604020202020204" pitchFamily="34" charset="0"/>
              </a:rPr>
              <a:t>】 </a:t>
            </a:r>
          </a:p>
        </p:txBody>
      </p:sp>
      <p:grpSp>
        <p:nvGrpSpPr>
          <p:cNvPr id="8" name="Group 43">
            <a:extLst>
              <a:ext uri="{FF2B5EF4-FFF2-40B4-BE49-F238E27FC236}">
                <a16:creationId xmlns:a16="http://schemas.microsoft.com/office/drawing/2014/main" id="{1DCFE209-E4D8-5BBC-6081-68E61C46EDD9}"/>
              </a:ext>
            </a:extLst>
          </p:cNvPr>
          <p:cNvGrpSpPr/>
          <p:nvPr/>
        </p:nvGrpSpPr>
        <p:grpSpPr>
          <a:xfrm>
            <a:off x="580448" y="1536857"/>
            <a:ext cx="608330" cy="591185"/>
            <a:chOff x="860271" y="1518068"/>
            <a:chExt cx="493370" cy="479245"/>
          </a:xfrm>
        </p:grpSpPr>
        <p:sp>
          <p:nvSpPr>
            <p:cNvPr id="9" name="Rounded Rectangle 44">
              <a:extLst>
                <a:ext uri="{FF2B5EF4-FFF2-40B4-BE49-F238E27FC236}">
                  <a16:creationId xmlns:a16="http://schemas.microsoft.com/office/drawing/2014/main" id="{F1B88933-E119-8228-9B79-DD4AC7F58357}"/>
                </a:ext>
              </a:extLst>
            </p:cNvPr>
            <p:cNvSpPr/>
            <p:nvPr/>
          </p:nvSpPr>
          <p:spPr>
            <a:xfrm>
              <a:off x="860271" y="1518068"/>
              <a:ext cx="493370" cy="479245"/>
            </a:xfrm>
            <a:prstGeom prst="roundRect">
              <a:avLst/>
            </a:prstGeom>
            <a:solidFill>
              <a:srgbClr val="C473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ontAwesome" pitchFamily="2" charset="0"/>
                <a:ea typeface="+mn-ea"/>
                <a:cs typeface="+mn-cs"/>
              </a:endParaRPr>
            </a:p>
          </p:txBody>
        </p:sp>
        <p:sp>
          <p:nvSpPr>
            <p:cNvPr id="10" name="Freeform 6">
              <a:extLst>
                <a:ext uri="{FF2B5EF4-FFF2-40B4-BE49-F238E27FC236}">
                  <a16:creationId xmlns:a16="http://schemas.microsoft.com/office/drawing/2014/main" id="{47326BB1-D8CC-1520-0EA7-356302601BB8}"/>
                </a:ext>
              </a:extLst>
            </p:cNvPr>
            <p:cNvSpPr/>
            <p:nvPr/>
          </p:nvSpPr>
          <p:spPr>
            <a:xfrm>
              <a:off x="997419" y="1671965"/>
              <a:ext cx="219075" cy="171450"/>
            </a:xfrm>
            <a:custGeom>
              <a:avLst/>
              <a:gdLst/>
              <a:ahLst/>
              <a:cxnLst>
                <a:cxn ang="0">
                  <a:pos x="64" y="48"/>
                </a:cxn>
                <a:cxn ang="0">
                  <a:pos x="61" y="50"/>
                </a:cxn>
                <a:cxn ang="0">
                  <a:pos x="2" y="50"/>
                </a:cxn>
                <a:cxn ang="0">
                  <a:pos x="0" y="48"/>
                </a:cxn>
                <a:cxn ang="0">
                  <a:pos x="0" y="43"/>
                </a:cxn>
                <a:cxn ang="0">
                  <a:pos x="2" y="41"/>
                </a:cxn>
                <a:cxn ang="0">
                  <a:pos x="61" y="41"/>
                </a:cxn>
                <a:cxn ang="0">
                  <a:pos x="64" y="43"/>
                </a:cxn>
                <a:cxn ang="0">
                  <a:pos x="64" y="48"/>
                </a:cxn>
                <a:cxn ang="0">
                  <a:pos x="59" y="20"/>
                </a:cxn>
                <a:cxn ang="0">
                  <a:pos x="57" y="23"/>
                </a:cxn>
                <a:cxn ang="0">
                  <a:pos x="7" y="23"/>
                </a:cxn>
                <a:cxn ang="0">
                  <a:pos x="4" y="20"/>
                </a:cxn>
                <a:cxn ang="0">
                  <a:pos x="4" y="16"/>
                </a:cxn>
                <a:cxn ang="0">
                  <a:pos x="7" y="13"/>
                </a:cxn>
                <a:cxn ang="0">
                  <a:pos x="57" y="13"/>
                </a:cxn>
                <a:cxn ang="0">
                  <a:pos x="59" y="16"/>
                </a:cxn>
                <a:cxn ang="0">
                  <a:pos x="59" y="20"/>
                </a:cxn>
                <a:cxn ang="0">
                  <a:pos x="50" y="34"/>
                </a:cxn>
                <a:cxn ang="0">
                  <a:pos x="48" y="36"/>
                </a:cxn>
                <a:cxn ang="0">
                  <a:pos x="16" y="36"/>
                </a:cxn>
                <a:cxn ang="0">
                  <a:pos x="13" y="34"/>
                </a:cxn>
                <a:cxn ang="0">
                  <a:pos x="13" y="29"/>
                </a:cxn>
                <a:cxn ang="0">
                  <a:pos x="16" y="27"/>
                </a:cxn>
                <a:cxn ang="0">
                  <a:pos x="48" y="27"/>
                </a:cxn>
                <a:cxn ang="0">
                  <a:pos x="50" y="29"/>
                </a:cxn>
                <a:cxn ang="0">
                  <a:pos x="50" y="34"/>
                </a:cxn>
                <a:cxn ang="0">
                  <a:pos x="45" y="7"/>
                </a:cxn>
                <a:cxn ang="0">
                  <a:pos x="43" y="9"/>
                </a:cxn>
                <a:cxn ang="0">
                  <a:pos x="20" y="9"/>
                </a:cxn>
                <a:cxn ang="0">
                  <a:pos x="18" y="7"/>
                </a:cxn>
                <a:cxn ang="0">
                  <a:pos x="18" y="2"/>
                </a:cxn>
                <a:cxn ang="0">
                  <a:pos x="20" y="0"/>
                </a:cxn>
                <a:cxn ang="0">
                  <a:pos x="43" y="0"/>
                </a:cxn>
                <a:cxn ang="0">
                  <a:pos x="45" y="2"/>
                </a:cxn>
                <a:cxn ang="0">
                  <a:pos x="45" y="7"/>
                </a:cxn>
              </a:cxnLst>
              <a:rect l="0" t="0" r="r" b="b"/>
              <a:pathLst>
                <a:path w="64" h="5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chemeClr val="bg1"/>
            </a:solid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等线" panose="020F0502020204030204"/>
                <a:ea typeface="+mn-ea"/>
                <a:cs typeface="+mn-cs"/>
              </a:endParaRPr>
            </a:p>
          </p:txBody>
        </p:sp>
      </p:grpSp>
      <p:sp>
        <p:nvSpPr>
          <p:cNvPr id="11" name="文本框 3">
            <a:extLst>
              <a:ext uri="{FF2B5EF4-FFF2-40B4-BE49-F238E27FC236}">
                <a16:creationId xmlns:a16="http://schemas.microsoft.com/office/drawing/2014/main" id="{00755779-F081-2B49-C6D1-F87A2F5E6AB1}"/>
              </a:ext>
            </a:extLst>
          </p:cNvPr>
          <p:cNvSpPr txBox="1"/>
          <p:nvPr/>
        </p:nvSpPr>
        <p:spPr>
          <a:xfrm>
            <a:off x="909319" y="840056"/>
            <a:ext cx="10172734" cy="395686"/>
          </a:xfrm>
          <a:prstGeom prst="rect">
            <a:avLst/>
          </a:prstGeom>
          <a:noFill/>
        </p:spPr>
        <p:txBody>
          <a:bodyPr wrap="square" rtlCol="0">
            <a:spAutoFit/>
          </a:bodyPr>
          <a:lstStyle>
            <a:defPPr>
              <a:defRPr lang="zh-CN"/>
            </a:defPPr>
            <a:lvl1pPr>
              <a:lnSpc>
                <a:spcPct val="120000"/>
              </a:lnSpc>
              <a:defRPr sz="3200" b="1" spc="200">
                <a:solidFill>
                  <a:schemeClr val="tx1">
                    <a:lumMod val="65000"/>
                    <a:lumOff val="35000"/>
                  </a:schemeClr>
                </a:solidFill>
              </a:defRPr>
            </a:lvl1p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200" normalizeH="0" baseline="0" noProof="0" dirty="0">
                <a:ln>
                  <a:noFill/>
                </a:ln>
                <a:gradFill>
                  <a:gsLst>
                    <a:gs pos="0">
                      <a:srgbClr val="C473EB"/>
                    </a:gs>
                    <a:gs pos="100000">
                      <a:srgbClr val="7E85E8"/>
                    </a:gs>
                  </a:gsLst>
                  <a:lin ang="0" scaled="1"/>
                  <a:tileRect/>
                </a:gradFill>
                <a:effectLst/>
                <a:uLnTx/>
                <a:uFillTx/>
                <a:latin typeface="Century Gothic"/>
                <a:ea typeface="微软雅黑"/>
                <a:cs typeface="+mn-cs"/>
              </a:rPr>
              <a:t>互联网时代的变化</a:t>
            </a:r>
          </a:p>
        </p:txBody>
      </p:sp>
      <p:pic>
        <p:nvPicPr>
          <p:cNvPr id="12" name="图片 11">
            <a:extLst>
              <a:ext uri="{FF2B5EF4-FFF2-40B4-BE49-F238E27FC236}">
                <a16:creationId xmlns:a16="http://schemas.microsoft.com/office/drawing/2014/main" id="{6BF9B952-C09D-02B3-DD8B-37468BDB315C}"/>
              </a:ext>
            </a:extLst>
          </p:cNvPr>
          <p:cNvPicPr>
            <a:picLocks noChangeAspect="1"/>
          </p:cNvPicPr>
          <p:nvPr/>
        </p:nvPicPr>
        <p:blipFill>
          <a:blip r:embed="rId3"/>
          <a:stretch>
            <a:fillRect/>
          </a:stretch>
        </p:blipFill>
        <p:spPr>
          <a:xfrm>
            <a:off x="5924550" y="3693443"/>
            <a:ext cx="4762500" cy="2381250"/>
          </a:xfrm>
          <a:prstGeom prst="rect">
            <a:avLst/>
          </a:prstGeom>
        </p:spPr>
      </p:pic>
      <p:pic>
        <p:nvPicPr>
          <p:cNvPr id="14" name="图片 13">
            <a:extLst>
              <a:ext uri="{FF2B5EF4-FFF2-40B4-BE49-F238E27FC236}">
                <a16:creationId xmlns:a16="http://schemas.microsoft.com/office/drawing/2014/main" id="{B27E583A-DE81-ECCD-DE80-A789267D299E}"/>
              </a:ext>
            </a:extLst>
          </p:cNvPr>
          <p:cNvPicPr>
            <a:picLocks noChangeAspect="1"/>
          </p:cNvPicPr>
          <p:nvPr/>
        </p:nvPicPr>
        <p:blipFill>
          <a:blip r:embed="rId4"/>
          <a:stretch>
            <a:fillRect/>
          </a:stretch>
        </p:blipFill>
        <p:spPr>
          <a:xfrm>
            <a:off x="6044235" y="3670143"/>
            <a:ext cx="4370729" cy="1295434"/>
          </a:xfrm>
          <a:prstGeom prst="rect">
            <a:avLst/>
          </a:prstGeom>
        </p:spPr>
      </p:pic>
    </p:spTree>
    <p:extLst>
      <p:ext uri="{BB962C8B-B14F-4D97-AF65-F5344CB8AC3E}">
        <p14:creationId xmlns:p14="http://schemas.microsoft.com/office/powerpoint/2010/main" val="309910386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rLst="">
                                      <p:cBhvr>
                                        <p:cTn id="9" dur="500"/>
                                        <p:tgtEl>
                                          <p:spTgt spid="4"/>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rLst="">
                                      <p:cBhvr>
                                        <p:cTn id="13" dur="500"/>
                                        <p:tgtEl>
                                          <p:spTgt spid="2"/>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rLs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sp>
        <p:nvSpPr>
          <p:cNvPr id="2" name="文本框 3">
            <a:extLst>
              <a:ext uri="{FF2B5EF4-FFF2-40B4-BE49-F238E27FC236}">
                <a16:creationId xmlns:a16="http://schemas.microsoft.com/office/drawing/2014/main" id="{EF10EBB0-3ED6-730A-D94C-6CCD3A8091A5}"/>
              </a:ext>
            </a:extLst>
          </p:cNvPr>
          <p:cNvSpPr txBox="1"/>
          <p:nvPr/>
        </p:nvSpPr>
        <p:spPr>
          <a:xfrm>
            <a:off x="909319" y="840056"/>
            <a:ext cx="10172734" cy="395686"/>
          </a:xfrm>
          <a:prstGeom prst="rect">
            <a:avLst/>
          </a:prstGeom>
          <a:noFill/>
        </p:spPr>
        <p:txBody>
          <a:bodyPr wrap="square" rtlCol="0">
            <a:spAutoFit/>
          </a:bodyPr>
          <a:lstStyle>
            <a:defPPr>
              <a:defRPr lang="zh-CN"/>
            </a:defPPr>
            <a:lvl1pPr>
              <a:lnSpc>
                <a:spcPct val="120000"/>
              </a:lnSpc>
              <a:defRPr sz="3200" b="1" spc="200">
                <a:solidFill>
                  <a:schemeClr val="tx1">
                    <a:lumMod val="65000"/>
                    <a:lumOff val="35000"/>
                  </a:schemeClr>
                </a:solidFill>
              </a:defRPr>
            </a:lvl1pPr>
          </a:lstStyle>
          <a:p>
            <a:pPr algn="ctr"/>
            <a:r>
              <a:rPr lang="zh-CN" altLang="en-US" sz="1800" dirty="0">
                <a:gradFill>
                  <a:gsLst>
                    <a:gs pos="0">
                      <a:srgbClr val="C473EB"/>
                    </a:gs>
                    <a:gs pos="100000">
                      <a:srgbClr val="7E85E8"/>
                    </a:gs>
                  </a:gsLst>
                  <a:lin ang="0" scaled="1"/>
                  <a:tileRect/>
                </a:gradFill>
                <a:latin typeface="Century Gothic"/>
                <a:ea typeface="微软雅黑"/>
              </a:rPr>
              <a:t>互联网时代的变化</a:t>
            </a:r>
          </a:p>
        </p:txBody>
      </p:sp>
      <p:sp>
        <p:nvSpPr>
          <p:cNvPr id="3" name="TextBox 37">
            <a:extLst>
              <a:ext uri="{FF2B5EF4-FFF2-40B4-BE49-F238E27FC236}">
                <a16:creationId xmlns:a16="http://schemas.microsoft.com/office/drawing/2014/main" id="{F6D28F3F-B90B-3173-3BE4-C85E73142EF5}"/>
              </a:ext>
            </a:extLst>
          </p:cNvPr>
          <p:cNvSpPr txBox="1"/>
          <p:nvPr/>
        </p:nvSpPr>
        <p:spPr>
          <a:xfrm>
            <a:off x="1650291" y="1539607"/>
            <a:ext cx="4104931" cy="564898"/>
          </a:xfrm>
          <a:prstGeom prst="rect">
            <a:avLst/>
          </a:prstGeom>
          <a:noFill/>
        </p:spPr>
        <p:txBody>
          <a:bodyPr wrap="square" rtlCol="0">
            <a:spAutoFit/>
          </a:bodyPr>
          <a:lstStyle/>
          <a:p>
            <a:pPr lvl="0" algn="l" defTabSz="1216025" eaLnBrk="1" hangingPunct="1">
              <a:lnSpc>
                <a:spcPct val="120000"/>
              </a:lnSpc>
              <a:spcBef>
                <a:spcPct val="20000"/>
              </a:spcBef>
            </a:pPr>
            <a:r>
              <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给我们生活带来的变化</a:t>
            </a:r>
            <a:r>
              <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grpSp>
        <p:nvGrpSpPr>
          <p:cNvPr id="4" name="Group 49">
            <a:extLst>
              <a:ext uri="{FF2B5EF4-FFF2-40B4-BE49-F238E27FC236}">
                <a16:creationId xmlns:a16="http://schemas.microsoft.com/office/drawing/2014/main" id="{7E2E85A1-DF34-D793-713C-335DB1EE1B64}"/>
              </a:ext>
            </a:extLst>
          </p:cNvPr>
          <p:cNvGrpSpPr/>
          <p:nvPr/>
        </p:nvGrpSpPr>
        <p:grpSpPr>
          <a:xfrm>
            <a:off x="566593" y="1574051"/>
            <a:ext cx="608330" cy="591185"/>
            <a:chOff x="840159" y="2852760"/>
            <a:chExt cx="493370" cy="479245"/>
          </a:xfrm>
        </p:grpSpPr>
        <p:sp>
          <p:nvSpPr>
            <p:cNvPr id="5" name="Rounded Rectangle 50">
              <a:extLst>
                <a:ext uri="{FF2B5EF4-FFF2-40B4-BE49-F238E27FC236}">
                  <a16:creationId xmlns:a16="http://schemas.microsoft.com/office/drawing/2014/main" id="{32B05EAA-239C-CABE-47AC-3A38CAC37A95}"/>
                </a:ext>
              </a:extLst>
            </p:cNvPr>
            <p:cNvSpPr/>
            <p:nvPr/>
          </p:nvSpPr>
          <p:spPr>
            <a:xfrm>
              <a:off x="840159" y="2852760"/>
              <a:ext cx="493370" cy="479245"/>
            </a:xfrm>
            <a:prstGeom prst="roundRect">
              <a:avLst/>
            </a:prstGeom>
            <a:solidFill>
              <a:srgbClr val="C473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FontAwesome" pitchFamily="2" charset="0"/>
              </a:endParaRPr>
            </a:p>
          </p:txBody>
        </p:sp>
        <p:sp>
          <p:nvSpPr>
            <p:cNvPr id="6" name="Freeform 144">
              <a:extLst>
                <a:ext uri="{FF2B5EF4-FFF2-40B4-BE49-F238E27FC236}">
                  <a16:creationId xmlns:a16="http://schemas.microsoft.com/office/drawing/2014/main" id="{4CB3CE64-EE0A-BC93-7270-48058000152B}"/>
                </a:ext>
              </a:extLst>
            </p:cNvPr>
            <p:cNvSpPr/>
            <p:nvPr/>
          </p:nvSpPr>
          <p:spPr>
            <a:xfrm>
              <a:off x="955869" y="2990792"/>
              <a:ext cx="261950" cy="203180"/>
            </a:xfrm>
            <a:custGeom>
              <a:avLst/>
              <a:gdLst/>
              <a:ahLst/>
              <a:cxnLst>
                <a:cxn ang="0">
                  <a:pos x="67" y="55"/>
                </a:cxn>
                <a:cxn ang="0">
                  <a:pos x="65" y="56"/>
                </a:cxn>
                <a:cxn ang="0">
                  <a:pos x="8" y="56"/>
                </a:cxn>
                <a:cxn ang="0">
                  <a:pos x="6" y="55"/>
                </a:cxn>
                <a:cxn ang="0">
                  <a:pos x="0" y="36"/>
                </a:cxn>
                <a:cxn ang="0">
                  <a:pos x="36" y="0"/>
                </a:cxn>
                <a:cxn ang="0">
                  <a:pos x="72" y="36"/>
                </a:cxn>
                <a:cxn ang="0">
                  <a:pos x="67" y="55"/>
                </a:cxn>
                <a:cxn ang="0">
                  <a:pos x="11" y="30"/>
                </a:cxn>
                <a:cxn ang="0">
                  <a:pos x="6" y="36"/>
                </a:cxn>
                <a:cxn ang="0">
                  <a:pos x="11" y="41"/>
                </a:cxn>
                <a:cxn ang="0">
                  <a:pos x="16" y="36"/>
                </a:cxn>
                <a:cxn ang="0">
                  <a:pos x="11" y="30"/>
                </a:cxn>
                <a:cxn ang="0">
                  <a:pos x="18" y="12"/>
                </a:cxn>
                <a:cxn ang="0">
                  <a:pos x="13" y="18"/>
                </a:cxn>
                <a:cxn ang="0">
                  <a:pos x="18" y="23"/>
                </a:cxn>
                <a:cxn ang="0">
                  <a:pos x="24" y="18"/>
                </a:cxn>
                <a:cxn ang="0">
                  <a:pos x="18" y="12"/>
                </a:cxn>
                <a:cxn ang="0">
                  <a:pos x="45" y="22"/>
                </a:cxn>
                <a:cxn ang="0">
                  <a:pos x="43" y="18"/>
                </a:cxn>
                <a:cxn ang="0">
                  <a:pos x="40" y="20"/>
                </a:cxn>
                <a:cxn ang="0">
                  <a:pos x="36" y="36"/>
                </a:cxn>
                <a:cxn ang="0">
                  <a:pos x="29" y="41"/>
                </a:cxn>
                <a:cxn ang="0">
                  <a:pos x="34" y="51"/>
                </a:cxn>
                <a:cxn ang="0">
                  <a:pos x="44" y="45"/>
                </a:cxn>
                <a:cxn ang="0">
                  <a:pos x="41" y="37"/>
                </a:cxn>
                <a:cxn ang="0">
                  <a:pos x="45" y="22"/>
                </a:cxn>
                <a:cxn ang="0">
                  <a:pos x="36" y="5"/>
                </a:cxn>
                <a:cxn ang="0">
                  <a:pos x="31" y="10"/>
                </a:cxn>
                <a:cxn ang="0">
                  <a:pos x="36" y="15"/>
                </a:cxn>
                <a:cxn ang="0">
                  <a:pos x="42" y="10"/>
                </a:cxn>
                <a:cxn ang="0">
                  <a:pos x="36" y="5"/>
                </a:cxn>
                <a:cxn ang="0">
                  <a:pos x="54" y="12"/>
                </a:cxn>
                <a:cxn ang="0">
                  <a:pos x="49" y="18"/>
                </a:cxn>
                <a:cxn ang="0">
                  <a:pos x="54" y="23"/>
                </a:cxn>
                <a:cxn ang="0">
                  <a:pos x="60" y="18"/>
                </a:cxn>
                <a:cxn ang="0">
                  <a:pos x="54" y="12"/>
                </a:cxn>
                <a:cxn ang="0">
                  <a:pos x="62" y="30"/>
                </a:cxn>
                <a:cxn ang="0">
                  <a:pos x="57" y="36"/>
                </a:cxn>
                <a:cxn ang="0">
                  <a:pos x="62" y="41"/>
                </a:cxn>
                <a:cxn ang="0">
                  <a:pos x="67" y="36"/>
                </a:cxn>
                <a:cxn ang="0">
                  <a:pos x="62" y="30"/>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sp>
        <p:nvSpPr>
          <p:cNvPr id="7" name="六边形 6">
            <a:extLst>
              <a:ext uri="{FF2B5EF4-FFF2-40B4-BE49-F238E27FC236}">
                <a16:creationId xmlns:a16="http://schemas.microsoft.com/office/drawing/2014/main" id="{61E576DF-F36E-C0AE-15B3-DBDE4608C3DE}"/>
              </a:ext>
            </a:extLst>
          </p:cNvPr>
          <p:cNvSpPr/>
          <p:nvPr/>
        </p:nvSpPr>
        <p:spPr>
          <a:xfrm rot="5400000">
            <a:off x="96719" y="3279765"/>
            <a:ext cx="3764820" cy="2539729"/>
          </a:xfrm>
          <a:prstGeom prst="hexagon">
            <a:avLst>
              <a:gd name="adj" fmla="val 10635"/>
              <a:gd name="vf" fmla="val 115470"/>
            </a:avLst>
          </a:prstGeom>
          <a:noFill/>
          <a:ln w="6350">
            <a:solidFill>
              <a:srgbClr val="B7B7C5"/>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solidFill>
                <a:schemeClr val="tx1">
                  <a:lumMod val="50000"/>
                  <a:lumOff val="50000"/>
                </a:schemeClr>
              </a:solidFill>
            </a:endParaRPr>
          </a:p>
        </p:txBody>
      </p:sp>
      <p:sp>
        <p:nvSpPr>
          <p:cNvPr id="8" name="矩形 7">
            <a:extLst>
              <a:ext uri="{FF2B5EF4-FFF2-40B4-BE49-F238E27FC236}">
                <a16:creationId xmlns:a16="http://schemas.microsoft.com/office/drawing/2014/main" id="{D071DFF1-2745-45AF-8757-A680C12F498D}"/>
              </a:ext>
            </a:extLst>
          </p:cNvPr>
          <p:cNvSpPr/>
          <p:nvPr/>
        </p:nvSpPr>
        <p:spPr>
          <a:xfrm>
            <a:off x="724307" y="3100535"/>
            <a:ext cx="2509639" cy="2799344"/>
          </a:xfrm>
          <a:prstGeom prst="rect">
            <a:avLst/>
          </a:prstGeom>
        </p:spPr>
        <p:txBody>
          <a:bodyPr wrap="square" lIns="121908" tIns="60954" rIns="121908" bIns="60954">
            <a:spAutoFit/>
          </a:bodyPr>
          <a:lstStyle/>
          <a:p>
            <a:pPr algn="ctr">
              <a:lnSpc>
                <a:spcPct val="130000"/>
              </a:lnSpc>
              <a:spcAft>
                <a:spcPts val="800"/>
              </a:spcAft>
            </a:pPr>
            <a:r>
              <a:rPr lang="en-US" altLang="zh-CN" b="1" dirty="0">
                <a:solidFill>
                  <a:schemeClr val="tx1">
                    <a:lumMod val="85000"/>
                    <a:lumOff val="15000"/>
                  </a:schemeClr>
                </a:solidFill>
                <a:latin typeface="思源等宽 L"/>
                <a:ea typeface="微软雅黑" panose="020B0503020204020204" pitchFamily="34" charset="-122"/>
              </a:rPr>
              <a:t> </a:t>
            </a:r>
          </a:p>
          <a:p>
            <a:pPr algn="ctr">
              <a:lnSpc>
                <a:spcPct val="130000"/>
              </a:lnSpc>
              <a:spcAft>
                <a:spcPts val="800"/>
              </a:spcAft>
            </a:pPr>
            <a:r>
              <a:rPr lang="zh-CN" altLang="en-US" sz="1600" dirty="0">
                <a:solidFill>
                  <a:schemeClr val="tx1">
                    <a:lumMod val="85000"/>
                    <a:lumOff val="15000"/>
                  </a:schemeClr>
                </a:solidFill>
                <a:latin typeface="思源等宽 L"/>
                <a:ea typeface="微软雅黑" panose="020B0503020204020204" pitchFamily="34" charset="-122"/>
              </a:rPr>
              <a:t>互联网的出现扩大了人们的交友圈，以前自己的朋友圈很小，也就是周围的几个人，而现在网络的发展，各种社交软件的出现，我们可以交到各行各业的朋友，扩大自己的交友圈。</a:t>
            </a:r>
            <a:endParaRPr lang="en-US" altLang="zh-CN" sz="1600" dirty="0">
              <a:solidFill>
                <a:schemeClr val="tx1">
                  <a:lumMod val="85000"/>
                  <a:lumOff val="15000"/>
                </a:schemeClr>
              </a:solidFill>
              <a:latin typeface="思源等宽 L"/>
              <a:ea typeface="微软雅黑" panose="020B0503020204020204" pitchFamily="34" charset="-122"/>
            </a:endParaRPr>
          </a:p>
        </p:txBody>
      </p:sp>
      <p:sp>
        <p:nvSpPr>
          <p:cNvPr id="9" name="六边形 8">
            <a:extLst>
              <a:ext uri="{FF2B5EF4-FFF2-40B4-BE49-F238E27FC236}">
                <a16:creationId xmlns:a16="http://schemas.microsoft.com/office/drawing/2014/main" id="{29D49E48-FF7C-5F7B-4E2B-66CF53BF7A67}"/>
              </a:ext>
            </a:extLst>
          </p:cNvPr>
          <p:cNvSpPr/>
          <p:nvPr/>
        </p:nvSpPr>
        <p:spPr>
          <a:xfrm rot="5400000">
            <a:off x="2855135" y="3279765"/>
            <a:ext cx="3764820" cy="2539729"/>
          </a:xfrm>
          <a:prstGeom prst="hexagon">
            <a:avLst>
              <a:gd name="adj" fmla="val 10635"/>
              <a:gd name="vf" fmla="val 115470"/>
            </a:avLst>
          </a:prstGeom>
          <a:noFill/>
          <a:ln w="6350">
            <a:solidFill>
              <a:srgbClr val="B7B7C5"/>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solidFill>
                <a:schemeClr val="tx1">
                  <a:lumMod val="50000"/>
                  <a:lumOff val="50000"/>
                </a:schemeClr>
              </a:solidFill>
            </a:endParaRPr>
          </a:p>
        </p:txBody>
      </p:sp>
      <p:sp>
        <p:nvSpPr>
          <p:cNvPr id="10" name="矩形 9">
            <a:extLst>
              <a:ext uri="{FF2B5EF4-FFF2-40B4-BE49-F238E27FC236}">
                <a16:creationId xmlns:a16="http://schemas.microsoft.com/office/drawing/2014/main" id="{5C0149D3-A1DD-4254-EECC-9147ECD1ADC8}"/>
              </a:ext>
            </a:extLst>
          </p:cNvPr>
          <p:cNvSpPr/>
          <p:nvPr/>
        </p:nvSpPr>
        <p:spPr>
          <a:xfrm>
            <a:off x="3497771" y="3563952"/>
            <a:ext cx="2509639" cy="1696478"/>
          </a:xfrm>
          <a:prstGeom prst="rect">
            <a:avLst/>
          </a:prstGeom>
        </p:spPr>
        <p:txBody>
          <a:bodyPr wrap="square" lIns="121908" tIns="60954" rIns="121908" bIns="60954">
            <a:spAutoFit/>
          </a:bodyPr>
          <a:lstStyle/>
          <a:p>
            <a:pPr algn="ctr">
              <a:lnSpc>
                <a:spcPct val="130000"/>
              </a:lnSpc>
              <a:spcAft>
                <a:spcPts val="800"/>
              </a:spcAft>
            </a:pPr>
            <a:r>
              <a:rPr lang="zh-CN" altLang="en-US" sz="1600" dirty="0">
                <a:solidFill>
                  <a:schemeClr val="tx1">
                    <a:lumMod val="85000"/>
                    <a:lumOff val="15000"/>
                  </a:schemeClr>
                </a:solidFill>
                <a:latin typeface="思源等宽 L"/>
                <a:ea typeface="微软雅黑" panose="020B0503020204020204" pitchFamily="34" charset="-122"/>
              </a:rPr>
              <a:t>互联网的出现极大的方便了人们的日常生活，比如：网上购物，网上缴费，网上订餐等等，极大的方便了人们。</a:t>
            </a:r>
            <a:endParaRPr lang="en-US" altLang="zh-CN" sz="1600" dirty="0">
              <a:solidFill>
                <a:schemeClr val="tx1">
                  <a:lumMod val="85000"/>
                  <a:lumOff val="15000"/>
                </a:schemeClr>
              </a:solidFill>
              <a:latin typeface="思源等宽 L"/>
              <a:ea typeface="微软雅黑" panose="020B0503020204020204" pitchFamily="34" charset="-122"/>
            </a:endParaRPr>
          </a:p>
        </p:txBody>
      </p:sp>
      <p:sp>
        <p:nvSpPr>
          <p:cNvPr id="11" name="六边形 10">
            <a:extLst>
              <a:ext uri="{FF2B5EF4-FFF2-40B4-BE49-F238E27FC236}">
                <a16:creationId xmlns:a16="http://schemas.microsoft.com/office/drawing/2014/main" id="{B90C731A-FFB5-306C-39BB-30E66D08E503}"/>
              </a:ext>
            </a:extLst>
          </p:cNvPr>
          <p:cNvSpPr/>
          <p:nvPr/>
        </p:nvSpPr>
        <p:spPr>
          <a:xfrm>
            <a:off x="1656248" y="2456577"/>
            <a:ext cx="645761" cy="556764"/>
          </a:xfrm>
          <a:prstGeom prst="hexagon">
            <a:avLst/>
          </a:prstGeom>
          <a:solidFill>
            <a:srgbClr val="C473EB"/>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endParaRPr>
          </a:p>
        </p:txBody>
      </p:sp>
      <p:sp>
        <p:nvSpPr>
          <p:cNvPr id="12" name="六边形 11">
            <a:extLst>
              <a:ext uri="{FF2B5EF4-FFF2-40B4-BE49-F238E27FC236}">
                <a16:creationId xmlns:a16="http://schemas.microsoft.com/office/drawing/2014/main" id="{E19BCA07-5463-D3E8-2E72-46322C2C6E95}"/>
              </a:ext>
            </a:extLst>
          </p:cNvPr>
          <p:cNvSpPr/>
          <p:nvPr/>
        </p:nvSpPr>
        <p:spPr>
          <a:xfrm>
            <a:off x="4414664" y="2456577"/>
            <a:ext cx="645761" cy="556764"/>
          </a:xfrm>
          <a:prstGeom prst="hexagon">
            <a:avLst/>
          </a:prstGeom>
          <a:solidFill>
            <a:srgbClr val="C473EB"/>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endParaRPr>
          </a:p>
        </p:txBody>
      </p:sp>
      <p:sp>
        <p:nvSpPr>
          <p:cNvPr id="13" name="Freeform 13">
            <a:extLst>
              <a:ext uri="{FF2B5EF4-FFF2-40B4-BE49-F238E27FC236}">
                <a16:creationId xmlns:a16="http://schemas.microsoft.com/office/drawing/2014/main" id="{A7FF6655-07F8-B3E5-5660-A57634F361D1}"/>
              </a:ext>
            </a:extLst>
          </p:cNvPr>
          <p:cNvSpPr/>
          <p:nvPr/>
        </p:nvSpPr>
        <p:spPr>
          <a:xfrm>
            <a:off x="1860689" y="2576947"/>
            <a:ext cx="236878" cy="346052"/>
          </a:xfrm>
          <a:custGeom>
            <a:avLst/>
            <a:gdLst>
              <a:gd name="T0" fmla="*/ 366 w 916"/>
              <a:gd name="T1" fmla="*/ 10 h 1338"/>
              <a:gd name="T2" fmla="*/ 202 w 916"/>
              <a:gd name="T3" fmla="*/ 80 h 1338"/>
              <a:gd name="T4" fmla="*/ 80 w 916"/>
              <a:gd name="T5" fmla="*/ 204 h 1338"/>
              <a:gd name="T6" fmla="*/ 10 w 916"/>
              <a:gd name="T7" fmla="*/ 366 h 1338"/>
              <a:gd name="T8" fmla="*/ 2 w 916"/>
              <a:gd name="T9" fmla="*/ 484 h 1338"/>
              <a:gd name="T10" fmla="*/ 18 w 916"/>
              <a:gd name="T11" fmla="*/ 592 h 1338"/>
              <a:gd name="T12" fmla="*/ 44 w 916"/>
              <a:gd name="T13" fmla="*/ 676 h 1338"/>
              <a:gd name="T14" fmla="*/ 118 w 916"/>
              <a:gd name="T15" fmla="*/ 910 h 1338"/>
              <a:gd name="T16" fmla="*/ 126 w 916"/>
              <a:gd name="T17" fmla="*/ 1012 h 1338"/>
              <a:gd name="T18" fmla="*/ 142 w 916"/>
              <a:gd name="T19" fmla="*/ 1150 h 1338"/>
              <a:gd name="T20" fmla="*/ 174 w 916"/>
              <a:gd name="T21" fmla="*/ 1190 h 1338"/>
              <a:gd name="T22" fmla="*/ 204 w 916"/>
              <a:gd name="T23" fmla="*/ 1222 h 1338"/>
              <a:gd name="T24" fmla="*/ 240 w 916"/>
              <a:gd name="T25" fmla="*/ 1280 h 1338"/>
              <a:gd name="T26" fmla="*/ 308 w 916"/>
              <a:gd name="T27" fmla="*/ 1324 h 1338"/>
              <a:gd name="T28" fmla="*/ 398 w 916"/>
              <a:gd name="T29" fmla="*/ 1338 h 1338"/>
              <a:gd name="T30" fmla="*/ 568 w 916"/>
              <a:gd name="T31" fmla="*/ 1334 h 1338"/>
              <a:gd name="T32" fmla="*/ 646 w 916"/>
              <a:gd name="T33" fmla="*/ 1306 h 1338"/>
              <a:gd name="T34" fmla="*/ 694 w 916"/>
              <a:gd name="T35" fmla="*/ 1260 h 1338"/>
              <a:gd name="T36" fmla="*/ 720 w 916"/>
              <a:gd name="T37" fmla="*/ 1202 h 1338"/>
              <a:gd name="T38" fmla="*/ 762 w 916"/>
              <a:gd name="T39" fmla="*/ 1172 h 1338"/>
              <a:gd name="T40" fmla="*/ 788 w 916"/>
              <a:gd name="T41" fmla="*/ 1096 h 1338"/>
              <a:gd name="T42" fmla="*/ 792 w 916"/>
              <a:gd name="T43" fmla="*/ 976 h 1338"/>
              <a:gd name="T44" fmla="*/ 816 w 916"/>
              <a:gd name="T45" fmla="*/ 840 h 1338"/>
              <a:gd name="T46" fmla="*/ 884 w 916"/>
              <a:gd name="T47" fmla="*/ 648 h 1338"/>
              <a:gd name="T48" fmla="*/ 910 w 916"/>
              <a:gd name="T49" fmla="*/ 538 h 1338"/>
              <a:gd name="T50" fmla="*/ 916 w 916"/>
              <a:gd name="T51" fmla="*/ 460 h 1338"/>
              <a:gd name="T52" fmla="*/ 880 w 916"/>
              <a:gd name="T53" fmla="*/ 280 h 1338"/>
              <a:gd name="T54" fmla="*/ 782 w 916"/>
              <a:gd name="T55" fmla="*/ 136 h 1338"/>
              <a:gd name="T56" fmla="*/ 636 w 916"/>
              <a:gd name="T57" fmla="*/ 38 h 1338"/>
              <a:gd name="T58" fmla="*/ 458 w 916"/>
              <a:gd name="T59" fmla="*/ 0 h 1338"/>
              <a:gd name="T60" fmla="*/ 620 w 916"/>
              <a:gd name="T61" fmla="*/ 1164 h 1338"/>
              <a:gd name="T62" fmla="*/ 600 w 916"/>
              <a:gd name="T63" fmla="*/ 1206 h 1338"/>
              <a:gd name="T64" fmla="*/ 568 w 916"/>
              <a:gd name="T65" fmla="*/ 1224 h 1338"/>
              <a:gd name="T66" fmla="*/ 398 w 916"/>
              <a:gd name="T67" fmla="*/ 1232 h 1338"/>
              <a:gd name="T68" fmla="*/ 344 w 916"/>
              <a:gd name="T69" fmla="*/ 1222 h 1338"/>
              <a:gd name="T70" fmla="*/ 306 w 916"/>
              <a:gd name="T71" fmla="*/ 1190 h 1338"/>
              <a:gd name="T72" fmla="*/ 298 w 916"/>
              <a:gd name="T73" fmla="*/ 1158 h 1338"/>
              <a:gd name="T74" fmla="*/ 620 w 916"/>
              <a:gd name="T75" fmla="*/ 1158 h 1338"/>
              <a:gd name="T76" fmla="*/ 238 w 916"/>
              <a:gd name="T77" fmla="*/ 1104 h 1338"/>
              <a:gd name="T78" fmla="*/ 686 w 916"/>
              <a:gd name="T79" fmla="*/ 1046 h 1338"/>
              <a:gd name="T80" fmla="*/ 686 w 916"/>
              <a:gd name="T81" fmla="*/ 992 h 1338"/>
              <a:gd name="T82" fmla="*/ 688 w 916"/>
              <a:gd name="T83" fmla="*/ 934 h 1338"/>
              <a:gd name="T84" fmla="*/ 774 w 916"/>
              <a:gd name="T85" fmla="*/ 638 h 1338"/>
              <a:gd name="T86" fmla="*/ 706 w 916"/>
              <a:gd name="T87" fmla="*/ 834 h 1338"/>
              <a:gd name="T88" fmla="*/ 210 w 916"/>
              <a:gd name="T89" fmla="*/ 834 h 1338"/>
              <a:gd name="T90" fmla="*/ 144 w 916"/>
              <a:gd name="T91" fmla="*/ 638 h 1338"/>
              <a:gd name="T92" fmla="*/ 108 w 916"/>
              <a:gd name="T93" fmla="*/ 460 h 1338"/>
              <a:gd name="T94" fmla="*/ 124 w 916"/>
              <a:gd name="T95" fmla="*/ 354 h 1338"/>
              <a:gd name="T96" fmla="*/ 188 w 916"/>
              <a:gd name="T97" fmla="*/ 236 h 1338"/>
              <a:gd name="T98" fmla="*/ 292 w 916"/>
              <a:gd name="T99" fmla="*/ 150 h 1338"/>
              <a:gd name="T100" fmla="*/ 422 w 916"/>
              <a:gd name="T101" fmla="*/ 110 h 1338"/>
              <a:gd name="T102" fmla="*/ 530 w 916"/>
              <a:gd name="T103" fmla="*/ 114 h 1338"/>
              <a:gd name="T104" fmla="*/ 656 w 916"/>
              <a:gd name="T105" fmla="*/ 168 h 1338"/>
              <a:gd name="T106" fmla="*/ 750 w 916"/>
              <a:gd name="T107" fmla="*/ 262 h 1338"/>
              <a:gd name="T108" fmla="*/ 802 w 916"/>
              <a:gd name="T109" fmla="*/ 388 h 1338"/>
              <a:gd name="T110" fmla="*/ 808 w 916"/>
              <a:gd name="T111" fmla="*/ 502 h 1338"/>
              <a:gd name="T112" fmla="*/ 774 w 916"/>
              <a:gd name="T113" fmla="*/ 638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16" h="1338">
                <a:moveTo>
                  <a:pt x="458" y="0"/>
                </a:moveTo>
                <a:lnTo>
                  <a:pt x="458" y="0"/>
                </a:lnTo>
                <a:lnTo>
                  <a:pt x="412" y="4"/>
                </a:lnTo>
                <a:lnTo>
                  <a:pt x="366" y="10"/>
                </a:lnTo>
                <a:lnTo>
                  <a:pt x="322" y="22"/>
                </a:lnTo>
                <a:lnTo>
                  <a:pt x="280" y="38"/>
                </a:lnTo>
                <a:lnTo>
                  <a:pt x="240" y="56"/>
                </a:lnTo>
                <a:lnTo>
                  <a:pt x="202" y="80"/>
                </a:lnTo>
                <a:lnTo>
                  <a:pt x="168" y="106"/>
                </a:lnTo>
                <a:lnTo>
                  <a:pt x="136" y="136"/>
                </a:lnTo>
                <a:lnTo>
                  <a:pt x="106" y="168"/>
                </a:lnTo>
                <a:lnTo>
                  <a:pt x="80" y="204"/>
                </a:lnTo>
                <a:lnTo>
                  <a:pt x="56" y="240"/>
                </a:lnTo>
                <a:lnTo>
                  <a:pt x="36" y="280"/>
                </a:lnTo>
                <a:lnTo>
                  <a:pt x="22" y="322"/>
                </a:lnTo>
                <a:lnTo>
                  <a:pt x="10" y="366"/>
                </a:lnTo>
                <a:lnTo>
                  <a:pt x="4" y="412"/>
                </a:lnTo>
                <a:lnTo>
                  <a:pt x="0" y="460"/>
                </a:lnTo>
                <a:lnTo>
                  <a:pt x="0" y="460"/>
                </a:lnTo>
                <a:lnTo>
                  <a:pt x="2" y="484"/>
                </a:lnTo>
                <a:lnTo>
                  <a:pt x="4" y="512"/>
                </a:lnTo>
                <a:lnTo>
                  <a:pt x="6" y="538"/>
                </a:lnTo>
                <a:lnTo>
                  <a:pt x="12" y="566"/>
                </a:lnTo>
                <a:lnTo>
                  <a:pt x="18" y="592"/>
                </a:lnTo>
                <a:lnTo>
                  <a:pt x="26" y="620"/>
                </a:lnTo>
                <a:lnTo>
                  <a:pt x="34" y="648"/>
                </a:lnTo>
                <a:lnTo>
                  <a:pt x="44" y="676"/>
                </a:lnTo>
                <a:lnTo>
                  <a:pt x="44" y="676"/>
                </a:lnTo>
                <a:lnTo>
                  <a:pt x="88" y="794"/>
                </a:lnTo>
                <a:lnTo>
                  <a:pt x="102" y="840"/>
                </a:lnTo>
                <a:lnTo>
                  <a:pt x="112" y="876"/>
                </a:lnTo>
                <a:lnTo>
                  <a:pt x="118" y="910"/>
                </a:lnTo>
                <a:lnTo>
                  <a:pt x="122" y="942"/>
                </a:lnTo>
                <a:lnTo>
                  <a:pt x="124" y="976"/>
                </a:lnTo>
                <a:lnTo>
                  <a:pt x="126" y="1012"/>
                </a:lnTo>
                <a:lnTo>
                  <a:pt x="126" y="1012"/>
                </a:lnTo>
                <a:lnTo>
                  <a:pt x="126" y="1068"/>
                </a:lnTo>
                <a:lnTo>
                  <a:pt x="130" y="1096"/>
                </a:lnTo>
                <a:lnTo>
                  <a:pt x="134" y="1124"/>
                </a:lnTo>
                <a:lnTo>
                  <a:pt x="142" y="1150"/>
                </a:lnTo>
                <a:lnTo>
                  <a:pt x="148" y="1160"/>
                </a:lnTo>
                <a:lnTo>
                  <a:pt x="156" y="1172"/>
                </a:lnTo>
                <a:lnTo>
                  <a:pt x="164" y="1182"/>
                </a:lnTo>
                <a:lnTo>
                  <a:pt x="174" y="1190"/>
                </a:lnTo>
                <a:lnTo>
                  <a:pt x="184" y="1198"/>
                </a:lnTo>
                <a:lnTo>
                  <a:pt x="198" y="1202"/>
                </a:lnTo>
                <a:lnTo>
                  <a:pt x="198" y="1202"/>
                </a:lnTo>
                <a:lnTo>
                  <a:pt x="204" y="1222"/>
                </a:lnTo>
                <a:lnTo>
                  <a:pt x="212" y="1242"/>
                </a:lnTo>
                <a:lnTo>
                  <a:pt x="224" y="1260"/>
                </a:lnTo>
                <a:lnTo>
                  <a:pt x="240" y="1280"/>
                </a:lnTo>
                <a:lnTo>
                  <a:pt x="240" y="1280"/>
                </a:lnTo>
                <a:lnTo>
                  <a:pt x="256" y="1294"/>
                </a:lnTo>
                <a:lnTo>
                  <a:pt x="272" y="1306"/>
                </a:lnTo>
                <a:lnTo>
                  <a:pt x="290" y="1316"/>
                </a:lnTo>
                <a:lnTo>
                  <a:pt x="308" y="1324"/>
                </a:lnTo>
                <a:lnTo>
                  <a:pt x="328" y="1330"/>
                </a:lnTo>
                <a:lnTo>
                  <a:pt x="350" y="1334"/>
                </a:lnTo>
                <a:lnTo>
                  <a:pt x="374" y="1338"/>
                </a:lnTo>
                <a:lnTo>
                  <a:pt x="398" y="1338"/>
                </a:lnTo>
                <a:lnTo>
                  <a:pt x="520" y="1338"/>
                </a:lnTo>
                <a:lnTo>
                  <a:pt x="520" y="1338"/>
                </a:lnTo>
                <a:lnTo>
                  <a:pt x="544" y="1338"/>
                </a:lnTo>
                <a:lnTo>
                  <a:pt x="568" y="1334"/>
                </a:lnTo>
                <a:lnTo>
                  <a:pt x="588" y="1330"/>
                </a:lnTo>
                <a:lnTo>
                  <a:pt x="610" y="1324"/>
                </a:lnTo>
                <a:lnTo>
                  <a:pt x="628" y="1316"/>
                </a:lnTo>
                <a:lnTo>
                  <a:pt x="646" y="1306"/>
                </a:lnTo>
                <a:lnTo>
                  <a:pt x="662" y="1294"/>
                </a:lnTo>
                <a:lnTo>
                  <a:pt x="676" y="1280"/>
                </a:lnTo>
                <a:lnTo>
                  <a:pt x="676" y="1280"/>
                </a:lnTo>
                <a:lnTo>
                  <a:pt x="694" y="1260"/>
                </a:lnTo>
                <a:lnTo>
                  <a:pt x="706" y="1242"/>
                </a:lnTo>
                <a:lnTo>
                  <a:pt x="714" y="1222"/>
                </a:lnTo>
                <a:lnTo>
                  <a:pt x="720" y="1202"/>
                </a:lnTo>
                <a:lnTo>
                  <a:pt x="720" y="1202"/>
                </a:lnTo>
                <a:lnTo>
                  <a:pt x="734" y="1198"/>
                </a:lnTo>
                <a:lnTo>
                  <a:pt x="744" y="1190"/>
                </a:lnTo>
                <a:lnTo>
                  <a:pt x="754" y="1182"/>
                </a:lnTo>
                <a:lnTo>
                  <a:pt x="762" y="1172"/>
                </a:lnTo>
                <a:lnTo>
                  <a:pt x="768" y="1160"/>
                </a:lnTo>
                <a:lnTo>
                  <a:pt x="774" y="1150"/>
                </a:lnTo>
                <a:lnTo>
                  <a:pt x="784" y="1124"/>
                </a:lnTo>
                <a:lnTo>
                  <a:pt x="788" y="1096"/>
                </a:lnTo>
                <a:lnTo>
                  <a:pt x="792" y="1068"/>
                </a:lnTo>
                <a:lnTo>
                  <a:pt x="792" y="1012"/>
                </a:lnTo>
                <a:lnTo>
                  <a:pt x="792" y="1012"/>
                </a:lnTo>
                <a:lnTo>
                  <a:pt x="792" y="976"/>
                </a:lnTo>
                <a:lnTo>
                  <a:pt x="794" y="942"/>
                </a:lnTo>
                <a:lnTo>
                  <a:pt x="798" y="910"/>
                </a:lnTo>
                <a:lnTo>
                  <a:pt x="806" y="876"/>
                </a:lnTo>
                <a:lnTo>
                  <a:pt x="816" y="840"/>
                </a:lnTo>
                <a:lnTo>
                  <a:pt x="830" y="794"/>
                </a:lnTo>
                <a:lnTo>
                  <a:pt x="874" y="676"/>
                </a:lnTo>
                <a:lnTo>
                  <a:pt x="874" y="676"/>
                </a:lnTo>
                <a:lnTo>
                  <a:pt x="884" y="648"/>
                </a:lnTo>
                <a:lnTo>
                  <a:pt x="892" y="620"/>
                </a:lnTo>
                <a:lnTo>
                  <a:pt x="900" y="592"/>
                </a:lnTo>
                <a:lnTo>
                  <a:pt x="906" y="566"/>
                </a:lnTo>
                <a:lnTo>
                  <a:pt x="910" y="538"/>
                </a:lnTo>
                <a:lnTo>
                  <a:pt x="914" y="512"/>
                </a:lnTo>
                <a:lnTo>
                  <a:pt x="916" y="484"/>
                </a:lnTo>
                <a:lnTo>
                  <a:pt x="916" y="460"/>
                </a:lnTo>
                <a:lnTo>
                  <a:pt x="916" y="460"/>
                </a:lnTo>
                <a:lnTo>
                  <a:pt x="914" y="412"/>
                </a:lnTo>
                <a:lnTo>
                  <a:pt x="908" y="366"/>
                </a:lnTo>
                <a:lnTo>
                  <a:pt x="896" y="322"/>
                </a:lnTo>
                <a:lnTo>
                  <a:pt x="880" y="280"/>
                </a:lnTo>
                <a:lnTo>
                  <a:pt x="862" y="240"/>
                </a:lnTo>
                <a:lnTo>
                  <a:pt x="838" y="204"/>
                </a:lnTo>
                <a:lnTo>
                  <a:pt x="812" y="168"/>
                </a:lnTo>
                <a:lnTo>
                  <a:pt x="782" y="136"/>
                </a:lnTo>
                <a:lnTo>
                  <a:pt x="750" y="106"/>
                </a:lnTo>
                <a:lnTo>
                  <a:pt x="714" y="80"/>
                </a:lnTo>
                <a:lnTo>
                  <a:pt x="676" y="56"/>
                </a:lnTo>
                <a:lnTo>
                  <a:pt x="636" y="38"/>
                </a:lnTo>
                <a:lnTo>
                  <a:pt x="594" y="22"/>
                </a:lnTo>
                <a:lnTo>
                  <a:pt x="550" y="10"/>
                </a:lnTo>
                <a:lnTo>
                  <a:pt x="506" y="4"/>
                </a:lnTo>
                <a:lnTo>
                  <a:pt x="458" y="0"/>
                </a:lnTo>
                <a:lnTo>
                  <a:pt x="458" y="0"/>
                </a:lnTo>
                <a:close/>
                <a:moveTo>
                  <a:pt x="620" y="1158"/>
                </a:moveTo>
                <a:lnTo>
                  <a:pt x="620" y="1158"/>
                </a:lnTo>
                <a:lnTo>
                  <a:pt x="620" y="1164"/>
                </a:lnTo>
                <a:lnTo>
                  <a:pt x="618" y="1174"/>
                </a:lnTo>
                <a:lnTo>
                  <a:pt x="612" y="1190"/>
                </a:lnTo>
                <a:lnTo>
                  <a:pt x="606" y="1198"/>
                </a:lnTo>
                <a:lnTo>
                  <a:pt x="600" y="1206"/>
                </a:lnTo>
                <a:lnTo>
                  <a:pt x="600" y="1206"/>
                </a:lnTo>
                <a:lnTo>
                  <a:pt x="594" y="1212"/>
                </a:lnTo>
                <a:lnTo>
                  <a:pt x="586" y="1218"/>
                </a:lnTo>
                <a:lnTo>
                  <a:pt x="568" y="1224"/>
                </a:lnTo>
                <a:lnTo>
                  <a:pt x="546" y="1230"/>
                </a:lnTo>
                <a:lnTo>
                  <a:pt x="520" y="1232"/>
                </a:lnTo>
                <a:lnTo>
                  <a:pt x="398" y="1232"/>
                </a:lnTo>
                <a:lnTo>
                  <a:pt x="398" y="1232"/>
                </a:lnTo>
                <a:lnTo>
                  <a:pt x="382" y="1230"/>
                </a:lnTo>
                <a:lnTo>
                  <a:pt x="368" y="1230"/>
                </a:lnTo>
                <a:lnTo>
                  <a:pt x="356" y="1226"/>
                </a:lnTo>
                <a:lnTo>
                  <a:pt x="344" y="1222"/>
                </a:lnTo>
                <a:lnTo>
                  <a:pt x="334" y="1218"/>
                </a:lnTo>
                <a:lnTo>
                  <a:pt x="326" y="1214"/>
                </a:lnTo>
                <a:lnTo>
                  <a:pt x="314" y="1202"/>
                </a:lnTo>
                <a:lnTo>
                  <a:pt x="306" y="1190"/>
                </a:lnTo>
                <a:lnTo>
                  <a:pt x="300" y="1178"/>
                </a:lnTo>
                <a:lnTo>
                  <a:pt x="298" y="1168"/>
                </a:lnTo>
                <a:lnTo>
                  <a:pt x="298" y="1158"/>
                </a:lnTo>
                <a:lnTo>
                  <a:pt x="298" y="1158"/>
                </a:lnTo>
                <a:lnTo>
                  <a:pt x="298" y="1156"/>
                </a:lnTo>
                <a:lnTo>
                  <a:pt x="620" y="1156"/>
                </a:lnTo>
                <a:lnTo>
                  <a:pt x="620" y="1156"/>
                </a:lnTo>
                <a:lnTo>
                  <a:pt x="620" y="1158"/>
                </a:lnTo>
                <a:lnTo>
                  <a:pt x="620" y="1158"/>
                </a:lnTo>
                <a:close/>
                <a:moveTo>
                  <a:pt x="678" y="1104"/>
                </a:moveTo>
                <a:lnTo>
                  <a:pt x="238" y="1104"/>
                </a:lnTo>
                <a:lnTo>
                  <a:pt x="238" y="1104"/>
                </a:lnTo>
                <a:lnTo>
                  <a:pt x="236" y="1084"/>
                </a:lnTo>
                <a:lnTo>
                  <a:pt x="232" y="1046"/>
                </a:lnTo>
                <a:lnTo>
                  <a:pt x="686" y="1046"/>
                </a:lnTo>
                <a:lnTo>
                  <a:pt x="686" y="1046"/>
                </a:lnTo>
                <a:lnTo>
                  <a:pt x="682" y="1084"/>
                </a:lnTo>
                <a:lnTo>
                  <a:pt x="678" y="1104"/>
                </a:lnTo>
                <a:lnTo>
                  <a:pt x="678" y="1104"/>
                </a:lnTo>
                <a:close/>
                <a:moveTo>
                  <a:pt x="686" y="992"/>
                </a:moveTo>
                <a:lnTo>
                  <a:pt x="232" y="992"/>
                </a:lnTo>
                <a:lnTo>
                  <a:pt x="232" y="992"/>
                </a:lnTo>
                <a:lnTo>
                  <a:pt x="230" y="934"/>
                </a:lnTo>
                <a:lnTo>
                  <a:pt x="688" y="934"/>
                </a:lnTo>
                <a:lnTo>
                  <a:pt x="688" y="934"/>
                </a:lnTo>
                <a:lnTo>
                  <a:pt x="686" y="992"/>
                </a:lnTo>
                <a:lnTo>
                  <a:pt x="686" y="992"/>
                </a:lnTo>
                <a:close/>
                <a:moveTo>
                  <a:pt x="774" y="638"/>
                </a:moveTo>
                <a:lnTo>
                  <a:pt x="774" y="638"/>
                </a:lnTo>
                <a:lnTo>
                  <a:pt x="744" y="716"/>
                </a:lnTo>
                <a:lnTo>
                  <a:pt x="722" y="780"/>
                </a:lnTo>
                <a:lnTo>
                  <a:pt x="706" y="834"/>
                </a:lnTo>
                <a:lnTo>
                  <a:pt x="696" y="882"/>
                </a:lnTo>
                <a:lnTo>
                  <a:pt x="222" y="882"/>
                </a:lnTo>
                <a:lnTo>
                  <a:pt x="222" y="882"/>
                </a:lnTo>
                <a:lnTo>
                  <a:pt x="210" y="834"/>
                </a:lnTo>
                <a:lnTo>
                  <a:pt x="194" y="780"/>
                </a:lnTo>
                <a:lnTo>
                  <a:pt x="172" y="716"/>
                </a:lnTo>
                <a:lnTo>
                  <a:pt x="144" y="638"/>
                </a:lnTo>
                <a:lnTo>
                  <a:pt x="144" y="638"/>
                </a:lnTo>
                <a:lnTo>
                  <a:pt x="128" y="592"/>
                </a:lnTo>
                <a:lnTo>
                  <a:pt x="116" y="546"/>
                </a:lnTo>
                <a:lnTo>
                  <a:pt x="110" y="502"/>
                </a:lnTo>
                <a:lnTo>
                  <a:pt x="108" y="460"/>
                </a:lnTo>
                <a:lnTo>
                  <a:pt x="108" y="460"/>
                </a:lnTo>
                <a:lnTo>
                  <a:pt x="110" y="424"/>
                </a:lnTo>
                <a:lnTo>
                  <a:pt x="114" y="388"/>
                </a:lnTo>
                <a:lnTo>
                  <a:pt x="124" y="354"/>
                </a:lnTo>
                <a:lnTo>
                  <a:pt x="136" y="322"/>
                </a:lnTo>
                <a:lnTo>
                  <a:pt x="150" y="292"/>
                </a:lnTo>
                <a:lnTo>
                  <a:pt x="168" y="262"/>
                </a:lnTo>
                <a:lnTo>
                  <a:pt x="188" y="236"/>
                </a:lnTo>
                <a:lnTo>
                  <a:pt x="210" y="210"/>
                </a:lnTo>
                <a:lnTo>
                  <a:pt x="236" y="188"/>
                </a:lnTo>
                <a:lnTo>
                  <a:pt x="262" y="168"/>
                </a:lnTo>
                <a:lnTo>
                  <a:pt x="292" y="150"/>
                </a:lnTo>
                <a:lnTo>
                  <a:pt x="322" y="136"/>
                </a:lnTo>
                <a:lnTo>
                  <a:pt x="354" y="124"/>
                </a:lnTo>
                <a:lnTo>
                  <a:pt x="388" y="114"/>
                </a:lnTo>
                <a:lnTo>
                  <a:pt x="422" y="110"/>
                </a:lnTo>
                <a:lnTo>
                  <a:pt x="458" y="108"/>
                </a:lnTo>
                <a:lnTo>
                  <a:pt x="458" y="108"/>
                </a:lnTo>
                <a:lnTo>
                  <a:pt x="494" y="110"/>
                </a:lnTo>
                <a:lnTo>
                  <a:pt x="530" y="114"/>
                </a:lnTo>
                <a:lnTo>
                  <a:pt x="564" y="124"/>
                </a:lnTo>
                <a:lnTo>
                  <a:pt x="596" y="136"/>
                </a:lnTo>
                <a:lnTo>
                  <a:pt x="626" y="150"/>
                </a:lnTo>
                <a:lnTo>
                  <a:pt x="656" y="168"/>
                </a:lnTo>
                <a:lnTo>
                  <a:pt x="682" y="188"/>
                </a:lnTo>
                <a:lnTo>
                  <a:pt x="708" y="210"/>
                </a:lnTo>
                <a:lnTo>
                  <a:pt x="730" y="236"/>
                </a:lnTo>
                <a:lnTo>
                  <a:pt x="750" y="262"/>
                </a:lnTo>
                <a:lnTo>
                  <a:pt x="768" y="292"/>
                </a:lnTo>
                <a:lnTo>
                  <a:pt x="782" y="322"/>
                </a:lnTo>
                <a:lnTo>
                  <a:pt x="794" y="354"/>
                </a:lnTo>
                <a:lnTo>
                  <a:pt x="802" y="388"/>
                </a:lnTo>
                <a:lnTo>
                  <a:pt x="808" y="424"/>
                </a:lnTo>
                <a:lnTo>
                  <a:pt x="810" y="460"/>
                </a:lnTo>
                <a:lnTo>
                  <a:pt x="810" y="460"/>
                </a:lnTo>
                <a:lnTo>
                  <a:pt x="808" y="502"/>
                </a:lnTo>
                <a:lnTo>
                  <a:pt x="800" y="546"/>
                </a:lnTo>
                <a:lnTo>
                  <a:pt x="790" y="592"/>
                </a:lnTo>
                <a:lnTo>
                  <a:pt x="774" y="638"/>
                </a:lnTo>
                <a:lnTo>
                  <a:pt x="774" y="638"/>
                </a:lnTo>
                <a:close/>
              </a:path>
            </a:pathLst>
          </a:custGeom>
          <a:solidFill>
            <a:schemeClr val="bg1"/>
          </a:solidFill>
          <a:ln>
            <a:noFill/>
          </a:ln>
          <a:effectLst/>
        </p:spPr>
        <p:txBody>
          <a:bodyPr vert="horz" wrap="square" lIns="91440" tIns="45720" rIns="91440" bIns="45720" numCol="1" anchor="t" anchorCtr="0" compatLnSpc="1">
            <a:prstTxWarp prst="textNoShape">
              <a:avLst/>
            </a:prstTxWarp>
          </a:bodyPr>
          <a:lstStyle/>
          <a:p>
            <a:endParaRPr lang="zh-CN" altLang="en-US">
              <a:solidFill>
                <a:schemeClr val="tx1">
                  <a:lumMod val="50000"/>
                  <a:lumOff val="50000"/>
                </a:schemeClr>
              </a:solidFill>
            </a:endParaRPr>
          </a:p>
        </p:txBody>
      </p:sp>
      <p:sp>
        <p:nvSpPr>
          <p:cNvPr id="14" name="Freeform 13">
            <a:extLst>
              <a:ext uri="{FF2B5EF4-FFF2-40B4-BE49-F238E27FC236}">
                <a16:creationId xmlns:a16="http://schemas.microsoft.com/office/drawing/2014/main" id="{0428A32F-A8C5-F9C3-B021-0A274DA86242}"/>
              </a:ext>
            </a:extLst>
          </p:cNvPr>
          <p:cNvSpPr/>
          <p:nvPr/>
        </p:nvSpPr>
        <p:spPr>
          <a:xfrm>
            <a:off x="4619104" y="2561933"/>
            <a:ext cx="236878" cy="346052"/>
          </a:xfrm>
          <a:custGeom>
            <a:avLst/>
            <a:gdLst>
              <a:gd name="T0" fmla="*/ 366 w 916"/>
              <a:gd name="T1" fmla="*/ 10 h 1338"/>
              <a:gd name="T2" fmla="*/ 202 w 916"/>
              <a:gd name="T3" fmla="*/ 80 h 1338"/>
              <a:gd name="T4" fmla="*/ 80 w 916"/>
              <a:gd name="T5" fmla="*/ 204 h 1338"/>
              <a:gd name="T6" fmla="*/ 10 w 916"/>
              <a:gd name="T7" fmla="*/ 366 h 1338"/>
              <a:gd name="T8" fmla="*/ 2 w 916"/>
              <a:gd name="T9" fmla="*/ 484 h 1338"/>
              <a:gd name="T10" fmla="*/ 18 w 916"/>
              <a:gd name="T11" fmla="*/ 592 h 1338"/>
              <a:gd name="T12" fmla="*/ 44 w 916"/>
              <a:gd name="T13" fmla="*/ 676 h 1338"/>
              <a:gd name="T14" fmla="*/ 118 w 916"/>
              <a:gd name="T15" fmla="*/ 910 h 1338"/>
              <a:gd name="T16" fmla="*/ 126 w 916"/>
              <a:gd name="T17" fmla="*/ 1012 h 1338"/>
              <a:gd name="T18" fmla="*/ 142 w 916"/>
              <a:gd name="T19" fmla="*/ 1150 h 1338"/>
              <a:gd name="T20" fmla="*/ 174 w 916"/>
              <a:gd name="T21" fmla="*/ 1190 h 1338"/>
              <a:gd name="T22" fmla="*/ 204 w 916"/>
              <a:gd name="T23" fmla="*/ 1222 h 1338"/>
              <a:gd name="T24" fmla="*/ 240 w 916"/>
              <a:gd name="T25" fmla="*/ 1280 h 1338"/>
              <a:gd name="T26" fmla="*/ 308 w 916"/>
              <a:gd name="T27" fmla="*/ 1324 h 1338"/>
              <a:gd name="T28" fmla="*/ 398 w 916"/>
              <a:gd name="T29" fmla="*/ 1338 h 1338"/>
              <a:gd name="T30" fmla="*/ 568 w 916"/>
              <a:gd name="T31" fmla="*/ 1334 h 1338"/>
              <a:gd name="T32" fmla="*/ 646 w 916"/>
              <a:gd name="T33" fmla="*/ 1306 h 1338"/>
              <a:gd name="T34" fmla="*/ 694 w 916"/>
              <a:gd name="T35" fmla="*/ 1260 h 1338"/>
              <a:gd name="T36" fmla="*/ 720 w 916"/>
              <a:gd name="T37" fmla="*/ 1202 h 1338"/>
              <a:gd name="T38" fmla="*/ 762 w 916"/>
              <a:gd name="T39" fmla="*/ 1172 h 1338"/>
              <a:gd name="T40" fmla="*/ 788 w 916"/>
              <a:gd name="T41" fmla="*/ 1096 h 1338"/>
              <a:gd name="T42" fmla="*/ 792 w 916"/>
              <a:gd name="T43" fmla="*/ 976 h 1338"/>
              <a:gd name="T44" fmla="*/ 816 w 916"/>
              <a:gd name="T45" fmla="*/ 840 h 1338"/>
              <a:gd name="T46" fmla="*/ 884 w 916"/>
              <a:gd name="T47" fmla="*/ 648 h 1338"/>
              <a:gd name="T48" fmla="*/ 910 w 916"/>
              <a:gd name="T49" fmla="*/ 538 h 1338"/>
              <a:gd name="T50" fmla="*/ 916 w 916"/>
              <a:gd name="T51" fmla="*/ 460 h 1338"/>
              <a:gd name="T52" fmla="*/ 880 w 916"/>
              <a:gd name="T53" fmla="*/ 280 h 1338"/>
              <a:gd name="T54" fmla="*/ 782 w 916"/>
              <a:gd name="T55" fmla="*/ 136 h 1338"/>
              <a:gd name="T56" fmla="*/ 636 w 916"/>
              <a:gd name="T57" fmla="*/ 38 h 1338"/>
              <a:gd name="T58" fmla="*/ 458 w 916"/>
              <a:gd name="T59" fmla="*/ 0 h 1338"/>
              <a:gd name="T60" fmla="*/ 620 w 916"/>
              <a:gd name="T61" fmla="*/ 1164 h 1338"/>
              <a:gd name="T62" fmla="*/ 600 w 916"/>
              <a:gd name="T63" fmla="*/ 1206 h 1338"/>
              <a:gd name="T64" fmla="*/ 568 w 916"/>
              <a:gd name="T65" fmla="*/ 1224 h 1338"/>
              <a:gd name="T66" fmla="*/ 398 w 916"/>
              <a:gd name="T67" fmla="*/ 1232 h 1338"/>
              <a:gd name="T68" fmla="*/ 344 w 916"/>
              <a:gd name="T69" fmla="*/ 1222 h 1338"/>
              <a:gd name="T70" fmla="*/ 306 w 916"/>
              <a:gd name="T71" fmla="*/ 1190 h 1338"/>
              <a:gd name="T72" fmla="*/ 298 w 916"/>
              <a:gd name="T73" fmla="*/ 1158 h 1338"/>
              <a:gd name="T74" fmla="*/ 620 w 916"/>
              <a:gd name="T75" fmla="*/ 1158 h 1338"/>
              <a:gd name="T76" fmla="*/ 238 w 916"/>
              <a:gd name="T77" fmla="*/ 1104 h 1338"/>
              <a:gd name="T78" fmla="*/ 686 w 916"/>
              <a:gd name="T79" fmla="*/ 1046 h 1338"/>
              <a:gd name="T80" fmla="*/ 686 w 916"/>
              <a:gd name="T81" fmla="*/ 992 h 1338"/>
              <a:gd name="T82" fmla="*/ 688 w 916"/>
              <a:gd name="T83" fmla="*/ 934 h 1338"/>
              <a:gd name="T84" fmla="*/ 774 w 916"/>
              <a:gd name="T85" fmla="*/ 638 h 1338"/>
              <a:gd name="T86" fmla="*/ 706 w 916"/>
              <a:gd name="T87" fmla="*/ 834 h 1338"/>
              <a:gd name="T88" fmla="*/ 210 w 916"/>
              <a:gd name="T89" fmla="*/ 834 h 1338"/>
              <a:gd name="T90" fmla="*/ 144 w 916"/>
              <a:gd name="T91" fmla="*/ 638 h 1338"/>
              <a:gd name="T92" fmla="*/ 108 w 916"/>
              <a:gd name="T93" fmla="*/ 460 h 1338"/>
              <a:gd name="T94" fmla="*/ 124 w 916"/>
              <a:gd name="T95" fmla="*/ 354 h 1338"/>
              <a:gd name="T96" fmla="*/ 188 w 916"/>
              <a:gd name="T97" fmla="*/ 236 h 1338"/>
              <a:gd name="T98" fmla="*/ 292 w 916"/>
              <a:gd name="T99" fmla="*/ 150 h 1338"/>
              <a:gd name="T100" fmla="*/ 422 w 916"/>
              <a:gd name="T101" fmla="*/ 110 h 1338"/>
              <a:gd name="T102" fmla="*/ 530 w 916"/>
              <a:gd name="T103" fmla="*/ 114 h 1338"/>
              <a:gd name="T104" fmla="*/ 656 w 916"/>
              <a:gd name="T105" fmla="*/ 168 h 1338"/>
              <a:gd name="T106" fmla="*/ 750 w 916"/>
              <a:gd name="T107" fmla="*/ 262 h 1338"/>
              <a:gd name="T108" fmla="*/ 802 w 916"/>
              <a:gd name="T109" fmla="*/ 388 h 1338"/>
              <a:gd name="T110" fmla="*/ 808 w 916"/>
              <a:gd name="T111" fmla="*/ 502 h 1338"/>
              <a:gd name="T112" fmla="*/ 774 w 916"/>
              <a:gd name="T113" fmla="*/ 638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16" h="1338">
                <a:moveTo>
                  <a:pt x="458" y="0"/>
                </a:moveTo>
                <a:lnTo>
                  <a:pt x="458" y="0"/>
                </a:lnTo>
                <a:lnTo>
                  <a:pt x="412" y="4"/>
                </a:lnTo>
                <a:lnTo>
                  <a:pt x="366" y="10"/>
                </a:lnTo>
                <a:lnTo>
                  <a:pt x="322" y="22"/>
                </a:lnTo>
                <a:lnTo>
                  <a:pt x="280" y="38"/>
                </a:lnTo>
                <a:lnTo>
                  <a:pt x="240" y="56"/>
                </a:lnTo>
                <a:lnTo>
                  <a:pt x="202" y="80"/>
                </a:lnTo>
                <a:lnTo>
                  <a:pt x="168" y="106"/>
                </a:lnTo>
                <a:lnTo>
                  <a:pt x="136" y="136"/>
                </a:lnTo>
                <a:lnTo>
                  <a:pt x="106" y="168"/>
                </a:lnTo>
                <a:lnTo>
                  <a:pt x="80" y="204"/>
                </a:lnTo>
                <a:lnTo>
                  <a:pt x="56" y="240"/>
                </a:lnTo>
                <a:lnTo>
                  <a:pt x="36" y="280"/>
                </a:lnTo>
                <a:lnTo>
                  <a:pt x="22" y="322"/>
                </a:lnTo>
                <a:lnTo>
                  <a:pt x="10" y="366"/>
                </a:lnTo>
                <a:lnTo>
                  <a:pt x="4" y="412"/>
                </a:lnTo>
                <a:lnTo>
                  <a:pt x="0" y="460"/>
                </a:lnTo>
                <a:lnTo>
                  <a:pt x="0" y="460"/>
                </a:lnTo>
                <a:lnTo>
                  <a:pt x="2" y="484"/>
                </a:lnTo>
                <a:lnTo>
                  <a:pt x="4" y="512"/>
                </a:lnTo>
                <a:lnTo>
                  <a:pt x="6" y="538"/>
                </a:lnTo>
                <a:lnTo>
                  <a:pt x="12" y="566"/>
                </a:lnTo>
                <a:lnTo>
                  <a:pt x="18" y="592"/>
                </a:lnTo>
                <a:lnTo>
                  <a:pt x="26" y="620"/>
                </a:lnTo>
                <a:lnTo>
                  <a:pt x="34" y="648"/>
                </a:lnTo>
                <a:lnTo>
                  <a:pt x="44" y="676"/>
                </a:lnTo>
                <a:lnTo>
                  <a:pt x="44" y="676"/>
                </a:lnTo>
                <a:lnTo>
                  <a:pt x="88" y="794"/>
                </a:lnTo>
                <a:lnTo>
                  <a:pt x="102" y="840"/>
                </a:lnTo>
                <a:lnTo>
                  <a:pt x="112" y="876"/>
                </a:lnTo>
                <a:lnTo>
                  <a:pt x="118" y="910"/>
                </a:lnTo>
                <a:lnTo>
                  <a:pt x="122" y="942"/>
                </a:lnTo>
                <a:lnTo>
                  <a:pt x="124" y="976"/>
                </a:lnTo>
                <a:lnTo>
                  <a:pt x="126" y="1012"/>
                </a:lnTo>
                <a:lnTo>
                  <a:pt x="126" y="1012"/>
                </a:lnTo>
                <a:lnTo>
                  <a:pt x="126" y="1068"/>
                </a:lnTo>
                <a:lnTo>
                  <a:pt x="130" y="1096"/>
                </a:lnTo>
                <a:lnTo>
                  <a:pt x="134" y="1124"/>
                </a:lnTo>
                <a:lnTo>
                  <a:pt x="142" y="1150"/>
                </a:lnTo>
                <a:lnTo>
                  <a:pt x="148" y="1160"/>
                </a:lnTo>
                <a:lnTo>
                  <a:pt x="156" y="1172"/>
                </a:lnTo>
                <a:lnTo>
                  <a:pt x="164" y="1182"/>
                </a:lnTo>
                <a:lnTo>
                  <a:pt x="174" y="1190"/>
                </a:lnTo>
                <a:lnTo>
                  <a:pt x="184" y="1198"/>
                </a:lnTo>
                <a:lnTo>
                  <a:pt x="198" y="1202"/>
                </a:lnTo>
                <a:lnTo>
                  <a:pt x="198" y="1202"/>
                </a:lnTo>
                <a:lnTo>
                  <a:pt x="204" y="1222"/>
                </a:lnTo>
                <a:lnTo>
                  <a:pt x="212" y="1242"/>
                </a:lnTo>
                <a:lnTo>
                  <a:pt x="224" y="1260"/>
                </a:lnTo>
                <a:lnTo>
                  <a:pt x="240" y="1280"/>
                </a:lnTo>
                <a:lnTo>
                  <a:pt x="240" y="1280"/>
                </a:lnTo>
                <a:lnTo>
                  <a:pt x="256" y="1294"/>
                </a:lnTo>
                <a:lnTo>
                  <a:pt x="272" y="1306"/>
                </a:lnTo>
                <a:lnTo>
                  <a:pt x="290" y="1316"/>
                </a:lnTo>
                <a:lnTo>
                  <a:pt x="308" y="1324"/>
                </a:lnTo>
                <a:lnTo>
                  <a:pt x="328" y="1330"/>
                </a:lnTo>
                <a:lnTo>
                  <a:pt x="350" y="1334"/>
                </a:lnTo>
                <a:lnTo>
                  <a:pt x="374" y="1338"/>
                </a:lnTo>
                <a:lnTo>
                  <a:pt x="398" y="1338"/>
                </a:lnTo>
                <a:lnTo>
                  <a:pt x="520" y="1338"/>
                </a:lnTo>
                <a:lnTo>
                  <a:pt x="520" y="1338"/>
                </a:lnTo>
                <a:lnTo>
                  <a:pt x="544" y="1338"/>
                </a:lnTo>
                <a:lnTo>
                  <a:pt x="568" y="1334"/>
                </a:lnTo>
                <a:lnTo>
                  <a:pt x="588" y="1330"/>
                </a:lnTo>
                <a:lnTo>
                  <a:pt x="610" y="1324"/>
                </a:lnTo>
                <a:lnTo>
                  <a:pt x="628" y="1316"/>
                </a:lnTo>
                <a:lnTo>
                  <a:pt x="646" y="1306"/>
                </a:lnTo>
                <a:lnTo>
                  <a:pt x="662" y="1294"/>
                </a:lnTo>
                <a:lnTo>
                  <a:pt x="676" y="1280"/>
                </a:lnTo>
                <a:lnTo>
                  <a:pt x="676" y="1280"/>
                </a:lnTo>
                <a:lnTo>
                  <a:pt x="694" y="1260"/>
                </a:lnTo>
                <a:lnTo>
                  <a:pt x="706" y="1242"/>
                </a:lnTo>
                <a:lnTo>
                  <a:pt x="714" y="1222"/>
                </a:lnTo>
                <a:lnTo>
                  <a:pt x="720" y="1202"/>
                </a:lnTo>
                <a:lnTo>
                  <a:pt x="720" y="1202"/>
                </a:lnTo>
                <a:lnTo>
                  <a:pt x="734" y="1198"/>
                </a:lnTo>
                <a:lnTo>
                  <a:pt x="744" y="1190"/>
                </a:lnTo>
                <a:lnTo>
                  <a:pt x="754" y="1182"/>
                </a:lnTo>
                <a:lnTo>
                  <a:pt x="762" y="1172"/>
                </a:lnTo>
                <a:lnTo>
                  <a:pt x="768" y="1160"/>
                </a:lnTo>
                <a:lnTo>
                  <a:pt x="774" y="1150"/>
                </a:lnTo>
                <a:lnTo>
                  <a:pt x="784" y="1124"/>
                </a:lnTo>
                <a:lnTo>
                  <a:pt x="788" y="1096"/>
                </a:lnTo>
                <a:lnTo>
                  <a:pt x="792" y="1068"/>
                </a:lnTo>
                <a:lnTo>
                  <a:pt x="792" y="1012"/>
                </a:lnTo>
                <a:lnTo>
                  <a:pt x="792" y="1012"/>
                </a:lnTo>
                <a:lnTo>
                  <a:pt x="792" y="976"/>
                </a:lnTo>
                <a:lnTo>
                  <a:pt x="794" y="942"/>
                </a:lnTo>
                <a:lnTo>
                  <a:pt x="798" y="910"/>
                </a:lnTo>
                <a:lnTo>
                  <a:pt x="806" y="876"/>
                </a:lnTo>
                <a:lnTo>
                  <a:pt x="816" y="840"/>
                </a:lnTo>
                <a:lnTo>
                  <a:pt x="830" y="794"/>
                </a:lnTo>
                <a:lnTo>
                  <a:pt x="874" y="676"/>
                </a:lnTo>
                <a:lnTo>
                  <a:pt x="874" y="676"/>
                </a:lnTo>
                <a:lnTo>
                  <a:pt x="884" y="648"/>
                </a:lnTo>
                <a:lnTo>
                  <a:pt x="892" y="620"/>
                </a:lnTo>
                <a:lnTo>
                  <a:pt x="900" y="592"/>
                </a:lnTo>
                <a:lnTo>
                  <a:pt x="906" y="566"/>
                </a:lnTo>
                <a:lnTo>
                  <a:pt x="910" y="538"/>
                </a:lnTo>
                <a:lnTo>
                  <a:pt x="914" y="512"/>
                </a:lnTo>
                <a:lnTo>
                  <a:pt x="916" y="484"/>
                </a:lnTo>
                <a:lnTo>
                  <a:pt x="916" y="460"/>
                </a:lnTo>
                <a:lnTo>
                  <a:pt x="916" y="460"/>
                </a:lnTo>
                <a:lnTo>
                  <a:pt x="914" y="412"/>
                </a:lnTo>
                <a:lnTo>
                  <a:pt x="908" y="366"/>
                </a:lnTo>
                <a:lnTo>
                  <a:pt x="896" y="322"/>
                </a:lnTo>
                <a:lnTo>
                  <a:pt x="880" y="280"/>
                </a:lnTo>
                <a:lnTo>
                  <a:pt x="862" y="240"/>
                </a:lnTo>
                <a:lnTo>
                  <a:pt x="838" y="204"/>
                </a:lnTo>
                <a:lnTo>
                  <a:pt x="812" y="168"/>
                </a:lnTo>
                <a:lnTo>
                  <a:pt x="782" y="136"/>
                </a:lnTo>
                <a:lnTo>
                  <a:pt x="750" y="106"/>
                </a:lnTo>
                <a:lnTo>
                  <a:pt x="714" y="80"/>
                </a:lnTo>
                <a:lnTo>
                  <a:pt x="676" y="56"/>
                </a:lnTo>
                <a:lnTo>
                  <a:pt x="636" y="38"/>
                </a:lnTo>
                <a:lnTo>
                  <a:pt x="594" y="22"/>
                </a:lnTo>
                <a:lnTo>
                  <a:pt x="550" y="10"/>
                </a:lnTo>
                <a:lnTo>
                  <a:pt x="506" y="4"/>
                </a:lnTo>
                <a:lnTo>
                  <a:pt x="458" y="0"/>
                </a:lnTo>
                <a:lnTo>
                  <a:pt x="458" y="0"/>
                </a:lnTo>
                <a:close/>
                <a:moveTo>
                  <a:pt x="620" y="1158"/>
                </a:moveTo>
                <a:lnTo>
                  <a:pt x="620" y="1158"/>
                </a:lnTo>
                <a:lnTo>
                  <a:pt x="620" y="1164"/>
                </a:lnTo>
                <a:lnTo>
                  <a:pt x="618" y="1174"/>
                </a:lnTo>
                <a:lnTo>
                  <a:pt x="612" y="1190"/>
                </a:lnTo>
                <a:lnTo>
                  <a:pt x="606" y="1198"/>
                </a:lnTo>
                <a:lnTo>
                  <a:pt x="600" y="1206"/>
                </a:lnTo>
                <a:lnTo>
                  <a:pt x="600" y="1206"/>
                </a:lnTo>
                <a:lnTo>
                  <a:pt x="594" y="1212"/>
                </a:lnTo>
                <a:lnTo>
                  <a:pt x="586" y="1218"/>
                </a:lnTo>
                <a:lnTo>
                  <a:pt x="568" y="1224"/>
                </a:lnTo>
                <a:lnTo>
                  <a:pt x="546" y="1230"/>
                </a:lnTo>
                <a:lnTo>
                  <a:pt x="520" y="1232"/>
                </a:lnTo>
                <a:lnTo>
                  <a:pt x="398" y="1232"/>
                </a:lnTo>
                <a:lnTo>
                  <a:pt x="398" y="1232"/>
                </a:lnTo>
                <a:lnTo>
                  <a:pt x="382" y="1230"/>
                </a:lnTo>
                <a:lnTo>
                  <a:pt x="368" y="1230"/>
                </a:lnTo>
                <a:lnTo>
                  <a:pt x="356" y="1226"/>
                </a:lnTo>
                <a:lnTo>
                  <a:pt x="344" y="1222"/>
                </a:lnTo>
                <a:lnTo>
                  <a:pt x="334" y="1218"/>
                </a:lnTo>
                <a:lnTo>
                  <a:pt x="326" y="1214"/>
                </a:lnTo>
                <a:lnTo>
                  <a:pt x="314" y="1202"/>
                </a:lnTo>
                <a:lnTo>
                  <a:pt x="306" y="1190"/>
                </a:lnTo>
                <a:lnTo>
                  <a:pt x="300" y="1178"/>
                </a:lnTo>
                <a:lnTo>
                  <a:pt x="298" y="1168"/>
                </a:lnTo>
                <a:lnTo>
                  <a:pt x="298" y="1158"/>
                </a:lnTo>
                <a:lnTo>
                  <a:pt x="298" y="1158"/>
                </a:lnTo>
                <a:lnTo>
                  <a:pt x="298" y="1156"/>
                </a:lnTo>
                <a:lnTo>
                  <a:pt x="620" y="1156"/>
                </a:lnTo>
                <a:lnTo>
                  <a:pt x="620" y="1156"/>
                </a:lnTo>
                <a:lnTo>
                  <a:pt x="620" y="1158"/>
                </a:lnTo>
                <a:lnTo>
                  <a:pt x="620" y="1158"/>
                </a:lnTo>
                <a:close/>
                <a:moveTo>
                  <a:pt x="678" y="1104"/>
                </a:moveTo>
                <a:lnTo>
                  <a:pt x="238" y="1104"/>
                </a:lnTo>
                <a:lnTo>
                  <a:pt x="238" y="1104"/>
                </a:lnTo>
                <a:lnTo>
                  <a:pt x="236" y="1084"/>
                </a:lnTo>
                <a:lnTo>
                  <a:pt x="232" y="1046"/>
                </a:lnTo>
                <a:lnTo>
                  <a:pt x="686" y="1046"/>
                </a:lnTo>
                <a:lnTo>
                  <a:pt x="686" y="1046"/>
                </a:lnTo>
                <a:lnTo>
                  <a:pt x="682" y="1084"/>
                </a:lnTo>
                <a:lnTo>
                  <a:pt x="678" y="1104"/>
                </a:lnTo>
                <a:lnTo>
                  <a:pt x="678" y="1104"/>
                </a:lnTo>
                <a:close/>
                <a:moveTo>
                  <a:pt x="686" y="992"/>
                </a:moveTo>
                <a:lnTo>
                  <a:pt x="232" y="992"/>
                </a:lnTo>
                <a:lnTo>
                  <a:pt x="232" y="992"/>
                </a:lnTo>
                <a:lnTo>
                  <a:pt x="230" y="934"/>
                </a:lnTo>
                <a:lnTo>
                  <a:pt x="688" y="934"/>
                </a:lnTo>
                <a:lnTo>
                  <a:pt x="688" y="934"/>
                </a:lnTo>
                <a:lnTo>
                  <a:pt x="686" y="992"/>
                </a:lnTo>
                <a:lnTo>
                  <a:pt x="686" y="992"/>
                </a:lnTo>
                <a:close/>
                <a:moveTo>
                  <a:pt x="774" y="638"/>
                </a:moveTo>
                <a:lnTo>
                  <a:pt x="774" y="638"/>
                </a:lnTo>
                <a:lnTo>
                  <a:pt x="744" y="716"/>
                </a:lnTo>
                <a:lnTo>
                  <a:pt x="722" y="780"/>
                </a:lnTo>
                <a:lnTo>
                  <a:pt x="706" y="834"/>
                </a:lnTo>
                <a:lnTo>
                  <a:pt x="696" y="882"/>
                </a:lnTo>
                <a:lnTo>
                  <a:pt x="222" y="882"/>
                </a:lnTo>
                <a:lnTo>
                  <a:pt x="222" y="882"/>
                </a:lnTo>
                <a:lnTo>
                  <a:pt x="210" y="834"/>
                </a:lnTo>
                <a:lnTo>
                  <a:pt x="194" y="780"/>
                </a:lnTo>
                <a:lnTo>
                  <a:pt x="172" y="716"/>
                </a:lnTo>
                <a:lnTo>
                  <a:pt x="144" y="638"/>
                </a:lnTo>
                <a:lnTo>
                  <a:pt x="144" y="638"/>
                </a:lnTo>
                <a:lnTo>
                  <a:pt x="128" y="592"/>
                </a:lnTo>
                <a:lnTo>
                  <a:pt x="116" y="546"/>
                </a:lnTo>
                <a:lnTo>
                  <a:pt x="110" y="502"/>
                </a:lnTo>
                <a:lnTo>
                  <a:pt x="108" y="460"/>
                </a:lnTo>
                <a:lnTo>
                  <a:pt x="108" y="460"/>
                </a:lnTo>
                <a:lnTo>
                  <a:pt x="110" y="424"/>
                </a:lnTo>
                <a:lnTo>
                  <a:pt x="114" y="388"/>
                </a:lnTo>
                <a:lnTo>
                  <a:pt x="124" y="354"/>
                </a:lnTo>
                <a:lnTo>
                  <a:pt x="136" y="322"/>
                </a:lnTo>
                <a:lnTo>
                  <a:pt x="150" y="292"/>
                </a:lnTo>
                <a:lnTo>
                  <a:pt x="168" y="262"/>
                </a:lnTo>
                <a:lnTo>
                  <a:pt x="188" y="236"/>
                </a:lnTo>
                <a:lnTo>
                  <a:pt x="210" y="210"/>
                </a:lnTo>
                <a:lnTo>
                  <a:pt x="236" y="188"/>
                </a:lnTo>
                <a:lnTo>
                  <a:pt x="262" y="168"/>
                </a:lnTo>
                <a:lnTo>
                  <a:pt x="292" y="150"/>
                </a:lnTo>
                <a:lnTo>
                  <a:pt x="322" y="136"/>
                </a:lnTo>
                <a:lnTo>
                  <a:pt x="354" y="124"/>
                </a:lnTo>
                <a:lnTo>
                  <a:pt x="388" y="114"/>
                </a:lnTo>
                <a:lnTo>
                  <a:pt x="422" y="110"/>
                </a:lnTo>
                <a:lnTo>
                  <a:pt x="458" y="108"/>
                </a:lnTo>
                <a:lnTo>
                  <a:pt x="458" y="108"/>
                </a:lnTo>
                <a:lnTo>
                  <a:pt x="494" y="110"/>
                </a:lnTo>
                <a:lnTo>
                  <a:pt x="530" y="114"/>
                </a:lnTo>
                <a:lnTo>
                  <a:pt x="564" y="124"/>
                </a:lnTo>
                <a:lnTo>
                  <a:pt x="596" y="136"/>
                </a:lnTo>
                <a:lnTo>
                  <a:pt x="626" y="150"/>
                </a:lnTo>
                <a:lnTo>
                  <a:pt x="656" y="168"/>
                </a:lnTo>
                <a:lnTo>
                  <a:pt x="682" y="188"/>
                </a:lnTo>
                <a:lnTo>
                  <a:pt x="708" y="210"/>
                </a:lnTo>
                <a:lnTo>
                  <a:pt x="730" y="236"/>
                </a:lnTo>
                <a:lnTo>
                  <a:pt x="750" y="262"/>
                </a:lnTo>
                <a:lnTo>
                  <a:pt x="768" y="292"/>
                </a:lnTo>
                <a:lnTo>
                  <a:pt x="782" y="322"/>
                </a:lnTo>
                <a:lnTo>
                  <a:pt x="794" y="354"/>
                </a:lnTo>
                <a:lnTo>
                  <a:pt x="802" y="388"/>
                </a:lnTo>
                <a:lnTo>
                  <a:pt x="808" y="424"/>
                </a:lnTo>
                <a:lnTo>
                  <a:pt x="810" y="460"/>
                </a:lnTo>
                <a:lnTo>
                  <a:pt x="810" y="460"/>
                </a:lnTo>
                <a:lnTo>
                  <a:pt x="808" y="502"/>
                </a:lnTo>
                <a:lnTo>
                  <a:pt x="800" y="546"/>
                </a:lnTo>
                <a:lnTo>
                  <a:pt x="790" y="592"/>
                </a:lnTo>
                <a:lnTo>
                  <a:pt x="774" y="638"/>
                </a:lnTo>
                <a:lnTo>
                  <a:pt x="774" y="638"/>
                </a:lnTo>
                <a:close/>
              </a:path>
            </a:pathLst>
          </a:custGeom>
          <a:solidFill>
            <a:schemeClr val="bg1"/>
          </a:solidFill>
          <a:ln>
            <a:noFill/>
          </a:ln>
          <a:effectLst/>
        </p:spPr>
        <p:txBody>
          <a:bodyPr vert="horz" wrap="square" lIns="91440" tIns="45720" rIns="91440" bIns="45720" numCol="1" anchor="t" anchorCtr="0" compatLnSpc="1">
            <a:prstTxWarp prst="textNoShape">
              <a:avLst/>
            </a:prstTxWarp>
          </a:bodyPr>
          <a:lstStyle/>
          <a:p>
            <a:endParaRPr lang="zh-CN" altLang="en-US">
              <a:solidFill>
                <a:schemeClr val="tx1">
                  <a:lumMod val="50000"/>
                  <a:lumOff val="50000"/>
                </a:schemeClr>
              </a:solidFill>
            </a:endParaRPr>
          </a:p>
        </p:txBody>
      </p:sp>
      <p:sp>
        <p:nvSpPr>
          <p:cNvPr id="15" name="六边形 14">
            <a:extLst>
              <a:ext uri="{FF2B5EF4-FFF2-40B4-BE49-F238E27FC236}">
                <a16:creationId xmlns:a16="http://schemas.microsoft.com/office/drawing/2014/main" id="{0C3600CE-E09F-8DEB-B5C5-E21C07149176}"/>
              </a:ext>
            </a:extLst>
          </p:cNvPr>
          <p:cNvSpPr/>
          <p:nvPr/>
        </p:nvSpPr>
        <p:spPr>
          <a:xfrm rot="5400000">
            <a:off x="5613549" y="3279765"/>
            <a:ext cx="3764820" cy="2539729"/>
          </a:xfrm>
          <a:prstGeom prst="hexagon">
            <a:avLst>
              <a:gd name="adj" fmla="val 10635"/>
              <a:gd name="vf" fmla="val 115470"/>
            </a:avLst>
          </a:prstGeom>
          <a:noFill/>
          <a:ln w="6350">
            <a:solidFill>
              <a:srgbClr val="B7B7C5"/>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solidFill>
                <a:schemeClr val="tx1">
                  <a:lumMod val="50000"/>
                  <a:lumOff val="50000"/>
                </a:schemeClr>
              </a:solidFill>
            </a:endParaRPr>
          </a:p>
        </p:txBody>
      </p:sp>
      <p:sp>
        <p:nvSpPr>
          <p:cNvPr id="16" name="矩形 15">
            <a:extLst>
              <a:ext uri="{FF2B5EF4-FFF2-40B4-BE49-F238E27FC236}">
                <a16:creationId xmlns:a16="http://schemas.microsoft.com/office/drawing/2014/main" id="{C43B834F-DE03-26D4-832E-681727AD7E49}"/>
              </a:ext>
            </a:extLst>
          </p:cNvPr>
          <p:cNvSpPr/>
          <p:nvPr/>
        </p:nvSpPr>
        <p:spPr>
          <a:xfrm>
            <a:off x="6241137" y="3100535"/>
            <a:ext cx="2509639" cy="3119432"/>
          </a:xfrm>
          <a:prstGeom prst="rect">
            <a:avLst/>
          </a:prstGeom>
        </p:spPr>
        <p:txBody>
          <a:bodyPr wrap="square" lIns="121908" tIns="60954" rIns="121908" bIns="60954">
            <a:spAutoFit/>
          </a:bodyPr>
          <a:lstStyle/>
          <a:p>
            <a:pPr algn="ctr">
              <a:lnSpc>
                <a:spcPct val="130000"/>
              </a:lnSpc>
              <a:spcAft>
                <a:spcPts val="800"/>
              </a:spcAft>
            </a:pPr>
            <a:r>
              <a:rPr lang="en-US" altLang="zh-CN" b="1" dirty="0">
                <a:solidFill>
                  <a:schemeClr val="tx1">
                    <a:lumMod val="85000"/>
                    <a:lumOff val="15000"/>
                  </a:schemeClr>
                </a:solidFill>
                <a:latin typeface="思源等宽 L"/>
                <a:ea typeface="微软雅黑" panose="020B0503020204020204" pitchFamily="34" charset="-122"/>
              </a:rPr>
              <a:t> </a:t>
            </a:r>
          </a:p>
          <a:p>
            <a:pPr algn="ctr">
              <a:lnSpc>
                <a:spcPct val="130000"/>
              </a:lnSpc>
              <a:spcAft>
                <a:spcPts val="800"/>
              </a:spcAft>
            </a:pPr>
            <a:r>
              <a:rPr lang="zh-CN" altLang="en-US" sz="1600" dirty="0">
                <a:solidFill>
                  <a:schemeClr val="tx1">
                    <a:lumMod val="85000"/>
                    <a:lumOff val="15000"/>
                  </a:schemeClr>
                </a:solidFill>
                <a:latin typeface="思源等宽 L"/>
                <a:ea typeface="微软雅黑" panose="020B0503020204020204" pitchFamily="34" charset="-122"/>
              </a:rPr>
              <a:t>互联网也极大的丰富了人们的娱乐活动，电视、电影、游戏等等，这些娱乐活动我们在手机上通过互联网就可以观看到，这也为人们的娱乐活动提供了一个极大的方便，促进了人们的休闲娱乐时光。</a:t>
            </a:r>
            <a:endParaRPr lang="en-US" altLang="zh-CN" sz="1600" dirty="0">
              <a:solidFill>
                <a:schemeClr val="tx1">
                  <a:lumMod val="85000"/>
                  <a:lumOff val="15000"/>
                </a:schemeClr>
              </a:solidFill>
              <a:latin typeface="思源等宽 L"/>
              <a:ea typeface="微软雅黑" panose="020B0503020204020204" pitchFamily="34" charset="-122"/>
            </a:endParaRPr>
          </a:p>
        </p:txBody>
      </p:sp>
      <p:sp>
        <p:nvSpPr>
          <p:cNvPr id="17" name="六边形 16">
            <a:extLst>
              <a:ext uri="{FF2B5EF4-FFF2-40B4-BE49-F238E27FC236}">
                <a16:creationId xmlns:a16="http://schemas.microsoft.com/office/drawing/2014/main" id="{C47F7429-F70E-5A76-D9EC-A346910FB075}"/>
              </a:ext>
            </a:extLst>
          </p:cNvPr>
          <p:cNvSpPr/>
          <p:nvPr/>
        </p:nvSpPr>
        <p:spPr>
          <a:xfrm rot="5400000">
            <a:off x="8371965" y="3279765"/>
            <a:ext cx="3764820" cy="2539729"/>
          </a:xfrm>
          <a:prstGeom prst="hexagon">
            <a:avLst>
              <a:gd name="adj" fmla="val 10635"/>
              <a:gd name="vf" fmla="val 115470"/>
            </a:avLst>
          </a:prstGeom>
          <a:noFill/>
          <a:ln w="6350">
            <a:solidFill>
              <a:srgbClr val="B7B7C5"/>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solidFill>
                <a:schemeClr val="tx1">
                  <a:lumMod val="50000"/>
                  <a:lumOff val="50000"/>
                </a:schemeClr>
              </a:solidFill>
            </a:endParaRPr>
          </a:p>
        </p:txBody>
      </p:sp>
      <p:sp>
        <p:nvSpPr>
          <p:cNvPr id="18" name="矩形 17">
            <a:extLst>
              <a:ext uri="{FF2B5EF4-FFF2-40B4-BE49-F238E27FC236}">
                <a16:creationId xmlns:a16="http://schemas.microsoft.com/office/drawing/2014/main" id="{994DAF1F-5E5D-F33B-BA4C-4EDBDE77AD9B}"/>
              </a:ext>
            </a:extLst>
          </p:cNvPr>
          <p:cNvSpPr/>
          <p:nvPr/>
        </p:nvSpPr>
        <p:spPr>
          <a:xfrm>
            <a:off x="9014601" y="3563952"/>
            <a:ext cx="2509639" cy="1376390"/>
          </a:xfrm>
          <a:prstGeom prst="rect">
            <a:avLst/>
          </a:prstGeom>
        </p:spPr>
        <p:txBody>
          <a:bodyPr wrap="square" lIns="121908" tIns="60954" rIns="121908" bIns="60954">
            <a:spAutoFit/>
          </a:bodyPr>
          <a:lstStyle/>
          <a:p>
            <a:pPr algn="ctr">
              <a:lnSpc>
                <a:spcPct val="130000"/>
              </a:lnSpc>
              <a:spcAft>
                <a:spcPts val="800"/>
              </a:spcAft>
            </a:pPr>
            <a:r>
              <a:rPr lang="zh-CN" altLang="en-US" sz="1600" dirty="0">
                <a:solidFill>
                  <a:schemeClr val="tx1">
                    <a:lumMod val="85000"/>
                    <a:lumOff val="15000"/>
                  </a:schemeClr>
                </a:solidFill>
                <a:latin typeface="思源等宽 L"/>
                <a:ea typeface="微软雅黑" panose="020B0503020204020204" pitchFamily="34" charset="-122"/>
              </a:rPr>
              <a:t>互联网的出现，为我们的生活带来了很大的影响，互联网会在以后的时间里发展的越来越好</a:t>
            </a:r>
            <a:endParaRPr lang="en-US" altLang="zh-CN" sz="1600" dirty="0">
              <a:solidFill>
                <a:schemeClr val="tx1">
                  <a:lumMod val="85000"/>
                  <a:lumOff val="15000"/>
                </a:schemeClr>
              </a:solidFill>
              <a:latin typeface="思源等宽 L"/>
              <a:ea typeface="微软雅黑" panose="020B0503020204020204" pitchFamily="34" charset="-122"/>
            </a:endParaRPr>
          </a:p>
        </p:txBody>
      </p:sp>
      <p:sp>
        <p:nvSpPr>
          <p:cNvPr id="19" name="六边形 18">
            <a:extLst>
              <a:ext uri="{FF2B5EF4-FFF2-40B4-BE49-F238E27FC236}">
                <a16:creationId xmlns:a16="http://schemas.microsoft.com/office/drawing/2014/main" id="{7B0B6756-EBB8-8D29-8FF1-3CE023D2211E}"/>
              </a:ext>
            </a:extLst>
          </p:cNvPr>
          <p:cNvSpPr/>
          <p:nvPr/>
        </p:nvSpPr>
        <p:spPr>
          <a:xfrm>
            <a:off x="7173078" y="2456577"/>
            <a:ext cx="645761" cy="556764"/>
          </a:xfrm>
          <a:prstGeom prst="hexagon">
            <a:avLst/>
          </a:prstGeom>
          <a:solidFill>
            <a:srgbClr val="C473EB"/>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endParaRPr>
          </a:p>
        </p:txBody>
      </p:sp>
      <p:sp>
        <p:nvSpPr>
          <p:cNvPr id="20" name="六边形 19">
            <a:extLst>
              <a:ext uri="{FF2B5EF4-FFF2-40B4-BE49-F238E27FC236}">
                <a16:creationId xmlns:a16="http://schemas.microsoft.com/office/drawing/2014/main" id="{FA46CB47-F6F3-CDD7-7B3E-8B2277A8EAED}"/>
              </a:ext>
            </a:extLst>
          </p:cNvPr>
          <p:cNvSpPr/>
          <p:nvPr/>
        </p:nvSpPr>
        <p:spPr>
          <a:xfrm>
            <a:off x="9931494" y="2456577"/>
            <a:ext cx="645761" cy="556764"/>
          </a:xfrm>
          <a:prstGeom prst="hexagon">
            <a:avLst/>
          </a:prstGeom>
          <a:solidFill>
            <a:srgbClr val="C473EB"/>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endParaRPr>
          </a:p>
        </p:txBody>
      </p:sp>
      <p:sp>
        <p:nvSpPr>
          <p:cNvPr id="21" name="Freeform 13">
            <a:extLst>
              <a:ext uri="{FF2B5EF4-FFF2-40B4-BE49-F238E27FC236}">
                <a16:creationId xmlns:a16="http://schemas.microsoft.com/office/drawing/2014/main" id="{45A38325-BC4B-37D0-CCC5-7054BFD8890D}"/>
              </a:ext>
            </a:extLst>
          </p:cNvPr>
          <p:cNvSpPr/>
          <p:nvPr/>
        </p:nvSpPr>
        <p:spPr>
          <a:xfrm>
            <a:off x="7377519" y="2576947"/>
            <a:ext cx="236878" cy="346052"/>
          </a:xfrm>
          <a:custGeom>
            <a:avLst/>
            <a:gdLst>
              <a:gd name="T0" fmla="*/ 366 w 916"/>
              <a:gd name="T1" fmla="*/ 10 h 1338"/>
              <a:gd name="T2" fmla="*/ 202 w 916"/>
              <a:gd name="T3" fmla="*/ 80 h 1338"/>
              <a:gd name="T4" fmla="*/ 80 w 916"/>
              <a:gd name="T5" fmla="*/ 204 h 1338"/>
              <a:gd name="T6" fmla="*/ 10 w 916"/>
              <a:gd name="T7" fmla="*/ 366 h 1338"/>
              <a:gd name="T8" fmla="*/ 2 w 916"/>
              <a:gd name="T9" fmla="*/ 484 h 1338"/>
              <a:gd name="T10" fmla="*/ 18 w 916"/>
              <a:gd name="T11" fmla="*/ 592 h 1338"/>
              <a:gd name="T12" fmla="*/ 44 w 916"/>
              <a:gd name="T13" fmla="*/ 676 h 1338"/>
              <a:gd name="T14" fmla="*/ 118 w 916"/>
              <a:gd name="T15" fmla="*/ 910 h 1338"/>
              <a:gd name="T16" fmla="*/ 126 w 916"/>
              <a:gd name="T17" fmla="*/ 1012 h 1338"/>
              <a:gd name="T18" fmla="*/ 142 w 916"/>
              <a:gd name="T19" fmla="*/ 1150 h 1338"/>
              <a:gd name="T20" fmla="*/ 174 w 916"/>
              <a:gd name="T21" fmla="*/ 1190 h 1338"/>
              <a:gd name="T22" fmla="*/ 204 w 916"/>
              <a:gd name="T23" fmla="*/ 1222 h 1338"/>
              <a:gd name="T24" fmla="*/ 240 w 916"/>
              <a:gd name="T25" fmla="*/ 1280 h 1338"/>
              <a:gd name="T26" fmla="*/ 308 w 916"/>
              <a:gd name="T27" fmla="*/ 1324 h 1338"/>
              <a:gd name="T28" fmla="*/ 398 w 916"/>
              <a:gd name="T29" fmla="*/ 1338 h 1338"/>
              <a:gd name="T30" fmla="*/ 568 w 916"/>
              <a:gd name="T31" fmla="*/ 1334 h 1338"/>
              <a:gd name="T32" fmla="*/ 646 w 916"/>
              <a:gd name="T33" fmla="*/ 1306 h 1338"/>
              <a:gd name="T34" fmla="*/ 694 w 916"/>
              <a:gd name="T35" fmla="*/ 1260 h 1338"/>
              <a:gd name="T36" fmla="*/ 720 w 916"/>
              <a:gd name="T37" fmla="*/ 1202 h 1338"/>
              <a:gd name="T38" fmla="*/ 762 w 916"/>
              <a:gd name="T39" fmla="*/ 1172 h 1338"/>
              <a:gd name="T40" fmla="*/ 788 w 916"/>
              <a:gd name="T41" fmla="*/ 1096 h 1338"/>
              <a:gd name="T42" fmla="*/ 792 w 916"/>
              <a:gd name="T43" fmla="*/ 976 h 1338"/>
              <a:gd name="T44" fmla="*/ 816 w 916"/>
              <a:gd name="T45" fmla="*/ 840 h 1338"/>
              <a:gd name="T46" fmla="*/ 884 w 916"/>
              <a:gd name="T47" fmla="*/ 648 h 1338"/>
              <a:gd name="T48" fmla="*/ 910 w 916"/>
              <a:gd name="T49" fmla="*/ 538 h 1338"/>
              <a:gd name="T50" fmla="*/ 916 w 916"/>
              <a:gd name="T51" fmla="*/ 460 h 1338"/>
              <a:gd name="T52" fmla="*/ 880 w 916"/>
              <a:gd name="T53" fmla="*/ 280 h 1338"/>
              <a:gd name="T54" fmla="*/ 782 w 916"/>
              <a:gd name="T55" fmla="*/ 136 h 1338"/>
              <a:gd name="T56" fmla="*/ 636 w 916"/>
              <a:gd name="T57" fmla="*/ 38 h 1338"/>
              <a:gd name="T58" fmla="*/ 458 w 916"/>
              <a:gd name="T59" fmla="*/ 0 h 1338"/>
              <a:gd name="T60" fmla="*/ 620 w 916"/>
              <a:gd name="T61" fmla="*/ 1164 h 1338"/>
              <a:gd name="T62" fmla="*/ 600 w 916"/>
              <a:gd name="T63" fmla="*/ 1206 h 1338"/>
              <a:gd name="T64" fmla="*/ 568 w 916"/>
              <a:gd name="T65" fmla="*/ 1224 h 1338"/>
              <a:gd name="T66" fmla="*/ 398 w 916"/>
              <a:gd name="T67" fmla="*/ 1232 h 1338"/>
              <a:gd name="T68" fmla="*/ 344 w 916"/>
              <a:gd name="T69" fmla="*/ 1222 h 1338"/>
              <a:gd name="T70" fmla="*/ 306 w 916"/>
              <a:gd name="T71" fmla="*/ 1190 h 1338"/>
              <a:gd name="T72" fmla="*/ 298 w 916"/>
              <a:gd name="T73" fmla="*/ 1158 h 1338"/>
              <a:gd name="T74" fmla="*/ 620 w 916"/>
              <a:gd name="T75" fmla="*/ 1158 h 1338"/>
              <a:gd name="T76" fmla="*/ 238 w 916"/>
              <a:gd name="T77" fmla="*/ 1104 h 1338"/>
              <a:gd name="T78" fmla="*/ 686 w 916"/>
              <a:gd name="T79" fmla="*/ 1046 h 1338"/>
              <a:gd name="T80" fmla="*/ 686 w 916"/>
              <a:gd name="T81" fmla="*/ 992 h 1338"/>
              <a:gd name="T82" fmla="*/ 688 w 916"/>
              <a:gd name="T83" fmla="*/ 934 h 1338"/>
              <a:gd name="T84" fmla="*/ 774 w 916"/>
              <a:gd name="T85" fmla="*/ 638 h 1338"/>
              <a:gd name="T86" fmla="*/ 706 w 916"/>
              <a:gd name="T87" fmla="*/ 834 h 1338"/>
              <a:gd name="T88" fmla="*/ 210 w 916"/>
              <a:gd name="T89" fmla="*/ 834 h 1338"/>
              <a:gd name="T90" fmla="*/ 144 w 916"/>
              <a:gd name="T91" fmla="*/ 638 h 1338"/>
              <a:gd name="T92" fmla="*/ 108 w 916"/>
              <a:gd name="T93" fmla="*/ 460 h 1338"/>
              <a:gd name="T94" fmla="*/ 124 w 916"/>
              <a:gd name="T95" fmla="*/ 354 h 1338"/>
              <a:gd name="T96" fmla="*/ 188 w 916"/>
              <a:gd name="T97" fmla="*/ 236 h 1338"/>
              <a:gd name="T98" fmla="*/ 292 w 916"/>
              <a:gd name="T99" fmla="*/ 150 h 1338"/>
              <a:gd name="T100" fmla="*/ 422 w 916"/>
              <a:gd name="T101" fmla="*/ 110 h 1338"/>
              <a:gd name="T102" fmla="*/ 530 w 916"/>
              <a:gd name="T103" fmla="*/ 114 h 1338"/>
              <a:gd name="T104" fmla="*/ 656 w 916"/>
              <a:gd name="T105" fmla="*/ 168 h 1338"/>
              <a:gd name="T106" fmla="*/ 750 w 916"/>
              <a:gd name="T107" fmla="*/ 262 h 1338"/>
              <a:gd name="T108" fmla="*/ 802 w 916"/>
              <a:gd name="T109" fmla="*/ 388 h 1338"/>
              <a:gd name="T110" fmla="*/ 808 w 916"/>
              <a:gd name="T111" fmla="*/ 502 h 1338"/>
              <a:gd name="T112" fmla="*/ 774 w 916"/>
              <a:gd name="T113" fmla="*/ 638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16" h="1338">
                <a:moveTo>
                  <a:pt x="458" y="0"/>
                </a:moveTo>
                <a:lnTo>
                  <a:pt x="458" y="0"/>
                </a:lnTo>
                <a:lnTo>
                  <a:pt x="412" y="4"/>
                </a:lnTo>
                <a:lnTo>
                  <a:pt x="366" y="10"/>
                </a:lnTo>
                <a:lnTo>
                  <a:pt x="322" y="22"/>
                </a:lnTo>
                <a:lnTo>
                  <a:pt x="280" y="38"/>
                </a:lnTo>
                <a:lnTo>
                  <a:pt x="240" y="56"/>
                </a:lnTo>
                <a:lnTo>
                  <a:pt x="202" y="80"/>
                </a:lnTo>
                <a:lnTo>
                  <a:pt x="168" y="106"/>
                </a:lnTo>
                <a:lnTo>
                  <a:pt x="136" y="136"/>
                </a:lnTo>
                <a:lnTo>
                  <a:pt x="106" y="168"/>
                </a:lnTo>
                <a:lnTo>
                  <a:pt x="80" y="204"/>
                </a:lnTo>
                <a:lnTo>
                  <a:pt x="56" y="240"/>
                </a:lnTo>
                <a:lnTo>
                  <a:pt x="36" y="280"/>
                </a:lnTo>
                <a:lnTo>
                  <a:pt x="22" y="322"/>
                </a:lnTo>
                <a:lnTo>
                  <a:pt x="10" y="366"/>
                </a:lnTo>
                <a:lnTo>
                  <a:pt x="4" y="412"/>
                </a:lnTo>
                <a:lnTo>
                  <a:pt x="0" y="460"/>
                </a:lnTo>
                <a:lnTo>
                  <a:pt x="0" y="460"/>
                </a:lnTo>
                <a:lnTo>
                  <a:pt x="2" y="484"/>
                </a:lnTo>
                <a:lnTo>
                  <a:pt x="4" y="512"/>
                </a:lnTo>
                <a:lnTo>
                  <a:pt x="6" y="538"/>
                </a:lnTo>
                <a:lnTo>
                  <a:pt x="12" y="566"/>
                </a:lnTo>
                <a:lnTo>
                  <a:pt x="18" y="592"/>
                </a:lnTo>
                <a:lnTo>
                  <a:pt x="26" y="620"/>
                </a:lnTo>
                <a:lnTo>
                  <a:pt x="34" y="648"/>
                </a:lnTo>
                <a:lnTo>
                  <a:pt x="44" y="676"/>
                </a:lnTo>
                <a:lnTo>
                  <a:pt x="44" y="676"/>
                </a:lnTo>
                <a:lnTo>
                  <a:pt x="88" y="794"/>
                </a:lnTo>
                <a:lnTo>
                  <a:pt x="102" y="840"/>
                </a:lnTo>
                <a:lnTo>
                  <a:pt x="112" y="876"/>
                </a:lnTo>
                <a:lnTo>
                  <a:pt x="118" y="910"/>
                </a:lnTo>
                <a:lnTo>
                  <a:pt x="122" y="942"/>
                </a:lnTo>
                <a:lnTo>
                  <a:pt x="124" y="976"/>
                </a:lnTo>
                <a:lnTo>
                  <a:pt x="126" y="1012"/>
                </a:lnTo>
                <a:lnTo>
                  <a:pt x="126" y="1012"/>
                </a:lnTo>
                <a:lnTo>
                  <a:pt x="126" y="1068"/>
                </a:lnTo>
                <a:lnTo>
                  <a:pt x="130" y="1096"/>
                </a:lnTo>
                <a:lnTo>
                  <a:pt x="134" y="1124"/>
                </a:lnTo>
                <a:lnTo>
                  <a:pt x="142" y="1150"/>
                </a:lnTo>
                <a:lnTo>
                  <a:pt x="148" y="1160"/>
                </a:lnTo>
                <a:lnTo>
                  <a:pt x="156" y="1172"/>
                </a:lnTo>
                <a:lnTo>
                  <a:pt x="164" y="1182"/>
                </a:lnTo>
                <a:lnTo>
                  <a:pt x="174" y="1190"/>
                </a:lnTo>
                <a:lnTo>
                  <a:pt x="184" y="1198"/>
                </a:lnTo>
                <a:lnTo>
                  <a:pt x="198" y="1202"/>
                </a:lnTo>
                <a:lnTo>
                  <a:pt x="198" y="1202"/>
                </a:lnTo>
                <a:lnTo>
                  <a:pt x="204" y="1222"/>
                </a:lnTo>
                <a:lnTo>
                  <a:pt x="212" y="1242"/>
                </a:lnTo>
                <a:lnTo>
                  <a:pt x="224" y="1260"/>
                </a:lnTo>
                <a:lnTo>
                  <a:pt x="240" y="1280"/>
                </a:lnTo>
                <a:lnTo>
                  <a:pt x="240" y="1280"/>
                </a:lnTo>
                <a:lnTo>
                  <a:pt x="256" y="1294"/>
                </a:lnTo>
                <a:lnTo>
                  <a:pt x="272" y="1306"/>
                </a:lnTo>
                <a:lnTo>
                  <a:pt x="290" y="1316"/>
                </a:lnTo>
                <a:lnTo>
                  <a:pt x="308" y="1324"/>
                </a:lnTo>
                <a:lnTo>
                  <a:pt x="328" y="1330"/>
                </a:lnTo>
                <a:lnTo>
                  <a:pt x="350" y="1334"/>
                </a:lnTo>
                <a:lnTo>
                  <a:pt x="374" y="1338"/>
                </a:lnTo>
                <a:lnTo>
                  <a:pt x="398" y="1338"/>
                </a:lnTo>
                <a:lnTo>
                  <a:pt x="520" y="1338"/>
                </a:lnTo>
                <a:lnTo>
                  <a:pt x="520" y="1338"/>
                </a:lnTo>
                <a:lnTo>
                  <a:pt x="544" y="1338"/>
                </a:lnTo>
                <a:lnTo>
                  <a:pt x="568" y="1334"/>
                </a:lnTo>
                <a:lnTo>
                  <a:pt x="588" y="1330"/>
                </a:lnTo>
                <a:lnTo>
                  <a:pt x="610" y="1324"/>
                </a:lnTo>
                <a:lnTo>
                  <a:pt x="628" y="1316"/>
                </a:lnTo>
                <a:lnTo>
                  <a:pt x="646" y="1306"/>
                </a:lnTo>
                <a:lnTo>
                  <a:pt x="662" y="1294"/>
                </a:lnTo>
                <a:lnTo>
                  <a:pt x="676" y="1280"/>
                </a:lnTo>
                <a:lnTo>
                  <a:pt x="676" y="1280"/>
                </a:lnTo>
                <a:lnTo>
                  <a:pt x="694" y="1260"/>
                </a:lnTo>
                <a:lnTo>
                  <a:pt x="706" y="1242"/>
                </a:lnTo>
                <a:lnTo>
                  <a:pt x="714" y="1222"/>
                </a:lnTo>
                <a:lnTo>
                  <a:pt x="720" y="1202"/>
                </a:lnTo>
                <a:lnTo>
                  <a:pt x="720" y="1202"/>
                </a:lnTo>
                <a:lnTo>
                  <a:pt x="734" y="1198"/>
                </a:lnTo>
                <a:lnTo>
                  <a:pt x="744" y="1190"/>
                </a:lnTo>
                <a:lnTo>
                  <a:pt x="754" y="1182"/>
                </a:lnTo>
                <a:lnTo>
                  <a:pt x="762" y="1172"/>
                </a:lnTo>
                <a:lnTo>
                  <a:pt x="768" y="1160"/>
                </a:lnTo>
                <a:lnTo>
                  <a:pt x="774" y="1150"/>
                </a:lnTo>
                <a:lnTo>
                  <a:pt x="784" y="1124"/>
                </a:lnTo>
                <a:lnTo>
                  <a:pt x="788" y="1096"/>
                </a:lnTo>
                <a:lnTo>
                  <a:pt x="792" y="1068"/>
                </a:lnTo>
                <a:lnTo>
                  <a:pt x="792" y="1012"/>
                </a:lnTo>
                <a:lnTo>
                  <a:pt x="792" y="1012"/>
                </a:lnTo>
                <a:lnTo>
                  <a:pt x="792" y="976"/>
                </a:lnTo>
                <a:lnTo>
                  <a:pt x="794" y="942"/>
                </a:lnTo>
                <a:lnTo>
                  <a:pt x="798" y="910"/>
                </a:lnTo>
                <a:lnTo>
                  <a:pt x="806" y="876"/>
                </a:lnTo>
                <a:lnTo>
                  <a:pt x="816" y="840"/>
                </a:lnTo>
                <a:lnTo>
                  <a:pt x="830" y="794"/>
                </a:lnTo>
                <a:lnTo>
                  <a:pt x="874" y="676"/>
                </a:lnTo>
                <a:lnTo>
                  <a:pt x="874" y="676"/>
                </a:lnTo>
                <a:lnTo>
                  <a:pt x="884" y="648"/>
                </a:lnTo>
                <a:lnTo>
                  <a:pt x="892" y="620"/>
                </a:lnTo>
                <a:lnTo>
                  <a:pt x="900" y="592"/>
                </a:lnTo>
                <a:lnTo>
                  <a:pt x="906" y="566"/>
                </a:lnTo>
                <a:lnTo>
                  <a:pt x="910" y="538"/>
                </a:lnTo>
                <a:lnTo>
                  <a:pt x="914" y="512"/>
                </a:lnTo>
                <a:lnTo>
                  <a:pt x="916" y="484"/>
                </a:lnTo>
                <a:lnTo>
                  <a:pt x="916" y="460"/>
                </a:lnTo>
                <a:lnTo>
                  <a:pt x="916" y="460"/>
                </a:lnTo>
                <a:lnTo>
                  <a:pt x="914" y="412"/>
                </a:lnTo>
                <a:lnTo>
                  <a:pt x="908" y="366"/>
                </a:lnTo>
                <a:lnTo>
                  <a:pt x="896" y="322"/>
                </a:lnTo>
                <a:lnTo>
                  <a:pt x="880" y="280"/>
                </a:lnTo>
                <a:lnTo>
                  <a:pt x="862" y="240"/>
                </a:lnTo>
                <a:lnTo>
                  <a:pt x="838" y="204"/>
                </a:lnTo>
                <a:lnTo>
                  <a:pt x="812" y="168"/>
                </a:lnTo>
                <a:lnTo>
                  <a:pt x="782" y="136"/>
                </a:lnTo>
                <a:lnTo>
                  <a:pt x="750" y="106"/>
                </a:lnTo>
                <a:lnTo>
                  <a:pt x="714" y="80"/>
                </a:lnTo>
                <a:lnTo>
                  <a:pt x="676" y="56"/>
                </a:lnTo>
                <a:lnTo>
                  <a:pt x="636" y="38"/>
                </a:lnTo>
                <a:lnTo>
                  <a:pt x="594" y="22"/>
                </a:lnTo>
                <a:lnTo>
                  <a:pt x="550" y="10"/>
                </a:lnTo>
                <a:lnTo>
                  <a:pt x="506" y="4"/>
                </a:lnTo>
                <a:lnTo>
                  <a:pt x="458" y="0"/>
                </a:lnTo>
                <a:lnTo>
                  <a:pt x="458" y="0"/>
                </a:lnTo>
                <a:close/>
                <a:moveTo>
                  <a:pt x="620" y="1158"/>
                </a:moveTo>
                <a:lnTo>
                  <a:pt x="620" y="1158"/>
                </a:lnTo>
                <a:lnTo>
                  <a:pt x="620" y="1164"/>
                </a:lnTo>
                <a:lnTo>
                  <a:pt x="618" y="1174"/>
                </a:lnTo>
                <a:lnTo>
                  <a:pt x="612" y="1190"/>
                </a:lnTo>
                <a:lnTo>
                  <a:pt x="606" y="1198"/>
                </a:lnTo>
                <a:lnTo>
                  <a:pt x="600" y="1206"/>
                </a:lnTo>
                <a:lnTo>
                  <a:pt x="600" y="1206"/>
                </a:lnTo>
                <a:lnTo>
                  <a:pt x="594" y="1212"/>
                </a:lnTo>
                <a:lnTo>
                  <a:pt x="586" y="1218"/>
                </a:lnTo>
                <a:lnTo>
                  <a:pt x="568" y="1224"/>
                </a:lnTo>
                <a:lnTo>
                  <a:pt x="546" y="1230"/>
                </a:lnTo>
                <a:lnTo>
                  <a:pt x="520" y="1232"/>
                </a:lnTo>
                <a:lnTo>
                  <a:pt x="398" y="1232"/>
                </a:lnTo>
                <a:lnTo>
                  <a:pt x="398" y="1232"/>
                </a:lnTo>
                <a:lnTo>
                  <a:pt x="382" y="1230"/>
                </a:lnTo>
                <a:lnTo>
                  <a:pt x="368" y="1230"/>
                </a:lnTo>
                <a:lnTo>
                  <a:pt x="356" y="1226"/>
                </a:lnTo>
                <a:lnTo>
                  <a:pt x="344" y="1222"/>
                </a:lnTo>
                <a:lnTo>
                  <a:pt x="334" y="1218"/>
                </a:lnTo>
                <a:lnTo>
                  <a:pt x="326" y="1214"/>
                </a:lnTo>
                <a:lnTo>
                  <a:pt x="314" y="1202"/>
                </a:lnTo>
                <a:lnTo>
                  <a:pt x="306" y="1190"/>
                </a:lnTo>
                <a:lnTo>
                  <a:pt x="300" y="1178"/>
                </a:lnTo>
                <a:lnTo>
                  <a:pt x="298" y="1168"/>
                </a:lnTo>
                <a:lnTo>
                  <a:pt x="298" y="1158"/>
                </a:lnTo>
                <a:lnTo>
                  <a:pt x="298" y="1158"/>
                </a:lnTo>
                <a:lnTo>
                  <a:pt x="298" y="1156"/>
                </a:lnTo>
                <a:lnTo>
                  <a:pt x="620" y="1156"/>
                </a:lnTo>
                <a:lnTo>
                  <a:pt x="620" y="1156"/>
                </a:lnTo>
                <a:lnTo>
                  <a:pt x="620" y="1158"/>
                </a:lnTo>
                <a:lnTo>
                  <a:pt x="620" y="1158"/>
                </a:lnTo>
                <a:close/>
                <a:moveTo>
                  <a:pt x="678" y="1104"/>
                </a:moveTo>
                <a:lnTo>
                  <a:pt x="238" y="1104"/>
                </a:lnTo>
                <a:lnTo>
                  <a:pt x="238" y="1104"/>
                </a:lnTo>
                <a:lnTo>
                  <a:pt x="236" y="1084"/>
                </a:lnTo>
                <a:lnTo>
                  <a:pt x="232" y="1046"/>
                </a:lnTo>
                <a:lnTo>
                  <a:pt x="686" y="1046"/>
                </a:lnTo>
                <a:lnTo>
                  <a:pt x="686" y="1046"/>
                </a:lnTo>
                <a:lnTo>
                  <a:pt x="682" y="1084"/>
                </a:lnTo>
                <a:lnTo>
                  <a:pt x="678" y="1104"/>
                </a:lnTo>
                <a:lnTo>
                  <a:pt x="678" y="1104"/>
                </a:lnTo>
                <a:close/>
                <a:moveTo>
                  <a:pt x="686" y="992"/>
                </a:moveTo>
                <a:lnTo>
                  <a:pt x="232" y="992"/>
                </a:lnTo>
                <a:lnTo>
                  <a:pt x="232" y="992"/>
                </a:lnTo>
                <a:lnTo>
                  <a:pt x="230" y="934"/>
                </a:lnTo>
                <a:lnTo>
                  <a:pt x="688" y="934"/>
                </a:lnTo>
                <a:lnTo>
                  <a:pt x="688" y="934"/>
                </a:lnTo>
                <a:lnTo>
                  <a:pt x="686" y="992"/>
                </a:lnTo>
                <a:lnTo>
                  <a:pt x="686" y="992"/>
                </a:lnTo>
                <a:close/>
                <a:moveTo>
                  <a:pt x="774" y="638"/>
                </a:moveTo>
                <a:lnTo>
                  <a:pt x="774" y="638"/>
                </a:lnTo>
                <a:lnTo>
                  <a:pt x="744" y="716"/>
                </a:lnTo>
                <a:lnTo>
                  <a:pt x="722" y="780"/>
                </a:lnTo>
                <a:lnTo>
                  <a:pt x="706" y="834"/>
                </a:lnTo>
                <a:lnTo>
                  <a:pt x="696" y="882"/>
                </a:lnTo>
                <a:lnTo>
                  <a:pt x="222" y="882"/>
                </a:lnTo>
                <a:lnTo>
                  <a:pt x="222" y="882"/>
                </a:lnTo>
                <a:lnTo>
                  <a:pt x="210" y="834"/>
                </a:lnTo>
                <a:lnTo>
                  <a:pt x="194" y="780"/>
                </a:lnTo>
                <a:lnTo>
                  <a:pt x="172" y="716"/>
                </a:lnTo>
                <a:lnTo>
                  <a:pt x="144" y="638"/>
                </a:lnTo>
                <a:lnTo>
                  <a:pt x="144" y="638"/>
                </a:lnTo>
                <a:lnTo>
                  <a:pt x="128" y="592"/>
                </a:lnTo>
                <a:lnTo>
                  <a:pt x="116" y="546"/>
                </a:lnTo>
                <a:lnTo>
                  <a:pt x="110" y="502"/>
                </a:lnTo>
                <a:lnTo>
                  <a:pt x="108" y="460"/>
                </a:lnTo>
                <a:lnTo>
                  <a:pt x="108" y="460"/>
                </a:lnTo>
                <a:lnTo>
                  <a:pt x="110" y="424"/>
                </a:lnTo>
                <a:lnTo>
                  <a:pt x="114" y="388"/>
                </a:lnTo>
                <a:lnTo>
                  <a:pt x="124" y="354"/>
                </a:lnTo>
                <a:lnTo>
                  <a:pt x="136" y="322"/>
                </a:lnTo>
                <a:lnTo>
                  <a:pt x="150" y="292"/>
                </a:lnTo>
                <a:lnTo>
                  <a:pt x="168" y="262"/>
                </a:lnTo>
                <a:lnTo>
                  <a:pt x="188" y="236"/>
                </a:lnTo>
                <a:lnTo>
                  <a:pt x="210" y="210"/>
                </a:lnTo>
                <a:lnTo>
                  <a:pt x="236" y="188"/>
                </a:lnTo>
                <a:lnTo>
                  <a:pt x="262" y="168"/>
                </a:lnTo>
                <a:lnTo>
                  <a:pt x="292" y="150"/>
                </a:lnTo>
                <a:lnTo>
                  <a:pt x="322" y="136"/>
                </a:lnTo>
                <a:lnTo>
                  <a:pt x="354" y="124"/>
                </a:lnTo>
                <a:lnTo>
                  <a:pt x="388" y="114"/>
                </a:lnTo>
                <a:lnTo>
                  <a:pt x="422" y="110"/>
                </a:lnTo>
                <a:lnTo>
                  <a:pt x="458" y="108"/>
                </a:lnTo>
                <a:lnTo>
                  <a:pt x="458" y="108"/>
                </a:lnTo>
                <a:lnTo>
                  <a:pt x="494" y="110"/>
                </a:lnTo>
                <a:lnTo>
                  <a:pt x="530" y="114"/>
                </a:lnTo>
                <a:lnTo>
                  <a:pt x="564" y="124"/>
                </a:lnTo>
                <a:lnTo>
                  <a:pt x="596" y="136"/>
                </a:lnTo>
                <a:lnTo>
                  <a:pt x="626" y="150"/>
                </a:lnTo>
                <a:lnTo>
                  <a:pt x="656" y="168"/>
                </a:lnTo>
                <a:lnTo>
                  <a:pt x="682" y="188"/>
                </a:lnTo>
                <a:lnTo>
                  <a:pt x="708" y="210"/>
                </a:lnTo>
                <a:lnTo>
                  <a:pt x="730" y="236"/>
                </a:lnTo>
                <a:lnTo>
                  <a:pt x="750" y="262"/>
                </a:lnTo>
                <a:lnTo>
                  <a:pt x="768" y="292"/>
                </a:lnTo>
                <a:lnTo>
                  <a:pt x="782" y="322"/>
                </a:lnTo>
                <a:lnTo>
                  <a:pt x="794" y="354"/>
                </a:lnTo>
                <a:lnTo>
                  <a:pt x="802" y="388"/>
                </a:lnTo>
                <a:lnTo>
                  <a:pt x="808" y="424"/>
                </a:lnTo>
                <a:lnTo>
                  <a:pt x="810" y="460"/>
                </a:lnTo>
                <a:lnTo>
                  <a:pt x="810" y="460"/>
                </a:lnTo>
                <a:lnTo>
                  <a:pt x="808" y="502"/>
                </a:lnTo>
                <a:lnTo>
                  <a:pt x="800" y="546"/>
                </a:lnTo>
                <a:lnTo>
                  <a:pt x="790" y="592"/>
                </a:lnTo>
                <a:lnTo>
                  <a:pt x="774" y="638"/>
                </a:lnTo>
                <a:lnTo>
                  <a:pt x="774" y="638"/>
                </a:lnTo>
                <a:close/>
              </a:path>
            </a:pathLst>
          </a:custGeom>
          <a:solidFill>
            <a:schemeClr val="bg1"/>
          </a:solidFill>
          <a:ln>
            <a:noFill/>
          </a:ln>
          <a:effectLst/>
        </p:spPr>
        <p:txBody>
          <a:bodyPr vert="horz" wrap="square" lIns="91440" tIns="45720" rIns="91440" bIns="45720" numCol="1" anchor="t" anchorCtr="0" compatLnSpc="1">
            <a:prstTxWarp prst="textNoShape">
              <a:avLst/>
            </a:prstTxWarp>
          </a:bodyPr>
          <a:lstStyle/>
          <a:p>
            <a:endParaRPr lang="zh-CN" altLang="en-US">
              <a:solidFill>
                <a:schemeClr val="tx1">
                  <a:lumMod val="50000"/>
                  <a:lumOff val="50000"/>
                </a:schemeClr>
              </a:solidFill>
            </a:endParaRPr>
          </a:p>
        </p:txBody>
      </p:sp>
      <p:sp>
        <p:nvSpPr>
          <p:cNvPr id="22" name="Freeform 13">
            <a:extLst>
              <a:ext uri="{FF2B5EF4-FFF2-40B4-BE49-F238E27FC236}">
                <a16:creationId xmlns:a16="http://schemas.microsoft.com/office/drawing/2014/main" id="{41ED78DD-7EB1-04F8-8FE4-2ECC8948F066}"/>
              </a:ext>
            </a:extLst>
          </p:cNvPr>
          <p:cNvSpPr/>
          <p:nvPr/>
        </p:nvSpPr>
        <p:spPr>
          <a:xfrm>
            <a:off x="10135934" y="2561933"/>
            <a:ext cx="236878" cy="346052"/>
          </a:xfrm>
          <a:custGeom>
            <a:avLst/>
            <a:gdLst>
              <a:gd name="T0" fmla="*/ 366 w 916"/>
              <a:gd name="T1" fmla="*/ 10 h 1338"/>
              <a:gd name="T2" fmla="*/ 202 w 916"/>
              <a:gd name="T3" fmla="*/ 80 h 1338"/>
              <a:gd name="T4" fmla="*/ 80 w 916"/>
              <a:gd name="T5" fmla="*/ 204 h 1338"/>
              <a:gd name="T6" fmla="*/ 10 w 916"/>
              <a:gd name="T7" fmla="*/ 366 h 1338"/>
              <a:gd name="T8" fmla="*/ 2 w 916"/>
              <a:gd name="T9" fmla="*/ 484 h 1338"/>
              <a:gd name="T10" fmla="*/ 18 w 916"/>
              <a:gd name="T11" fmla="*/ 592 h 1338"/>
              <a:gd name="T12" fmla="*/ 44 w 916"/>
              <a:gd name="T13" fmla="*/ 676 h 1338"/>
              <a:gd name="T14" fmla="*/ 118 w 916"/>
              <a:gd name="T15" fmla="*/ 910 h 1338"/>
              <a:gd name="T16" fmla="*/ 126 w 916"/>
              <a:gd name="T17" fmla="*/ 1012 h 1338"/>
              <a:gd name="T18" fmla="*/ 142 w 916"/>
              <a:gd name="T19" fmla="*/ 1150 h 1338"/>
              <a:gd name="T20" fmla="*/ 174 w 916"/>
              <a:gd name="T21" fmla="*/ 1190 h 1338"/>
              <a:gd name="T22" fmla="*/ 204 w 916"/>
              <a:gd name="T23" fmla="*/ 1222 h 1338"/>
              <a:gd name="T24" fmla="*/ 240 w 916"/>
              <a:gd name="T25" fmla="*/ 1280 h 1338"/>
              <a:gd name="T26" fmla="*/ 308 w 916"/>
              <a:gd name="T27" fmla="*/ 1324 h 1338"/>
              <a:gd name="T28" fmla="*/ 398 w 916"/>
              <a:gd name="T29" fmla="*/ 1338 h 1338"/>
              <a:gd name="T30" fmla="*/ 568 w 916"/>
              <a:gd name="T31" fmla="*/ 1334 h 1338"/>
              <a:gd name="T32" fmla="*/ 646 w 916"/>
              <a:gd name="T33" fmla="*/ 1306 h 1338"/>
              <a:gd name="T34" fmla="*/ 694 w 916"/>
              <a:gd name="T35" fmla="*/ 1260 h 1338"/>
              <a:gd name="T36" fmla="*/ 720 w 916"/>
              <a:gd name="T37" fmla="*/ 1202 h 1338"/>
              <a:gd name="T38" fmla="*/ 762 w 916"/>
              <a:gd name="T39" fmla="*/ 1172 h 1338"/>
              <a:gd name="T40" fmla="*/ 788 w 916"/>
              <a:gd name="T41" fmla="*/ 1096 h 1338"/>
              <a:gd name="T42" fmla="*/ 792 w 916"/>
              <a:gd name="T43" fmla="*/ 976 h 1338"/>
              <a:gd name="T44" fmla="*/ 816 w 916"/>
              <a:gd name="T45" fmla="*/ 840 h 1338"/>
              <a:gd name="T46" fmla="*/ 884 w 916"/>
              <a:gd name="T47" fmla="*/ 648 h 1338"/>
              <a:gd name="T48" fmla="*/ 910 w 916"/>
              <a:gd name="T49" fmla="*/ 538 h 1338"/>
              <a:gd name="T50" fmla="*/ 916 w 916"/>
              <a:gd name="T51" fmla="*/ 460 h 1338"/>
              <a:gd name="T52" fmla="*/ 880 w 916"/>
              <a:gd name="T53" fmla="*/ 280 h 1338"/>
              <a:gd name="T54" fmla="*/ 782 w 916"/>
              <a:gd name="T55" fmla="*/ 136 h 1338"/>
              <a:gd name="T56" fmla="*/ 636 w 916"/>
              <a:gd name="T57" fmla="*/ 38 h 1338"/>
              <a:gd name="T58" fmla="*/ 458 w 916"/>
              <a:gd name="T59" fmla="*/ 0 h 1338"/>
              <a:gd name="T60" fmla="*/ 620 w 916"/>
              <a:gd name="T61" fmla="*/ 1164 h 1338"/>
              <a:gd name="T62" fmla="*/ 600 w 916"/>
              <a:gd name="T63" fmla="*/ 1206 h 1338"/>
              <a:gd name="T64" fmla="*/ 568 w 916"/>
              <a:gd name="T65" fmla="*/ 1224 h 1338"/>
              <a:gd name="T66" fmla="*/ 398 w 916"/>
              <a:gd name="T67" fmla="*/ 1232 h 1338"/>
              <a:gd name="T68" fmla="*/ 344 w 916"/>
              <a:gd name="T69" fmla="*/ 1222 h 1338"/>
              <a:gd name="T70" fmla="*/ 306 w 916"/>
              <a:gd name="T71" fmla="*/ 1190 h 1338"/>
              <a:gd name="T72" fmla="*/ 298 w 916"/>
              <a:gd name="T73" fmla="*/ 1158 h 1338"/>
              <a:gd name="T74" fmla="*/ 620 w 916"/>
              <a:gd name="T75" fmla="*/ 1158 h 1338"/>
              <a:gd name="T76" fmla="*/ 238 w 916"/>
              <a:gd name="T77" fmla="*/ 1104 h 1338"/>
              <a:gd name="T78" fmla="*/ 686 w 916"/>
              <a:gd name="T79" fmla="*/ 1046 h 1338"/>
              <a:gd name="T80" fmla="*/ 686 w 916"/>
              <a:gd name="T81" fmla="*/ 992 h 1338"/>
              <a:gd name="T82" fmla="*/ 688 w 916"/>
              <a:gd name="T83" fmla="*/ 934 h 1338"/>
              <a:gd name="T84" fmla="*/ 774 w 916"/>
              <a:gd name="T85" fmla="*/ 638 h 1338"/>
              <a:gd name="T86" fmla="*/ 706 w 916"/>
              <a:gd name="T87" fmla="*/ 834 h 1338"/>
              <a:gd name="T88" fmla="*/ 210 w 916"/>
              <a:gd name="T89" fmla="*/ 834 h 1338"/>
              <a:gd name="T90" fmla="*/ 144 w 916"/>
              <a:gd name="T91" fmla="*/ 638 h 1338"/>
              <a:gd name="T92" fmla="*/ 108 w 916"/>
              <a:gd name="T93" fmla="*/ 460 h 1338"/>
              <a:gd name="T94" fmla="*/ 124 w 916"/>
              <a:gd name="T95" fmla="*/ 354 h 1338"/>
              <a:gd name="T96" fmla="*/ 188 w 916"/>
              <a:gd name="T97" fmla="*/ 236 h 1338"/>
              <a:gd name="T98" fmla="*/ 292 w 916"/>
              <a:gd name="T99" fmla="*/ 150 h 1338"/>
              <a:gd name="T100" fmla="*/ 422 w 916"/>
              <a:gd name="T101" fmla="*/ 110 h 1338"/>
              <a:gd name="T102" fmla="*/ 530 w 916"/>
              <a:gd name="T103" fmla="*/ 114 h 1338"/>
              <a:gd name="T104" fmla="*/ 656 w 916"/>
              <a:gd name="T105" fmla="*/ 168 h 1338"/>
              <a:gd name="T106" fmla="*/ 750 w 916"/>
              <a:gd name="T107" fmla="*/ 262 h 1338"/>
              <a:gd name="T108" fmla="*/ 802 w 916"/>
              <a:gd name="T109" fmla="*/ 388 h 1338"/>
              <a:gd name="T110" fmla="*/ 808 w 916"/>
              <a:gd name="T111" fmla="*/ 502 h 1338"/>
              <a:gd name="T112" fmla="*/ 774 w 916"/>
              <a:gd name="T113" fmla="*/ 638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16" h="1338">
                <a:moveTo>
                  <a:pt x="458" y="0"/>
                </a:moveTo>
                <a:lnTo>
                  <a:pt x="458" y="0"/>
                </a:lnTo>
                <a:lnTo>
                  <a:pt x="412" y="4"/>
                </a:lnTo>
                <a:lnTo>
                  <a:pt x="366" y="10"/>
                </a:lnTo>
                <a:lnTo>
                  <a:pt x="322" y="22"/>
                </a:lnTo>
                <a:lnTo>
                  <a:pt x="280" y="38"/>
                </a:lnTo>
                <a:lnTo>
                  <a:pt x="240" y="56"/>
                </a:lnTo>
                <a:lnTo>
                  <a:pt x="202" y="80"/>
                </a:lnTo>
                <a:lnTo>
                  <a:pt x="168" y="106"/>
                </a:lnTo>
                <a:lnTo>
                  <a:pt x="136" y="136"/>
                </a:lnTo>
                <a:lnTo>
                  <a:pt x="106" y="168"/>
                </a:lnTo>
                <a:lnTo>
                  <a:pt x="80" y="204"/>
                </a:lnTo>
                <a:lnTo>
                  <a:pt x="56" y="240"/>
                </a:lnTo>
                <a:lnTo>
                  <a:pt x="36" y="280"/>
                </a:lnTo>
                <a:lnTo>
                  <a:pt x="22" y="322"/>
                </a:lnTo>
                <a:lnTo>
                  <a:pt x="10" y="366"/>
                </a:lnTo>
                <a:lnTo>
                  <a:pt x="4" y="412"/>
                </a:lnTo>
                <a:lnTo>
                  <a:pt x="0" y="460"/>
                </a:lnTo>
                <a:lnTo>
                  <a:pt x="0" y="460"/>
                </a:lnTo>
                <a:lnTo>
                  <a:pt x="2" y="484"/>
                </a:lnTo>
                <a:lnTo>
                  <a:pt x="4" y="512"/>
                </a:lnTo>
                <a:lnTo>
                  <a:pt x="6" y="538"/>
                </a:lnTo>
                <a:lnTo>
                  <a:pt x="12" y="566"/>
                </a:lnTo>
                <a:lnTo>
                  <a:pt x="18" y="592"/>
                </a:lnTo>
                <a:lnTo>
                  <a:pt x="26" y="620"/>
                </a:lnTo>
                <a:lnTo>
                  <a:pt x="34" y="648"/>
                </a:lnTo>
                <a:lnTo>
                  <a:pt x="44" y="676"/>
                </a:lnTo>
                <a:lnTo>
                  <a:pt x="44" y="676"/>
                </a:lnTo>
                <a:lnTo>
                  <a:pt x="88" y="794"/>
                </a:lnTo>
                <a:lnTo>
                  <a:pt x="102" y="840"/>
                </a:lnTo>
                <a:lnTo>
                  <a:pt x="112" y="876"/>
                </a:lnTo>
                <a:lnTo>
                  <a:pt x="118" y="910"/>
                </a:lnTo>
                <a:lnTo>
                  <a:pt x="122" y="942"/>
                </a:lnTo>
                <a:lnTo>
                  <a:pt x="124" y="976"/>
                </a:lnTo>
                <a:lnTo>
                  <a:pt x="126" y="1012"/>
                </a:lnTo>
                <a:lnTo>
                  <a:pt x="126" y="1012"/>
                </a:lnTo>
                <a:lnTo>
                  <a:pt x="126" y="1068"/>
                </a:lnTo>
                <a:lnTo>
                  <a:pt x="130" y="1096"/>
                </a:lnTo>
                <a:lnTo>
                  <a:pt x="134" y="1124"/>
                </a:lnTo>
                <a:lnTo>
                  <a:pt x="142" y="1150"/>
                </a:lnTo>
                <a:lnTo>
                  <a:pt x="148" y="1160"/>
                </a:lnTo>
                <a:lnTo>
                  <a:pt x="156" y="1172"/>
                </a:lnTo>
                <a:lnTo>
                  <a:pt x="164" y="1182"/>
                </a:lnTo>
                <a:lnTo>
                  <a:pt x="174" y="1190"/>
                </a:lnTo>
                <a:lnTo>
                  <a:pt x="184" y="1198"/>
                </a:lnTo>
                <a:lnTo>
                  <a:pt x="198" y="1202"/>
                </a:lnTo>
                <a:lnTo>
                  <a:pt x="198" y="1202"/>
                </a:lnTo>
                <a:lnTo>
                  <a:pt x="204" y="1222"/>
                </a:lnTo>
                <a:lnTo>
                  <a:pt x="212" y="1242"/>
                </a:lnTo>
                <a:lnTo>
                  <a:pt x="224" y="1260"/>
                </a:lnTo>
                <a:lnTo>
                  <a:pt x="240" y="1280"/>
                </a:lnTo>
                <a:lnTo>
                  <a:pt x="240" y="1280"/>
                </a:lnTo>
                <a:lnTo>
                  <a:pt x="256" y="1294"/>
                </a:lnTo>
                <a:lnTo>
                  <a:pt x="272" y="1306"/>
                </a:lnTo>
                <a:lnTo>
                  <a:pt x="290" y="1316"/>
                </a:lnTo>
                <a:lnTo>
                  <a:pt x="308" y="1324"/>
                </a:lnTo>
                <a:lnTo>
                  <a:pt x="328" y="1330"/>
                </a:lnTo>
                <a:lnTo>
                  <a:pt x="350" y="1334"/>
                </a:lnTo>
                <a:lnTo>
                  <a:pt x="374" y="1338"/>
                </a:lnTo>
                <a:lnTo>
                  <a:pt x="398" y="1338"/>
                </a:lnTo>
                <a:lnTo>
                  <a:pt x="520" y="1338"/>
                </a:lnTo>
                <a:lnTo>
                  <a:pt x="520" y="1338"/>
                </a:lnTo>
                <a:lnTo>
                  <a:pt x="544" y="1338"/>
                </a:lnTo>
                <a:lnTo>
                  <a:pt x="568" y="1334"/>
                </a:lnTo>
                <a:lnTo>
                  <a:pt x="588" y="1330"/>
                </a:lnTo>
                <a:lnTo>
                  <a:pt x="610" y="1324"/>
                </a:lnTo>
                <a:lnTo>
                  <a:pt x="628" y="1316"/>
                </a:lnTo>
                <a:lnTo>
                  <a:pt x="646" y="1306"/>
                </a:lnTo>
                <a:lnTo>
                  <a:pt x="662" y="1294"/>
                </a:lnTo>
                <a:lnTo>
                  <a:pt x="676" y="1280"/>
                </a:lnTo>
                <a:lnTo>
                  <a:pt x="676" y="1280"/>
                </a:lnTo>
                <a:lnTo>
                  <a:pt x="694" y="1260"/>
                </a:lnTo>
                <a:lnTo>
                  <a:pt x="706" y="1242"/>
                </a:lnTo>
                <a:lnTo>
                  <a:pt x="714" y="1222"/>
                </a:lnTo>
                <a:lnTo>
                  <a:pt x="720" y="1202"/>
                </a:lnTo>
                <a:lnTo>
                  <a:pt x="720" y="1202"/>
                </a:lnTo>
                <a:lnTo>
                  <a:pt x="734" y="1198"/>
                </a:lnTo>
                <a:lnTo>
                  <a:pt x="744" y="1190"/>
                </a:lnTo>
                <a:lnTo>
                  <a:pt x="754" y="1182"/>
                </a:lnTo>
                <a:lnTo>
                  <a:pt x="762" y="1172"/>
                </a:lnTo>
                <a:lnTo>
                  <a:pt x="768" y="1160"/>
                </a:lnTo>
                <a:lnTo>
                  <a:pt x="774" y="1150"/>
                </a:lnTo>
                <a:lnTo>
                  <a:pt x="784" y="1124"/>
                </a:lnTo>
                <a:lnTo>
                  <a:pt x="788" y="1096"/>
                </a:lnTo>
                <a:lnTo>
                  <a:pt x="792" y="1068"/>
                </a:lnTo>
                <a:lnTo>
                  <a:pt x="792" y="1012"/>
                </a:lnTo>
                <a:lnTo>
                  <a:pt x="792" y="1012"/>
                </a:lnTo>
                <a:lnTo>
                  <a:pt x="792" y="976"/>
                </a:lnTo>
                <a:lnTo>
                  <a:pt x="794" y="942"/>
                </a:lnTo>
                <a:lnTo>
                  <a:pt x="798" y="910"/>
                </a:lnTo>
                <a:lnTo>
                  <a:pt x="806" y="876"/>
                </a:lnTo>
                <a:lnTo>
                  <a:pt x="816" y="840"/>
                </a:lnTo>
                <a:lnTo>
                  <a:pt x="830" y="794"/>
                </a:lnTo>
                <a:lnTo>
                  <a:pt x="874" y="676"/>
                </a:lnTo>
                <a:lnTo>
                  <a:pt x="874" y="676"/>
                </a:lnTo>
                <a:lnTo>
                  <a:pt x="884" y="648"/>
                </a:lnTo>
                <a:lnTo>
                  <a:pt x="892" y="620"/>
                </a:lnTo>
                <a:lnTo>
                  <a:pt x="900" y="592"/>
                </a:lnTo>
                <a:lnTo>
                  <a:pt x="906" y="566"/>
                </a:lnTo>
                <a:lnTo>
                  <a:pt x="910" y="538"/>
                </a:lnTo>
                <a:lnTo>
                  <a:pt x="914" y="512"/>
                </a:lnTo>
                <a:lnTo>
                  <a:pt x="916" y="484"/>
                </a:lnTo>
                <a:lnTo>
                  <a:pt x="916" y="460"/>
                </a:lnTo>
                <a:lnTo>
                  <a:pt x="916" y="460"/>
                </a:lnTo>
                <a:lnTo>
                  <a:pt x="914" y="412"/>
                </a:lnTo>
                <a:lnTo>
                  <a:pt x="908" y="366"/>
                </a:lnTo>
                <a:lnTo>
                  <a:pt x="896" y="322"/>
                </a:lnTo>
                <a:lnTo>
                  <a:pt x="880" y="280"/>
                </a:lnTo>
                <a:lnTo>
                  <a:pt x="862" y="240"/>
                </a:lnTo>
                <a:lnTo>
                  <a:pt x="838" y="204"/>
                </a:lnTo>
                <a:lnTo>
                  <a:pt x="812" y="168"/>
                </a:lnTo>
                <a:lnTo>
                  <a:pt x="782" y="136"/>
                </a:lnTo>
                <a:lnTo>
                  <a:pt x="750" y="106"/>
                </a:lnTo>
                <a:lnTo>
                  <a:pt x="714" y="80"/>
                </a:lnTo>
                <a:lnTo>
                  <a:pt x="676" y="56"/>
                </a:lnTo>
                <a:lnTo>
                  <a:pt x="636" y="38"/>
                </a:lnTo>
                <a:lnTo>
                  <a:pt x="594" y="22"/>
                </a:lnTo>
                <a:lnTo>
                  <a:pt x="550" y="10"/>
                </a:lnTo>
                <a:lnTo>
                  <a:pt x="506" y="4"/>
                </a:lnTo>
                <a:lnTo>
                  <a:pt x="458" y="0"/>
                </a:lnTo>
                <a:lnTo>
                  <a:pt x="458" y="0"/>
                </a:lnTo>
                <a:close/>
                <a:moveTo>
                  <a:pt x="620" y="1158"/>
                </a:moveTo>
                <a:lnTo>
                  <a:pt x="620" y="1158"/>
                </a:lnTo>
                <a:lnTo>
                  <a:pt x="620" y="1164"/>
                </a:lnTo>
                <a:lnTo>
                  <a:pt x="618" y="1174"/>
                </a:lnTo>
                <a:lnTo>
                  <a:pt x="612" y="1190"/>
                </a:lnTo>
                <a:lnTo>
                  <a:pt x="606" y="1198"/>
                </a:lnTo>
                <a:lnTo>
                  <a:pt x="600" y="1206"/>
                </a:lnTo>
                <a:lnTo>
                  <a:pt x="600" y="1206"/>
                </a:lnTo>
                <a:lnTo>
                  <a:pt x="594" y="1212"/>
                </a:lnTo>
                <a:lnTo>
                  <a:pt x="586" y="1218"/>
                </a:lnTo>
                <a:lnTo>
                  <a:pt x="568" y="1224"/>
                </a:lnTo>
                <a:lnTo>
                  <a:pt x="546" y="1230"/>
                </a:lnTo>
                <a:lnTo>
                  <a:pt x="520" y="1232"/>
                </a:lnTo>
                <a:lnTo>
                  <a:pt x="398" y="1232"/>
                </a:lnTo>
                <a:lnTo>
                  <a:pt x="398" y="1232"/>
                </a:lnTo>
                <a:lnTo>
                  <a:pt x="382" y="1230"/>
                </a:lnTo>
                <a:lnTo>
                  <a:pt x="368" y="1230"/>
                </a:lnTo>
                <a:lnTo>
                  <a:pt x="356" y="1226"/>
                </a:lnTo>
                <a:lnTo>
                  <a:pt x="344" y="1222"/>
                </a:lnTo>
                <a:lnTo>
                  <a:pt x="334" y="1218"/>
                </a:lnTo>
                <a:lnTo>
                  <a:pt x="326" y="1214"/>
                </a:lnTo>
                <a:lnTo>
                  <a:pt x="314" y="1202"/>
                </a:lnTo>
                <a:lnTo>
                  <a:pt x="306" y="1190"/>
                </a:lnTo>
                <a:lnTo>
                  <a:pt x="300" y="1178"/>
                </a:lnTo>
                <a:lnTo>
                  <a:pt x="298" y="1168"/>
                </a:lnTo>
                <a:lnTo>
                  <a:pt x="298" y="1158"/>
                </a:lnTo>
                <a:lnTo>
                  <a:pt x="298" y="1158"/>
                </a:lnTo>
                <a:lnTo>
                  <a:pt x="298" y="1156"/>
                </a:lnTo>
                <a:lnTo>
                  <a:pt x="620" y="1156"/>
                </a:lnTo>
                <a:lnTo>
                  <a:pt x="620" y="1156"/>
                </a:lnTo>
                <a:lnTo>
                  <a:pt x="620" y="1158"/>
                </a:lnTo>
                <a:lnTo>
                  <a:pt x="620" y="1158"/>
                </a:lnTo>
                <a:close/>
                <a:moveTo>
                  <a:pt x="678" y="1104"/>
                </a:moveTo>
                <a:lnTo>
                  <a:pt x="238" y="1104"/>
                </a:lnTo>
                <a:lnTo>
                  <a:pt x="238" y="1104"/>
                </a:lnTo>
                <a:lnTo>
                  <a:pt x="236" y="1084"/>
                </a:lnTo>
                <a:lnTo>
                  <a:pt x="232" y="1046"/>
                </a:lnTo>
                <a:lnTo>
                  <a:pt x="686" y="1046"/>
                </a:lnTo>
                <a:lnTo>
                  <a:pt x="686" y="1046"/>
                </a:lnTo>
                <a:lnTo>
                  <a:pt x="682" y="1084"/>
                </a:lnTo>
                <a:lnTo>
                  <a:pt x="678" y="1104"/>
                </a:lnTo>
                <a:lnTo>
                  <a:pt x="678" y="1104"/>
                </a:lnTo>
                <a:close/>
                <a:moveTo>
                  <a:pt x="686" y="992"/>
                </a:moveTo>
                <a:lnTo>
                  <a:pt x="232" y="992"/>
                </a:lnTo>
                <a:lnTo>
                  <a:pt x="232" y="992"/>
                </a:lnTo>
                <a:lnTo>
                  <a:pt x="230" y="934"/>
                </a:lnTo>
                <a:lnTo>
                  <a:pt x="688" y="934"/>
                </a:lnTo>
                <a:lnTo>
                  <a:pt x="688" y="934"/>
                </a:lnTo>
                <a:lnTo>
                  <a:pt x="686" y="992"/>
                </a:lnTo>
                <a:lnTo>
                  <a:pt x="686" y="992"/>
                </a:lnTo>
                <a:close/>
                <a:moveTo>
                  <a:pt x="774" y="638"/>
                </a:moveTo>
                <a:lnTo>
                  <a:pt x="774" y="638"/>
                </a:lnTo>
                <a:lnTo>
                  <a:pt x="744" y="716"/>
                </a:lnTo>
                <a:lnTo>
                  <a:pt x="722" y="780"/>
                </a:lnTo>
                <a:lnTo>
                  <a:pt x="706" y="834"/>
                </a:lnTo>
                <a:lnTo>
                  <a:pt x="696" y="882"/>
                </a:lnTo>
                <a:lnTo>
                  <a:pt x="222" y="882"/>
                </a:lnTo>
                <a:lnTo>
                  <a:pt x="222" y="882"/>
                </a:lnTo>
                <a:lnTo>
                  <a:pt x="210" y="834"/>
                </a:lnTo>
                <a:lnTo>
                  <a:pt x="194" y="780"/>
                </a:lnTo>
                <a:lnTo>
                  <a:pt x="172" y="716"/>
                </a:lnTo>
                <a:lnTo>
                  <a:pt x="144" y="638"/>
                </a:lnTo>
                <a:lnTo>
                  <a:pt x="144" y="638"/>
                </a:lnTo>
                <a:lnTo>
                  <a:pt x="128" y="592"/>
                </a:lnTo>
                <a:lnTo>
                  <a:pt x="116" y="546"/>
                </a:lnTo>
                <a:lnTo>
                  <a:pt x="110" y="502"/>
                </a:lnTo>
                <a:lnTo>
                  <a:pt x="108" y="460"/>
                </a:lnTo>
                <a:lnTo>
                  <a:pt x="108" y="460"/>
                </a:lnTo>
                <a:lnTo>
                  <a:pt x="110" y="424"/>
                </a:lnTo>
                <a:lnTo>
                  <a:pt x="114" y="388"/>
                </a:lnTo>
                <a:lnTo>
                  <a:pt x="124" y="354"/>
                </a:lnTo>
                <a:lnTo>
                  <a:pt x="136" y="322"/>
                </a:lnTo>
                <a:lnTo>
                  <a:pt x="150" y="292"/>
                </a:lnTo>
                <a:lnTo>
                  <a:pt x="168" y="262"/>
                </a:lnTo>
                <a:lnTo>
                  <a:pt x="188" y="236"/>
                </a:lnTo>
                <a:lnTo>
                  <a:pt x="210" y="210"/>
                </a:lnTo>
                <a:lnTo>
                  <a:pt x="236" y="188"/>
                </a:lnTo>
                <a:lnTo>
                  <a:pt x="262" y="168"/>
                </a:lnTo>
                <a:lnTo>
                  <a:pt x="292" y="150"/>
                </a:lnTo>
                <a:lnTo>
                  <a:pt x="322" y="136"/>
                </a:lnTo>
                <a:lnTo>
                  <a:pt x="354" y="124"/>
                </a:lnTo>
                <a:lnTo>
                  <a:pt x="388" y="114"/>
                </a:lnTo>
                <a:lnTo>
                  <a:pt x="422" y="110"/>
                </a:lnTo>
                <a:lnTo>
                  <a:pt x="458" y="108"/>
                </a:lnTo>
                <a:lnTo>
                  <a:pt x="458" y="108"/>
                </a:lnTo>
                <a:lnTo>
                  <a:pt x="494" y="110"/>
                </a:lnTo>
                <a:lnTo>
                  <a:pt x="530" y="114"/>
                </a:lnTo>
                <a:lnTo>
                  <a:pt x="564" y="124"/>
                </a:lnTo>
                <a:lnTo>
                  <a:pt x="596" y="136"/>
                </a:lnTo>
                <a:lnTo>
                  <a:pt x="626" y="150"/>
                </a:lnTo>
                <a:lnTo>
                  <a:pt x="656" y="168"/>
                </a:lnTo>
                <a:lnTo>
                  <a:pt x="682" y="188"/>
                </a:lnTo>
                <a:lnTo>
                  <a:pt x="708" y="210"/>
                </a:lnTo>
                <a:lnTo>
                  <a:pt x="730" y="236"/>
                </a:lnTo>
                <a:lnTo>
                  <a:pt x="750" y="262"/>
                </a:lnTo>
                <a:lnTo>
                  <a:pt x="768" y="292"/>
                </a:lnTo>
                <a:lnTo>
                  <a:pt x="782" y="322"/>
                </a:lnTo>
                <a:lnTo>
                  <a:pt x="794" y="354"/>
                </a:lnTo>
                <a:lnTo>
                  <a:pt x="802" y="388"/>
                </a:lnTo>
                <a:lnTo>
                  <a:pt x="808" y="424"/>
                </a:lnTo>
                <a:lnTo>
                  <a:pt x="810" y="460"/>
                </a:lnTo>
                <a:lnTo>
                  <a:pt x="810" y="460"/>
                </a:lnTo>
                <a:lnTo>
                  <a:pt x="808" y="502"/>
                </a:lnTo>
                <a:lnTo>
                  <a:pt x="800" y="546"/>
                </a:lnTo>
                <a:lnTo>
                  <a:pt x="790" y="592"/>
                </a:lnTo>
                <a:lnTo>
                  <a:pt x="774" y="638"/>
                </a:lnTo>
                <a:lnTo>
                  <a:pt x="774" y="638"/>
                </a:lnTo>
                <a:close/>
              </a:path>
            </a:pathLst>
          </a:custGeom>
          <a:solidFill>
            <a:schemeClr val="bg1"/>
          </a:solidFill>
          <a:ln>
            <a:noFill/>
          </a:ln>
          <a:effectLst/>
        </p:spPr>
        <p:txBody>
          <a:bodyPr vert="horz" wrap="square" lIns="91440" tIns="45720" rIns="91440" bIns="45720" numCol="1" anchor="t" anchorCtr="0" compatLnSpc="1">
            <a:prstTxWarp prst="textNoShape">
              <a:avLst/>
            </a:prstTxWarp>
          </a:bodyPr>
          <a:lstStyle/>
          <a:p>
            <a:endParaRPr lang="zh-CN" altLang="en-US">
              <a:solidFill>
                <a:schemeClr val="tx1">
                  <a:lumMod val="50000"/>
                  <a:lumOff val="50000"/>
                </a:schemeClr>
              </a:solidFill>
            </a:endParaRPr>
          </a:p>
        </p:txBody>
      </p:sp>
    </p:spTree>
    <p:extLst>
      <p:ext uri="{BB962C8B-B14F-4D97-AF65-F5344CB8AC3E}">
        <p14:creationId xmlns:p14="http://schemas.microsoft.com/office/powerpoint/2010/main" val="265657666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rLst="">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rLst="">
                                      <p:cBhvr>
                                        <p:cTn id="11" dur="500"/>
                                        <p:tgtEl>
                                          <p:spTgt spid="8"/>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rLst="">
                                      <p:cBhvr>
                                        <p:cTn id="15" dur="500"/>
                                        <p:tgtEl>
                                          <p:spTgt spid="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rLst="">
                                      <p:cBhvr>
                                        <p:cTn id="19" dur="500"/>
                                        <p:tgtEl>
                                          <p:spTgt spid="10"/>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up)" prLst="">
                                      <p:cBhvr>
                                        <p:cTn id="23" dur="500"/>
                                        <p:tgtEl>
                                          <p:spTgt spid="1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rLst="">
                                      <p:cBhvr>
                                        <p:cTn id="27" dur="500"/>
                                        <p:tgtEl>
                                          <p:spTgt spid="16"/>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up)" prLst="">
                                      <p:cBhvr>
                                        <p:cTn id="31" dur="500"/>
                                        <p:tgtEl>
                                          <p:spTgt spid="17"/>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rLst="">
                                      <p:cBhvr>
                                        <p:cTn id="3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5" grpId="0" animBg="1"/>
      <p:bldP spid="16" grpId="0"/>
      <p:bldP spid="17" grpId="0" animBg="1"/>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9" name="矩形 8"/>
          <p:cNvSpPr/>
          <p:nvPr/>
        </p:nvSpPr>
        <p:spPr>
          <a:xfrm>
            <a:off x="806735" y="2654922"/>
            <a:ext cx="4432674" cy="2055410"/>
          </a:xfrm>
          <a:prstGeom prst="rect">
            <a:avLst/>
          </a:prstGeom>
          <a:noFill/>
        </p:spPr>
        <p:txBody>
          <a:bodyPr wrap="square" rtlCol="0" anchor="ctr">
            <a:normAutofit/>
          </a:bodyPr>
          <a:lstStyle/>
          <a:p>
            <a:pPr>
              <a:lnSpc>
                <a:spcPct val="120000"/>
              </a:lnSpc>
            </a:pPr>
            <a:r>
              <a:rPr lang="zh-CN" altLang="en-US" sz="4400" b="1" spc="200" dirty="0">
                <a:solidFill>
                  <a:schemeClr val="tx1">
                    <a:lumMod val="65000"/>
                    <a:lumOff val="35000"/>
                  </a:schemeClr>
                </a:solidFill>
              </a:rPr>
              <a:t>互联网未来十年</a:t>
            </a:r>
            <a:endParaRPr lang="en-US" altLang="zh-CN" sz="4400" b="1" spc="200" dirty="0">
              <a:solidFill>
                <a:schemeClr val="tx1">
                  <a:lumMod val="65000"/>
                  <a:lumOff val="35000"/>
                </a:schemeClr>
              </a:solidFill>
            </a:endParaRPr>
          </a:p>
        </p:txBody>
      </p:sp>
      <p:sp>
        <p:nvSpPr>
          <p:cNvPr id="11" name="文本框 10"/>
          <p:cNvSpPr txBox="1"/>
          <p:nvPr/>
        </p:nvSpPr>
        <p:spPr>
          <a:xfrm>
            <a:off x="1196601" y="2136244"/>
            <a:ext cx="3295028" cy="518678"/>
          </a:xfrm>
          <a:prstGeom prst="rect">
            <a:avLst/>
          </a:prstGeom>
          <a:noFill/>
        </p:spPr>
        <p:txBody>
          <a:bodyPr wrap="square" rtlCol="0">
            <a:spAutoFit/>
          </a:bodyPr>
          <a:lstStyle/>
          <a:p>
            <a:r>
              <a:rPr lang="en-US" altLang="zh-CN" sz="2800" b="1" dirty="0">
                <a:gradFill flip="none" rotWithShape="1">
                  <a:gsLst>
                    <a:gs pos="0">
                      <a:srgbClr val="C473EB"/>
                    </a:gs>
                    <a:gs pos="100000">
                      <a:srgbClr val="7E85E8"/>
                    </a:gs>
                  </a:gsLst>
                  <a:lin ang="0" scaled="1"/>
                  <a:tileRect/>
                </a:gradFill>
              </a:rPr>
              <a:t>Part 3</a:t>
            </a:r>
          </a:p>
        </p:txBody>
      </p:sp>
      <p:sp>
        <p:nvSpPr>
          <p:cNvPr id="12" name="矩形: 圆角 11"/>
          <p:cNvSpPr/>
          <p:nvPr/>
        </p:nvSpPr>
        <p:spPr>
          <a:xfrm>
            <a:off x="1274679" y="4855183"/>
            <a:ext cx="1590675" cy="374631"/>
          </a:xfrm>
          <a:prstGeom prst="roundRect">
            <a:avLst>
              <a:gd name="adj" fmla="val 50000"/>
            </a:avLst>
          </a:prstGeom>
          <a:solidFill>
            <a:srgbClr val="F9B48D"/>
          </a:solidFill>
          <a:ln>
            <a:noFill/>
          </a:ln>
          <a:effectLst>
            <a:outerShdw blurRad="127000" algn="ctr" rotWithShape="0">
              <a:srgbClr val="F9B48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lumMod val="95000"/>
                  </a:schemeClr>
                </a:solidFill>
              </a:rPr>
              <a:t>第</a:t>
            </a:r>
            <a:r>
              <a:rPr lang="en-US" altLang="zh-CN" sz="1400" b="1" dirty="0">
                <a:solidFill>
                  <a:schemeClr val="bg1">
                    <a:lumMod val="95000"/>
                  </a:schemeClr>
                </a:solidFill>
              </a:rPr>
              <a:t>3</a:t>
            </a:r>
            <a:r>
              <a:rPr lang="zh-CN" altLang="en-US" sz="1400" b="1" dirty="0">
                <a:solidFill>
                  <a:schemeClr val="bg1">
                    <a:lumMod val="95000"/>
                  </a:schemeClr>
                </a:solidFill>
              </a:rPr>
              <a:t>部分</a:t>
            </a:r>
          </a:p>
        </p:txBody>
      </p:sp>
      <p:pic>
        <p:nvPicPr>
          <p:cNvPr id="14" name="Picture 8" descr="http://img.hb.aicdn.com/ebf830080095eefe82f4a5f85a61d138b6f314501467e-zaM9do"/>
          <p:cNvPicPr/>
          <p:nvPr/>
        </p:nvPicPr>
        <p:blipFill>
          <a:blip r:embed="rId3"/>
          <a:srcRect/>
          <a:stretch>
            <a:fillRect/>
          </a:stretch>
        </p:blipFill>
        <p:spPr>
          <a:xfrm>
            <a:off x="5784351" y="1557331"/>
            <a:ext cx="5455441" cy="4052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49504"/>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sp>
        <p:nvSpPr>
          <p:cNvPr id="43" name="文本框 3"/>
          <p:cNvSpPr txBox="1"/>
          <p:nvPr/>
        </p:nvSpPr>
        <p:spPr>
          <a:xfrm>
            <a:off x="909319" y="840056"/>
            <a:ext cx="10172734" cy="391967"/>
          </a:xfrm>
          <a:prstGeom prst="rect">
            <a:avLst/>
          </a:prstGeom>
          <a:noFill/>
        </p:spPr>
        <p:txBody>
          <a:bodyPr wrap="square" rtlCol="0">
            <a:spAutoFit/>
          </a:bodyPr>
          <a:lstStyle>
            <a:defPPr>
              <a:defRPr lang="zh-CN"/>
            </a:defPPr>
            <a:lvl1pPr>
              <a:lnSpc>
                <a:spcPct val="120000"/>
              </a:lnSpc>
              <a:defRPr sz="3200" b="1" spc="200">
                <a:solidFill>
                  <a:schemeClr val="tx1">
                    <a:lumMod val="65000"/>
                    <a:lumOff val="35000"/>
                  </a:schemeClr>
                </a:solidFill>
              </a:defRPr>
            </a:lvl1pPr>
          </a:lstStyle>
          <a:p>
            <a:pPr algn="ctr"/>
            <a:r>
              <a:rPr lang="zh-CN" altLang="en-US" sz="1800" dirty="0">
                <a:gradFill>
                  <a:gsLst>
                    <a:gs pos="0">
                      <a:srgbClr val="C473EB"/>
                    </a:gs>
                    <a:gs pos="100000">
                      <a:srgbClr val="7E85E8"/>
                    </a:gs>
                  </a:gsLst>
                  <a:lin ang="0" scaled="1"/>
                  <a:tileRect/>
                </a:gradFill>
                <a:latin typeface="Century Gothic"/>
                <a:ea typeface="微软雅黑"/>
              </a:rPr>
              <a:t>互联网未来十年</a:t>
            </a:r>
            <a:endParaRPr lang="en-US" altLang="zh-CN" sz="1800" dirty="0">
              <a:gradFill>
                <a:gsLst>
                  <a:gs pos="0">
                    <a:srgbClr val="C473EB"/>
                  </a:gs>
                  <a:gs pos="100000">
                    <a:srgbClr val="7E85E8"/>
                  </a:gs>
                </a:gsLst>
                <a:lin ang="0" scaled="1"/>
                <a:tileRect/>
              </a:gradFill>
              <a:latin typeface="Century Gothic"/>
              <a:ea typeface="微软雅黑"/>
            </a:endParaRPr>
          </a:p>
        </p:txBody>
      </p:sp>
      <p:sp>
        <p:nvSpPr>
          <p:cNvPr id="5" name="文本框 4">
            <a:extLst>
              <a:ext uri="{FF2B5EF4-FFF2-40B4-BE49-F238E27FC236}">
                <a16:creationId xmlns:a16="http://schemas.microsoft.com/office/drawing/2014/main" id="{36A9D8D3-C2DD-CDE4-DF98-6DD07653DF3E}"/>
              </a:ext>
            </a:extLst>
          </p:cNvPr>
          <p:cNvSpPr txBox="1"/>
          <p:nvPr/>
        </p:nvSpPr>
        <p:spPr>
          <a:xfrm>
            <a:off x="748145" y="2474893"/>
            <a:ext cx="6096000" cy="1815882"/>
          </a:xfrm>
          <a:prstGeom prst="rect">
            <a:avLst/>
          </a:prstGeom>
          <a:noFill/>
        </p:spPr>
        <p:txBody>
          <a:bodyPr wrap="square">
            <a:spAutoFit/>
          </a:bodyPr>
          <a:lstStyle/>
          <a:p>
            <a:r>
              <a:rPr lang="zh-CN" altLang="en-US" sz="2800" dirty="0"/>
              <a:t>互联网未来发展趋势：未来十年是消费互联网向产业互联网迭代的十年。同时互联网也会向专业化、精细化和物联网等方向深入发展。</a:t>
            </a:r>
          </a:p>
        </p:txBody>
      </p:sp>
      <p:pic>
        <p:nvPicPr>
          <p:cNvPr id="6" name="图片 5">
            <a:extLst>
              <a:ext uri="{FF2B5EF4-FFF2-40B4-BE49-F238E27FC236}">
                <a16:creationId xmlns:a16="http://schemas.microsoft.com/office/drawing/2014/main" id="{4E8D5A2D-7363-D417-D3BB-9FD92634F631}"/>
              </a:ext>
            </a:extLst>
          </p:cNvPr>
          <p:cNvPicPr>
            <a:picLocks noChangeAspect="1"/>
          </p:cNvPicPr>
          <p:nvPr/>
        </p:nvPicPr>
        <p:blipFill>
          <a:blip r:embed="rId3"/>
          <a:stretch>
            <a:fillRect/>
          </a:stretch>
        </p:blipFill>
        <p:spPr>
          <a:xfrm>
            <a:off x="7428719" y="2596699"/>
            <a:ext cx="2890233" cy="2939220"/>
          </a:xfrm>
          <a:prstGeom prst="rect">
            <a:avLst/>
          </a:prstGeom>
        </p:spPr>
      </p:pic>
    </p:spTree>
    <p:extLst>
      <p:ext uri="{BB962C8B-B14F-4D97-AF65-F5344CB8AC3E}">
        <p14:creationId xmlns:p14="http://schemas.microsoft.com/office/powerpoint/2010/main" val="240317775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sp>
        <p:nvSpPr>
          <p:cNvPr id="43" name="文本框 3"/>
          <p:cNvSpPr txBox="1"/>
          <p:nvPr/>
        </p:nvSpPr>
        <p:spPr>
          <a:xfrm>
            <a:off x="909319" y="840056"/>
            <a:ext cx="10172734" cy="391967"/>
          </a:xfrm>
          <a:prstGeom prst="rect">
            <a:avLst/>
          </a:prstGeom>
          <a:noFill/>
        </p:spPr>
        <p:txBody>
          <a:bodyPr wrap="square" rtlCol="0">
            <a:spAutoFit/>
          </a:bodyPr>
          <a:lstStyle>
            <a:defPPr>
              <a:defRPr lang="zh-CN"/>
            </a:defPPr>
            <a:lvl1pPr>
              <a:lnSpc>
                <a:spcPct val="120000"/>
              </a:lnSpc>
              <a:defRPr sz="3200" b="1" spc="200">
                <a:solidFill>
                  <a:schemeClr val="tx1">
                    <a:lumMod val="65000"/>
                    <a:lumOff val="35000"/>
                  </a:schemeClr>
                </a:solidFill>
              </a:defRPr>
            </a:lvl1p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200" normalizeH="0" baseline="0" noProof="0" dirty="0">
                <a:ln>
                  <a:noFill/>
                </a:ln>
                <a:gradFill>
                  <a:gsLst>
                    <a:gs pos="0">
                      <a:srgbClr val="C473EB"/>
                    </a:gs>
                    <a:gs pos="100000">
                      <a:srgbClr val="7E85E8"/>
                    </a:gs>
                  </a:gsLst>
                  <a:lin ang="0" scaled="1"/>
                  <a:tileRect/>
                </a:gradFill>
                <a:effectLst/>
                <a:uLnTx/>
                <a:uFillTx/>
                <a:latin typeface="Century Gothic"/>
                <a:ea typeface="微软雅黑"/>
                <a:cs typeface="+mn-cs"/>
              </a:rPr>
              <a:t>互联网未来十年</a:t>
            </a:r>
            <a:endParaRPr kumimoji="0" lang="en-US" altLang="zh-CN" sz="1800" b="1" i="0" u="none" strike="noStrike" kern="1200" cap="none" spc="200" normalizeH="0" baseline="0" noProof="0" dirty="0">
              <a:ln>
                <a:noFill/>
              </a:ln>
              <a:gradFill>
                <a:gsLst>
                  <a:gs pos="0">
                    <a:srgbClr val="C473EB"/>
                  </a:gs>
                  <a:gs pos="100000">
                    <a:srgbClr val="7E85E8"/>
                  </a:gs>
                </a:gsLst>
                <a:lin ang="0" scaled="1"/>
                <a:tileRect/>
              </a:gradFill>
              <a:effectLst/>
              <a:uLnTx/>
              <a:uFillTx/>
              <a:latin typeface="Century Gothic"/>
              <a:ea typeface="微软雅黑"/>
              <a:cs typeface="+mn-cs"/>
            </a:endParaRPr>
          </a:p>
        </p:txBody>
      </p:sp>
      <p:sp>
        <p:nvSpPr>
          <p:cNvPr id="3" name="TextBox 35">
            <a:extLst>
              <a:ext uri="{FF2B5EF4-FFF2-40B4-BE49-F238E27FC236}">
                <a16:creationId xmlns:a16="http://schemas.microsoft.com/office/drawing/2014/main" id="{46B760D4-C858-E714-CF0C-332511DE9EF7}"/>
              </a:ext>
            </a:extLst>
          </p:cNvPr>
          <p:cNvSpPr txBox="1"/>
          <p:nvPr/>
        </p:nvSpPr>
        <p:spPr>
          <a:xfrm>
            <a:off x="4462765" y="2709109"/>
            <a:ext cx="4048995" cy="564898"/>
          </a:xfrm>
          <a:prstGeom prst="rect">
            <a:avLst/>
          </a:prstGeom>
          <a:noFill/>
        </p:spPr>
        <p:txBody>
          <a:bodyPr wrap="square" rtlCol="0">
            <a:spAutoFit/>
          </a:bodyPr>
          <a:lstStyle/>
          <a:p>
            <a:pPr lvl="0" algn="l" defTabSz="1216025" eaLnBrk="1" hangingPunct="1">
              <a:lnSpc>
                <a:spcPct val="120000"/>
              </a:lnSpc>
              <a:spcBef>
                <a:spcPct val="20000"/>
              </a:spcBef>
            </a:pPr>
            <a:r>
              <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发展趋势</a:t>
            </a:r>
            <a:r>
              <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 </a:t>
            </a:r>
          </a:p>
        </p:txBody>
      </p:sp>
      <p:sp>
        <p:nvSpPr>
          <p:cNvPr id="4" name="TextBox 37">
            <a:extLst>
              <a:ext uri="{FF2B5EF4-FFF2-40B4-BE49-F238E27FC236}">
                <a16:creationId xmlns:a16="http://schemas.microsoft.com/office/drawing/2014/main" id="{57B91FB2-BED7-5280-0DA0-16976337A41D}"/>
              </a:ext>
            </a:extLst>
          </p:cNvPr>
          <p:cNvSpPr txBox="1"/>
          <p:nvPr/>
        </p:nvSpPr>
        <p:spPr>
          <a:xfrm>
            <a:off x="4462764" y="4026498"/>
            <a:ext cx="4104931" cy="564898"/>
          </a:xfrm>
          <a:prstGeom prst="rect">
            <a:avLst/>
          </a:prstGeom>
          <a:noFill/>
        </p:spPr>
        <p:txBody>
          <a:bodyPr wrap="square" rtlCol="0">
            <a:spAutoFit/>
          </a:bodyPr>
          <a:lstStyle/>
          <a:p>
            <a:pPr lvl="0" algn="l" defTabSz="1216025" eaLnBrk="1" hangingPunct="1">
              <a:lnSpc>
                <a:spcPct val="120000"/>
              </a:lnSpc>
              <a:spcBef>
                <a:spcPct val="20000"/>
              </a:spcBef>
            </a:pPr>
            <a:r>
              <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个人机遇</a:t>
            </a:r>
            <a:r>
              <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grpSp>
        <p:nvGrpSpPr>
          <p:cNvPr id="5" name="Group 43">
            <a:extLst>
              <a:ext uri="{FF2B5EF4-FFF2-40B4-BE49-F238E27FC236}">
                <a16:creationId xmlns:a16="http://schemas.microsoft.com/office/drawing/2014/main" id="{944E29DC-510E-8410-9D02-0789067A9C56}"/>
              </a:ext>
            </a:extLst>
          </p:cNvPr>
          <p:cNvGrpSpPr/>
          <p:nvPr/>
        </p:nvGrpSpPr>
        <p:grpSpPr>
          <a:xfrm>
            <a:off x="3379066" y="2723053"/>
            <a:ext cx="608330" cy="591185"/>
            <a:chOff x="860271" y="1518068"/>
            <a:chExt cx="493370" cy="479245"/>
          </a:xfrm>
        </p:grpSpPr>
        <p:sp>
          <p:nvSpPr>
            <p:cNvPr id="6" name="Rounded Rectangle 44">
              <a:extLst>
                <a:ext uri="{FF2B5EF4-FFF2-40B4-BE49-F238E27FC236}">
                  <a16:creationId xmlns:a16="http://schemas.microsoft.com/office/drawing/2014/main" id="{0A328CBF-6120-DC13-69BC-7EFC30CA29EC}"/>
                </a:ext>
              </a:extLst>
            </p:cNvPr>
            <p:cNvSpPr/>
            <p:nvPr/>
          </p:nvSpPr>
          <p:spPr>
            <a:xfrm>
              <a:off x="860271" y="1518068"/>
              <a:ext cx="493370" cy="479245"/>
            </a:xfrm>
            <a:prstGeom prst="roundRect">
              <a:avLst/>
            </a:prstGeom>
            <a:solidFill>
              <a:srgbClr val="C473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FontAwesome" pitchFamily="2" charset="0"/>
              </a:endParaRPr>
            </a:p>
          </p:txBody>
        </p:sp>
        <p:sp>
          <p:nvSpPr>
            <p:cNvPr id="7" name="Freeform 6">
              <a:extLst>
                <a:ext uri="{FF2B5EF4-FFF2-40B4-BE49-F238E27FC236}">
                  <a16:creationId xmlns:a16="http://schemas.microsoft.com/office/drawing/2014/main" id="{11C1C376-C5B0-678D-A1AE-4E6AB06B67E3}"/>
                </a:ext>
              </a:extLst>
            </p:cNvPr>
            <p:cNvSpPr/>
            <p:nvPr/>
          </p:nvSpPr>
          <p:spPr>
            <a:xfrm>
              <a:off x="997419" y="1671965"/>
              <a:ext cx="219075" cy="171450"/>
            </a:xfrm>
            <a:custGeom>
              <a:avLst/>
              <a:gdLst/>
              <a:ahLst/>
              <a:cxnLst>
                <a:cxn ang="0">
                  <a:pos x="64" y="48"/>
                </a:cxn>
                <a:cxn ang="0">
                  <a:pos x="61" y="50"/>
                </a:cxn>
                <a:cxn ang="0">
                  <a:pos x="2" y="50"/>
                </a:cxn>
                <a:cxn ang="0">
                  <a:pos x="0" y="48"/>
                </a:cxn>
                <a:cxn ang="0">
                  <a:pos x="0" y="43"/>
                </a:cxn>
                <a:cxn ang="0">
                  <a:pos x="2" y="41"/>
                </a:cxn>
                <a:cxn ang="0">
                  <a:pos x="61" y="41"/>
                </a:cxn>
                <a:cxn ang="0">
                  <a:pos x="64" y="43"/>
                </a:cxn>
                <a:cxn ang="0">
                  <a:pos x="64" y="48"/>
                </a:cxn>
                <a:cxn ang="0">
                  <a:pos x="59" y="20"/>
                </a:cxn>
                <a:cxn ang="0">
                  <a:pos x="57" y="23"/>
                </a:cxn>
                <a:cxn ang="0">
                  <a:pos x="7" y="23"/>
                </a:cxn>
                <a:cxn ang="0">
                  <a:pos x="4" y="20"/>
                </a:cxn>
                <a:cxn ang="0">
                  <a:pos x="4" y="16"/>
                </a:cxn>
                <a:cxn ang="0">
                  <a:pos x="7" y="13"/>
                </a:cxn>
                <a:cxn ang="0">
                  <a:pos x="57" y="13"/>
                </a:cxn>
                <a:cxn ang="0">
                  <a:pos x="59" y="16"/>
                </a:cxn>
                <a:cxn ang="0">
                  <a:pos x="59" y="20"/>
                </a:cxn>
                <a:cxn ang="0">
                  <a:pos x="50" y="34"/>
                </a:cxn>
                <a:cxn ang="0">
                  <a:pos x="48" y="36"/>
                </a:cxn>
                <a:cxn ang="0">
                  <a:pos x="16" y="36"/>
                </a:cxn>
                <a:cxn ang="0">
                  <a:pos x="13" y="34"/>
                </a:cxn>
                <a:cxn ang="0">
                  <a:pos x="13" y="29"/>
                </a:cxn>
                <a:cxn ang="0">
                  <a:pos x="16" y="27"/>
                </a:cxn>
                <a:cxn ang="0">
                  <a:pos x="48" y="27"/>
                </a:cxn>
                <a:cxn ang="0">
                  <a:pos x="50" y="29"/>
                </a:cxn>
                <a:cxn ang="0">
                  <a:pos x="50" y="34"/>
                </a:cxn>
                <a:cxn ang="0">
                  <a:pos x="45" y="7"/>
                </a:cxn>
                <a:cxn ang="0">
                  <a:pos x="43" y="9"/>
                </a:cxn>
                <a:cxn ang="0">
                  <a:pos x="20" y="9"/>
                </a:cxn>
                <a:cxn ang="0">
                  <a:pos x="18" y="7"/>
                </a:cxn>
                <a:cxn ang="0">
                  <a:pos x="18" y="2"/>
                </a:cxn>
                <a:cxn ang="0">
                  <a:pos x="20" y="0"/>
                </a:cxn>
                <a:cxn ang="0">
                  <a:pos x="43" y="0"/>
                </a:cxn>
                <a:cxn ang="0">
                  <a:pos x="45" y="2"/>
                </a:cxn>
                <a:cxn ang="0">
                  <a:pos x="45" y="7"/>
                </a:cxn>
              </a:cxnLst>
              <a:rect l="0" t="0" r="r" b="b"/>
              <a:pathLst>
                <a:path w="64" h="5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grpSp>
      <p:grpSp>
        <p:nvGrpSpPr>
          <p:cNvPr id="8" name="Group 49">
            <a:extLst>
              <a:ext uri="{FF2B5EF4-FFF2-40B4-BE49-F238E27FC236}">
                <a16:creationId xmlns:a16="http://schemas.microsoft.com/office/drawing/2014/main" id="{FA8B9ABB-7BC1-3B83-9DD4-306CB24AFE01}"/>
              </a:ext>
            </a:extLst>
          </p:cNvPr>
          <p:cNvGrpSpPr/>
          <p:nvPr/>
        </p:nvGrpSpPr>
        <p:grpSpPr>
          <a:xfrm>
            <a:off x="3379066" y="4060942"/>
            <a:ext cx="608330" cy="591185"/>
            <a:chOff x="840159" y="2852760"/>
            <a:chExt cx="493370" cy="479245"/>
          </a:xfrm>
        </p:grpSpPr>
        <p:sp>
          <p:nvSpPr>
            <p:cNvPr id="9" name="Rounded Rectangle 50">
              <a:extLst>
                <a:ext uri="{FF2B5EF4-FFF2-40B4-BE49-F238E27FC236}">
                  <a16:creationId xmlns:a16="http://schemas.microsoft.com/office/drawing/2014/main" id="{68BE6243-6E5C-09F1-575D-62AADC944004}"/>
                </a:ext>
              </a:extLst>
            </p:cNvPr>
            <p:cNvSpPr/>
            <p:nvPr/>
          </p:nvSpPr>
          <p:spPr>
            <a:xfrm>
              <a:off x="840159" y="2852760"/>
              <a:ext cx="493370" cy="479245"/>
            </a:xfrm>
            <a:prstGeom prst="roundRect">
              <a:avLst/>
            </a:prstGeom>
            <a:solidFill>
              <a:srgbClr val="C473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FontAwesome" pitchFamily="2" charset="0"/>
              </a:endParaRPr>
            </a:p>
          </p:txBody>
        </p:sp>
        <p:sp>
          <p:nvSpPr>
            <p:cNvPr id="10" name="Freeform 144">
              <a:extLst>
                <a:ext uri="{FF2B5EF4-FFF2-40B4-BE49-F238E27FC236}">
                  <a16:creationId xmlns:a16="http://schemas.microsoft.com/office/drawing/2014/main" id="{37B51159-383A-B067-1D7A-9F00FC5BA239}"/>
                </a:ext>
              </a:extLst>
            </p:cNvPr>
            <p:cNvSpPr/>
            <p:nvPr/>
          </p:nvSpPr>
          <p:spPr>
            <a:xfrm>
              <a:off x="955869" y="2990792"/>
              <a:ext cx="261950" cy="203180"/>
            </a:xfrm>
            <a:custGeom>
              <a:avLst/>
              <a:gdLst/>
              <a:ahLst/>
              <a:cxnLst>
                <a:cxn ang="0">
                  <a:pos x="67" y="55"/>
                </a:cxn>
                <a:cxn ang="0">
                  <a:pos x="65" y="56"/>
                </a:cxn>
                <a:cxn ang="0">
                  <a:pos x="8" y="56"/>
                </a:cxn>
                <a:cxn ang="0">
                  <a:pos x="6" y="55"/>
                </a:cxn>
                <a:cxn ang="0">
                  <a:pos x="0" y="36"/>
                </a:cxn>
                <a:cxn ang="0">
                  <a:pos x="36" y="0"/>
                </a:cxn>
                <a:cxn ang="0">
                  <a:pos x="72" y="36"/>
                </a:cxn>
                <a:cxn ang="0">
                  <a:pos x="67" y="55"/>
                </a:cxn>
                <a:cxn ang="0">
                  <a:pos x="11" y="30"/>
                </a:cxn>
                <a:cxn ang="0">
                  <a:pos x="6" y="36"/>
                </a:cxn>
                <a:cxn ang="0">
                  <a:pos x="11" y="41"/>
                </a:cxn>
                <a:cxn ang="0">
                  <a:pos x="16" y="36"/>
                </a:cxn>
                <a:cxn ang="0">
                  <a:pos x="11" y="30"/>
                </a:cxn>
                <a:cxn ang="0">
                  <a:pos x="18" y="12"/>
                </a:cxn>
                <a:cxn ang="0">
                  <a:pos x="13" y="18"/>
                </a:cxn>
                <a:cxn ang="0">
                  <a:pos x="18" y="23"/>
                </a:cxn>
                <a:cxn ang="0">
                  <a:pos x="24" y="18"/>
                </a:cxn>
                <a:cxn ang="0">
                  <a:pos x="18" y="12"/>
                </a:cxn>
                <a:cxn ang="0">
                  <a:pos x="45" y="22"/>
                </a:cxn>
                <a:cxn ang="0">
                  <a:pos x="43" y="18"/>
                </a:cxn>
                <a:cxn ang="0">
                  <a:pos x="40" y="20"/>
                </a:cxn>
                <a:cxn ang="0">
                  <a:pos x="36" y="36"/>
                </a:cxn>
                <a:cxn ang="0">
                  <a:pos x="29" y="41"/>
                </a:cxn>
                <a:cxn ang="0">
                  <a:pos x="34" y="51"/>
                </a:cxn>
                <a:cxn ang="0">
                  <a:pos x="44" y="45"/>
                </a:cxn>
                <a:cxn ang="0">
                  <a:pos x="41" y="37"/>
                </a:cxn>
                <a:cxn ang="0">
                  <a:pos x="45" y="22"/>
                </a:cxn>
                <a:cxn ang="0">
                  <a:pos x="36" y="5"/>
                </a:cxn>
                <a:cxn ang="0">
                  <a:pos x="31" y="10"/>
                </a:cxn>
                <a:cxn ang="0">
                  <a:pos x="36" y="15"/>
                </a:cxn>
                <a:cxn ang="0">
                  <a:pos x="42" y="10"/>
                </a:cxn>
                <a:cxn ang="0">
                  <a:pos x="36" y="5"/>
                </a:cxn>
                <a:cxn ang="0">
                  <a:pos x="54" y="12"/>
                </a:cxn>
                <a:cxn ang="0">
                  <a:pos x="49" y="18"/>
                </a:cxn>
                <a:cxn ang="0">
                  <a:pos x="54" y="23"/>
                </a:cxn>
                <a:cxn ang="0">
                  <a:pos x="60" y="18"/>
                </a:cxn>
                <a:cxn ang="0">
                  <a:pos x="54" y="12"/>
                </a:cxn>
                <a:cxn ang="0">
                  <a:pos x="62" y="30"/>
                </a:cxn>
                <a:cxn ang="0">
                  <a:pos x="57" y="36"/>
                </a:cxn>
                <a:cxn ang="0">
                  <a:pos x="62" y="41"/>
                </a:cxn>
                <a:cxn ang="0">
                  <a:pos x="67" y="36"/>
                </a:cxn>
                <a:cxn ang="0">
                  <a:pos x="62" y="30"/>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spTree>
    <p:extLst>
      <p:ext uri="{BB962C8B-B14F-4D97-AF65-F5344CB8AC3E}">
        <p14:creationId xmlns:p14="http://schemas.microsoft.com/office/powerpoint/2010/main" val="2067857333"/>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sp>
        <p:nvSpPr>
          <p:cNvPr id="43" name="文本框 3"/>
          <p:cNvSpPr txBox="1"/>
          <p:nvPr/>
        </p:nvSpPr>
        <p:spPr>
          <a:xfrm>
            <a:off x="909319" y="840056"/>
            <a:ext cx="10172734" cy="391967"/>
          </a:xfrm>
          <a:prstGeom prst="rect">
            <a:avLst/>
          </a:prstGeom>
          <a:noFill/>
        </p:spPr>
        <p:txBody>
          <a:bodyPr wrap="square" rtlCol="0">
            <a:spAutoFit/>
          </a:bodyPr>
          <a:lstStyle>
            <a:defPPr>
              <a:defRPr lang="zh-CN"/>
            </a:defPPr>
            <a:lvl1pPr>
              <a:lnSpc>
                <a:spcPct val="120000"/>
              </a:lnSpc>
              <a:defRPr sz="3200" b="1" spc="200">
                <a:solidFill>
                  <a:schemeClr val="tx1">
                    <a:lumMod val="65000"/>
                    <a:lumOff val="35000"/>
                  </a:schemeClr>
                </a:solidFill>
              </a:defRPr>
            </a:lvl1p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200" normalizeH="0" baseline="0" noProof="0" dirty="0">
                <a:ln>
                  <a:noFill/>
                </a:ln>
                <a:gradFill>
                  <a:gsLst>
                    <a:gs pos="0">
                      <a:srgbClr val="C473EB"/>
                    </a:gs>
                    <a:gs pos="100000">
                      <a:srgbClr val="7E85E8"/>
                    </a:gs>
                  </a:gsLst>
                  <a:lin ang="0" scaled="1"/>
                  <a:tileRect/>
                </a:gradFill>
                <a:effectLst/>
                <a:uLnTx/>
                <a:uFillTx/>
                <a:latin typeface="Century Gothic"/>
                <a:ea typeface="微软雅黑"/>
                <a:cs typeface="+mn-cs"/>
              </a:rPr>
              <a:t>互联网未来十年</a:t>
            </a:r>
            <a:endParaRPr kumimoji="0" lang="en-US" altLang="zh-CN" sz="1800" b="1" i="0" u="none" strike="noStrike" kern="1200" cap="none" spc="200" normalizeH="0" baseline="0" noProof="0" dirty="0">
              <a:ln>
                <a:noFill/>
              </a:ln>
              <a:gradFill>
                <a:gsLst>
                  <a:gs pos="0">
                    <a:srgbClr val="C473EB"/>
                  </a:gs>
                  <a:gs pos="100000">
                    <a:srgbClr val="7E85E8"/>
                  </a:gs>
                </a:gsLst>
                <a:lin ang="0" scaled="1"/>
                <a:tileRect/>
              </a:gradFill>
              <a:effectLst/>
              <a:uLnTx/>
              <a:uFillTx/>
              <a:latin typeface="Century Gothic"/>
              <a:ea typeface="微软雅黑"/>
              <a:cs typeface="+mn-cs"/>
            </a:endParaRPr>
          </a:p>
        </p:txBody>
      </p:sp>
      <p:sp>
        <p:nvSpPr>
          <p:cNvPr id="7" name="TextBox 35">
            <a:extLst>
              <a:ext uri="{FF2B5EF4-FFF2-40B4-BE49-F238E27FC236}">
                <a16:creationId xmlns:a16="http://schemas.microsoft.com/office/drawing/2014/main" id="{D124124A-6100-85FA-5D4F-0895353DBED2}"/>
              </a:ext>
            </a:extLst>
          </p:cNvPr>
          <p:cNvSpPr txBox="1"/>
          <p:nvPr/>
        </p:nvSpPr>
        <p:spPr>
          <a:xfrm>
            <a:off x="1993018" y="1593818"/>
            <a:ext cx="4048995" cy="564898"/>
          </a:xfrm>
          <a:prstGeom prst="rect">
            <a:avLst/>
          </a:prstGeom>
          <a:noFill/>
        </p:spPr>
        <p:txBody>
          <a:bodyPr wrap="square" rtlCol="0">
            <a:spAutoFit/>
          </a:bodyPr>
          <a:lstStyle/>
          <a:p>
            <a:pPr lvl="0" algn="l" defTabSz="1216025" eaLnBrk="1" hangingPunct="1">
              <a:lnSpc>
                <a:spcPct val="120000"/>
              </a:lnSpc>
              <a:spcBef>
                <a:spcPct val="20000"/>
              </a:spcBef>
            </a:pPr>
            <a:r>
              <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发展趋势</a:t>
            </a:r>
            <a:r>
              <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 </a:t>
            </a:r>
          </a:p>
        </p:txBody>
      </p:sp>
      <p:grpSp>
        <p:nvGrpSpPr>
          <p:cNvPr id="8" name="Group 43">
            <a:extLst>
              <a:ext uri="{FF2B5EF4-FFF2-40B4-BE49-F238E27FC236}">
                <a16:creationId xmlns:a16="http://schemas.microsoft.com/office/drawing/2014/main" id="{0D56A5C3-A2FA-4818-F5B2-972F5E12A027}"/>
              </a:ext>
            </a:extLst>
          </p:cNvPr>
          <p:cNvGrpSpPr/>
          <p:nvPr/>
        </p:nvGrpSpPr>
        <p:grpSpPr>
          <a:xfrm>
            <a:off x="909319" y="1607762"/>
            <a:ext cx="608330" cy="591185"/>
            <a:chOff x="860271" y="1518068"/>
            <a:chExt cx="493370" cy="479245"/>
          </a:xfrm>
        </p:grpSpPr>
        <p:sp>
          <p:nvSpPr>
            <p:cNvPr id="9" name="Rounded Rectangle 44">
              <a:extLst>
                <a:ext uri="{FF2B5EF4-FFF2-40B4-BE49-F238E27FC236}">
                  <a16:creationId xmlns:a16="http://schemas.microsoft.com/office/drawing/2014/main" id="{84A46809-A9DA-ABFD-EBE5-E560169933B9}"/>
                </a:ext>
              </a:extLst>
            </p:cNvPr>
            <p:cNvSpPr/>
            <p:nvPr/>
          </p:nvSpPr>
          <p:spPr>
            <a:xfrm>
              <a:off x="860271" y="1518068"/>
              <a:ext cx="493370" cy="479245"/>
            </a:xfrm>
            <a:prstGeom prst="roundRect">
              <a:avLst/>
            </a:prstGeom>
            <a:solidFill>
              <a:srgbClr val="C473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FontAwesome" pitchFamily="2" charset="0"/>
              </a:endParaRPr>
            </a:p>
          </p:txBody>
        </p:sp>
        <p:sp>
          <p:nvSpPr>
            <p:cNvPr id="10" name="Freeform 6">
              <a:extLst>
                <a:ext uri="{FF2B5EF4-FFF2-40B4-BE49-F238E27FC236}">
                  <a16:creationId xmlns:a16="http://schemas.microsoft.com/office/drawing/2014/main" id="{B320B5C3-C0F9-2386-0E49-55E4093029C7}"/>
                </a:ext>
              </a:extLst>
            </p:cNvPr>
            <p:cNvSpPr/>
            <p:nvPr/>
          </p:nvSpPr>
          <p:spPr>
            <a:xfrm>
              <a:off x="997419" y="1671965"/>
              <a:ext cx="219075" cy="171450"/>
            </a:xfrm>
            <a:custGeom>
              <a:avLst/>
              <a:gdLst/>
              <a:ahLst/>
              <a:cxnLst>
                <a:cxn ang="0">
                  <a:pos x="64" y="48"/>
                </a:cxn>
                <a:cxn ang="0">
                  <a:pos x="61" y="50"/>
                </a:cxn>
                <a:cxn ang="0">
                  <a:pos x="2" y="50"/>
                </a:cxn>
                <a:cxn ang="0">
                  <a:pos x="0" y="48"/>
                </a:cxn>
                <a:cxn ang="0">
                  <a:pos x="0" y="43"/>
                </a:cxn>
                <a:cxn ang="0">
                  <a:pos x="2" y="41"/>
                </a:cxn>
                <a:cxn ang="0">
                  <a:pos x="61" y="41"/>
                </a:cxn>
                <a:cxn ang="0">
                  <a:pos x="64" y="43"/>
                </a:cxn>
                <a:cxn ang="0">
                  <a:pos x="64" y="48"/>
                </a:cxn>
                <a:cxn ang="0">
                  <a:pos x="59" y="20"/>
                </a:cxn>
                <a:cxn ang="0">
                  <a:pos x="57" y="23"/>
                </a:cxn>
                <a:cxn ang="0">
                  <a:pos x="7" y="23"/>
                </a:cxn>
                <a:cxn ang="0">
                  <a:pos x="4" y="20"/>
                </a:cxn>
                <a:cxn ang="0">
                  <a:pos x="4" y="16"/>
                </a:cxn>
                <a:cxn ang="0">
                  <a:pos x="7" y="13"/>
                </a:cxn>
                <a:cxn ang="0">
                  <a:pos x="57" y="13"/>
                </a:cxn>
                <a:cxn ang="0">
                  <a:pos x="59" y="16"/>
                </a:cxn>
                <a:cxn ang="0">
                  <a:pos x="59" y="20"/>
                </a:cxn>
                <a:cxn ang="0">
                  <a:pos x="50" y="34"/>
                </a:cxn>
                <a:cxn ang="0">
                  <a:pos x="48" y="36"/>
                </a:cxn>
                <a:cxn ang="0">
                  <a:pos x="16" y="36"/>
                </a:cxn>
                <a:cxn ang="0">
                  <a:pos x="13" y="34"/>
                </a:cxn>
                <a:cxn ang="0">
                  <a:pos x="13" y="29"/>
                </a:cxn>
                <a:cxn ang="0">
                  <a:pos x="16" y="27"/>
                </a:cxn>
                <a:cxn ang="0">
                  <a:pos x="48" y="27"/>
                </a:cxn>
                <a:cxn ang="0">
                  <a:pos x="50" y="29"/>
                </a:cxn>
                <a:cxn ang="0">
                  <a:pos x="50" y="34"/>
                </a:cxn>
                <a:cxn ang="0">
                  <a:pos x="45" y="7"/>
                </a:cxn>
                <a:cxn ang="0">
                  <a:pos x="43" y="9"/>
                </a:cxn>
                <a:cxn ang="0">
                  <a:pos x="20" y="9"/>
                </a:cxn>
                <a:cxn ang="0">
                  <a:pos x="18" y="7"/>
                </a:cxn>
                <a:cxn ang="0">
                  <a:pos x="18" y="2"/>
                </a:cxn>
                <a:cxn ang="0">
                  <a:pos x="20" y="0"/>
                </a:cxn>
                <a:cxn ang="0">
                  <a:pos x="43" y="0"/>
                </a:cxn>
                <a:cxn ang="0">
                  <a:pos x="45" y="2"/>
                </a:cxn>
                <a:cxn ang="0">
                  <a:pos x="45" y="7"/>
                </a:cxn>
              </a:cxnLst>
              <a:rect l="0" t="0" r="r" b="b"/>
              <a:pathLst>
                <a:path w="64" h="5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grpSp>
      <p:pic>
        <p:nvPicPr>
          <p:cNvPr id="15" name="图片 14">
            <a:extLst>
              <a:ext uri="{FF2B5EF4-FFF2-40B4-BE49-F238E27FC236}">
                <a16:creationId xmlns:a16="http://schemas.microsoft.com/office/drawing/2014/main" id="{28267379-A339-3C67-7AFA-BB8367528E3D}"/>
              </a:ext>
            </a:extLst>
          </p:cNvPr>
          <p:cNvPicPr>
            <a:picLocks noChangeAspect="1"/>
          </p:cNvPicPr>
          <p:nvPr/>
        </p:nvPicPr>
        <p:blipFill>
          <a:blip r:embed="rId3"/>
          <a:stretch>
            <a:fillRect/>
          </a:stretch>
        </p:blipFill>
        <p:spPr>
          <a:xfrm>
            <a:off x="1345002" y="3625747"/>
            <a:ext cx="2755759" cy="310251"/>
          </a:xfrm>
          <a:prstGeom prst="rect">
            <a:avLst/>
          </a:prstGeom>
        </p:spPr>
      </p:pic>
      <p:pic>
        <p:nvPicPr>
          <p:cNvPr id="17" name="图片 16">
            <a:extLst>
              <a:ext uri="{FF2B5EF4-FFF2-40B4-BE49-F238E27FC236}">
                <a16:creationId xmlns:a16="http://schemas.microsoft.com/office/drawing/2014/main" id="{1CD269B0-0607-49B8-DBD7-AB26CE3D9BE0}"/>
              </a:ext>
            </a:extLst>
          </p:cNvPr>
          <p:cNvPicPr>
            <a:picLocks noChangeAspect="1"/>
          </p:cNvPicPr>
          <p:nvPr/>
        </p:nvPicPr>
        <p:blipFill>
          <a:blip r:embed="rId4"/>
          <a:stretch>
            <a:fillRect/>
          </a:stretch>
        </p:blipFill>
        <p:spPr>
          <a:xfrm>
            <a:off x="1345002" y="2969074"/>
            <a:ext cx="2672513" cy="310251"/>
          </a:xfrm>
          <a:prstGeom prst="rect">
            <a:avLst/>
          </a:prstGeom>
        </p:spPr>
      </p:pic>
      <p:pic>
        <p:nvPicPr>
          <p:cNvPr id="19" name="图片 18">
            <a:extLst>
              <a:ext uri="{FF2B5EF4-FFF2-40B4-BE49-F238E27FC236}">
                <a16:creationId xmlns:a16="http://schemas.microsoft.com/office/drawing/2014/main" id="{CB330952-9B02-17D0-7EB6-DCE86137F5D8}"/>
              </a:ext>
            </a:extLst>
          </p:cNvPr>
          <p:cNvPicPr>
            <a:picLocks noChangeAspect="1"/>
          </p:cNvPicPr>
          <p:nvPr/>
        </p:nvPicPr>
        <p:blipFill>
          <a:blip r:embed="rId5"/>
          <a:stretch>
            <a:fillRect/>
          </a:stretch>
        </p:blipFill>
        <p:spPr>
          <a:xfrm>
            <a:off x="1345002" y="4282419"/>
            <a:ext cx="2823284" cy="310251"/>
          </a:xfrm>
          <a:prstGeom prst="rect">
            <a:avLst/>
          </a:prstGeom>
        </p:spPr>
      </p:pic>
      <p:pic>
        <p:nvPicPr>
          <p:cNvPr id="21" name="图片 20">
            <a:extLst>
              <a:ext uri="{FF2B5EF4-FFF2-40B4-BE49-F238E27FC236}">
                <a16:creationId xmlns:a16="http://schemas.microsoft.com/office/drawing/2014/main" id="{AEF4D141-2F4C-503C-AABB-E9827AC15644}"/>
              </a:ext>
            </a:extLst>
          </p:cNvPr>
          <p:cNvPicPr>
            <a:picLocks noChangeAspect="1"/>
          </p:cNvPicPr>
          <p:nvPr/>
        </p:nvPicPr>
        <p:blipFill>
          <a:blip r:embed="rId6"/>
          <a:stretch>
            <a:fillRect/>
          </a:stretch>
        </p:blipFill>
        <p:spPr>
          <a:xfrm>
            <a:off x="1345001" y="4939091"/>
            <a:ext cx="3067387" cy="310251"/>
          </a:xfrm>
          <a:prstGeom prst="rect">
            <a:avLst/>
          </a:prstGeom>
        </p:spPr>
      </p:pic>
      <p:pic>
        <p:nvPicPr>
          <p:cNvPr id="23" name="图片 22">
            <a:extLst>
              <a:ext uri="{FF2B5EF4-FFF2-40B4-BE49-F238E27FC236}">
                <a16:creationId xmlns:a16="http://schemas.microsoft.com/office/drawing/2014/main" id="{A608F1BF-407F-E0AB-1015-147FB03D17AD}"/>
              </a:ext>
            </a:extLst>
          </p:cNvPr>
          <p:cNvPicPr>
            <a:picLocks noChangeAspect="1"/>
          </p:cNvPicPr>
          <p:nvPr/>
        </p:nvPicPr>
        <p:blipFill>
          <a:blip r:embed="rId7"/>
          <a:stretch>
            <a:fillRect/>
          </a:stretch>
        </p:blipFill>
        <p:spPr>
          <a:xfrm>
            <a:off x="6428723" y="2993567"/>
            <a:ext cx="2696841" cy="285758"/>
          </a:xfrm>
          <a:prstGeom prst="rect">
            <a:avLst/>
          </a:prstGeom>
        </p:spPr>
      </p:pic>
      <p:pic>
        <p:nvPicPr>
          <p:cNvPr id="25" name="图片 24">
            <a:extLst>
              <a:ext uri="{FF2B5EF4-FFF2-40B4-BE49-F238E27FC236}">
                <a16:creationId xmlns:a16="http://schemas.microsoft.com/office/drawing/2014/main" id="{0B04A9C8-8365-A377-E1F9-14683C2B8D53}"/>
              </a:ext>
            </a:extLst>
          </p:cNvPr>
          <p:cNvPicPr>
            <a:picLocks noChangeAspect="1"/>
          </p:cNvPicPr>
          <p:nvPr/>
        </p:nvPicPr>
        <p:blipFill>
          <a:blip r:embed="rId8"/>
          <a:stretch>
            <a:fillRect/>
          </a:stretch>
        </p:blipFill>
        <p:spPr>
          <a:xfrm>
            <a:off x="6428722" y="3652961"/>
            <a:ext cx="2721973" cy="283037"/>
          </a:xfrm>
          <a:prstGeom prst="rect">
            <a:avLst/>
          </a:prstGeom>
        </p:spPr>
      </p:pic>
      <p:pic>
        <p:nvPicPr>
          <p:cNvPr id="27" name="图片 26">
            <a:extLst>
              <a:ext uri="{FF2B5EF4-FFF2-40B4-BE49-F238E27FC236}">
                <a16:creationId xmlns:a16="http://schemas.microsoft.com/office/drawing/2014/main" id="{E3DB94D4-D8C9-CF58-51CA-71FC9BD6039F}"/>
              </a:ext>
            </a:extLst>
          </p:cNvPr>
          <p:cNvPicPr>
            <a:picLocks noChangeAspect="1"/>
          </p:cNvPicPr>
          <p:nvPr/>
        </p:nvPicPr>
        <p:blipFill>
          <a:blip r:embed="rId9"/>
          <a:stretch>
            <a:fillRect/>
          </a:stretch>
        </p:blipFill>
        <p:spPr>
          <a:xfrm>
            <a:off x="6428722" y="4306911"/>
            <a:ext cx="3160682" cy="310251"/>
          </a:xfrm>
          <a:prstGeom prst="rect">
            <a:avLst/>
          </a:prstGeom>
        </p:spPr>
      </p:pic>
      <p:pic>
        <p:nvPicPr>
          <p:cNvPr id="29" name="图片 28">
            <a:extLst>
              <a:ext uri="{FF2B5EF4-FFF2-40B4-BE49-F238E27FC236}">
                <a16:creationId xmlns:a16="http://schemas.microsoft.com/office/drawing/2014/main" id="{1C65930A-B913-96EE-F726-945A19A1E997}"/>
              </a:ext>
            </a:extLst>
          </p:cNvPr>
          <p:cNvPicPr>
            <a:picLocks noChangeAspect="1"/>
          </p:cNvPicPr>
          <p:nvPr/>
        </p:nvPicPr>
        <p:blipFill>
          <a:blip r:embed="rId10"/>
          <a:stretch>
            <a:fillRect/>
          </a:stretch>
        </p:blipFill>
        <p:spPr>
          <a:xfrm>
            <a:off x="6428722" y="4963583"/>
            <a:ext cx="3186536" cy="310251"/>
          </a:xfrm>
          <a:prstGeom prst="rect">
            <a:avLst/>
          </a:prstGeom>
        </p:spPr>
      </p:pic>
    </p:spTree>
    <p:extLst>
      <p:ext uri="{BB962C8B-B14F-4D97-AF65-F5344CB8AC3E}">
        <p14:creationId xmlns:p14="http://schemas.microsoft.com/office/powerpoint/2010/main" val="2113721499"/>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sp>
        <p:nvSpPr>
          <p:cNvPr id="43" name="文本框 3"/>
          <p:cNvSpPr txBox="1"/>
          <p:nvPr/>
        </p:nvSpPr>
        <p:spPr>
          <a:xfrm>
            <a:off x="909319" y="840056"/>
            <a:ext cx="10172734" cy="391967"/>
          </a:xfrm>
          <a:prstGeom prst="rect">
            <a:avLst/>
          </a:prstGeom>
          <a:noFill/>
        </p:spPr>
        <p:txBody>
          <a:bodyPr wrap="square" rtlCol="0">
            <a:spAutoFit/>
          </a:bodyPr>
          <a:lstStyle>
            <a:defPPr>
              <a:defRPr lang="zh-CN"/>
            </a:defPPr>
            <a:lvl1pPr>
              <a:lnSpc>
                <a:spcPct val="120000"/>
              </a:lnSpc>
              <a:defRPr sz="3200" b="1" spc="200">
                <a:solidFill>
                  <a:schemeClr val="tx1">
                    <a:lumMod val="65000"/>
                    <a:lumOff val="35000"/>
                  </a:schemeClr>
                </a:solidFill>
              </a:defRPr>
            </a:lvl1p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200" normalizeH="0" baseline="0" noProof="0" dirty="0">
                <a:ln>
                  <a:noFill/>
                </a:ln>
                <a:gradFill>
                  <a:gsLst>
                    <a:gs pos="0">
                      <a:srgbClr val="C473EB"/>
                    </a:gs>
                    <a:gs pos="100000">
                      <a:srgbClr val="7E85E8"/>
                    </a:gs>
                  </a:gsLst>
                  <a:lin ang="0" scaled="1"/>
                  <a:tileRect/>
                </a:gradFill>
                <a:effectLst/>
                <a:uLnTx/>
                <a:uFillTx/>
                <a:latin typeface="Century Gothic"/>
                <a:ea typeface="微软雅黑"/>
                <a:cs typeface="+mn-cs"/>
              </a:rPr>
              <a:t>互联网未来十年</a:t>
            </a:r>
            <a:endParaRPr kumimoji="0" lang="en-US" altLang="zh-CN" sz="1800" b="1" i="0" u="none" strike="noStrike" kern="1200" cap="none" spc="200" normalizeH="0" baseline="0" noProof="0" dirty="0">
              <a:ln>
                <a:noFill/>
              </a:ln>
              <a:gradFill>
                <a:gsLst>
                  <a:gs pos="0">
                    <a:srgbClr val="C473EB"/>
                  </a:gs>
                  <a:gs pos="100000">
                    <a:srgbClr val="7E85E8"/>
                  </a:gs>
                </a:gsLst>
                <a:lin ang="0" scaled="1"/>
                <a:tileRect/>
              </a:gradFill>
              <a:effectLst/>
              <a:uLnTx/>
              <a:uFillTx/>
              <a:latin typeface="Century Gothic"/>
              <a:ea typeface="微软雅黑"/>
              <a:cs typeface="+mn-cs"/>
            </a:endParaRPr>
          </a:p>
        </p:txBody>
      </p:sp>
      <p:sp>
        <p:nvSpPr>
          <p:cNvPr id="3" name="TextBox 37">
            <a:extLst>
              <a:ext uri="{FF2B5EF4-FFF2-40B4-BE49-F238E27FC236}">
                <a16:creationId xmlns:a16="http://schemas.microsoft.com/office/drawing/2014/main" id="{A48248A3-A208-D31D-6A82-A91038FDADCB}"/>
              </a:ext>
            </a:extLst>
          </p:cNvPr>
          <p:cNvSpPr txBox="1"/>
          <p:nvPr/>
        </p:nvSpPr>
        <p:spPr>
          <a:xfrm>
            <a:off x="1993017" y="1565180"/>
            <a:ext cx="4104931" cy="564898"/>
          </a:xfrm>
          <a:prstGeom prst="rect">
            <a:avLst/>
          </a:prstGeom>
          <a:noFill/>
        </p:spPr>
        <p:txBody>
          <a:bodyPr wrap="square" rtlCol="0">
            <a:spAutoFit/>
          </a:bodyPr>
          <a:lstStyle/>
          <a:p>
            <a:pPr lvl="0" algn="l" defTabSz="1216025" eaLnBrk="1" hangingPunct="1">
              <a:lnSpc>
                <a:spcPct val="120000"/>
              </a:lnSpc>
              <a:spcBef>
                <a:spcPct val="20000"/>
              </a:spcBef>
            </a:pPr>
            <a:r>
              <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个人机遇</a:t>
            </a:r>
            <a:r>
              <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grpSp>
        <p:nvGrpSpPr>
          <p:cNvPr id="4" name="Group 49">
            <a:extLst>
              <a:ext uri="{FF2B5EF4-FFF2-40B4-BE49-F238E27FC236}">
                <a16:creationId xmlns:a16="http://schemas.microsoft.com/office/drawing/2014/main" id="{9C35775A-9CB5-0A67-4ACF-2C06D3B0B851}"/>
              </a:ext>
            </a:extLst>
          </p:cNvPr>
          <p:cNvGrpSpPr/>
          <p:nvPr/>
        </p:nvGrpSpPr>
        <p:grpSpPr>
          <a:xfrm>
            <a:off x="909319" y="1599624"/>
            <a:ext cx="608330" cy="591185"/>
            <a:chOff x="840159" y="2852760"/>
            <a:chExt cx="493370" cy="479245"/>
          </a:xfrm>
        </p:grpSpPr>
        <p:sp>
          <p:nvSpPr>
            <p:cNvPr id="5" name="Rounded Rectangle 50">
              <a:extLst>
                <a:ext uri="{FF2B5EF4-FFF2-40B4-BE49-F238E27FC236}">
                  <a16:creationId xmlns:a16="http://schemas.microsoft.com/office/drawing/2014/main" id="{58EA259B-EB7E-38F9-97D6-51D84737ED85}"/>
                </a:ext>
              </a:extLst>
            </p:cNvPr>
            <p:cNvSpPr/>
            <p:nvPr/>
          </p:nvSpPr>
          <p:spPr>
            <a:xfrm>
              <a:off x="840159" y="2852760"/>
              <a:ext cx="493370" cy="479245"/>
            </a:xfrm>
            <a:prstGeom prst="roundRect">
              <a:avLst/>
            </a:prstGeom>
            <a:solidFill>
              <a:srgbClr val="C473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FontAwesome" pitchFamily="2" charset="0"/>
              </a:endParaRPr>
            </a:p>
          </p:txBody>
        </p:sp>
        <p:sp>
          <p:nvSpPr>
            <p:cNvPr id="6" name="Freeform 144">
              <a:extLst>
                <a:ext uri="{FF2B5EF4-FFF2-40B4-BE49-F238E27FC236}">
                  <a16:creationId xmlns:a16="http://schemas.microsoft.com/office/drawing/2014/main" id="{62CEC60C-22AE-335A-4C31-D81CB6CF6C34}"/>
                </a:ext>
              </a:extLst>
            </p:cNvPr>
            <p:cNvSpPr/>
            <p:nvPr/>
          </p:nvSpPr>
          <p:spPr>
            <a:xfrm>
              <a:off x="955869" y="2990792"/>
              <a:ext cx="261950" cy="203180"/>
            </a:xfrm>
            <a:custGeom>
              <a:avLst/>
              <a:gdLst/>
              <a:ahLst/>
              <a:cxnLst>
                <a:cxn ang="0">
                  <a:pos x="67" y="55"/>
                </a:cxn>
                <a:cxn ang="0">
                  <a:pos x="65" y="56"/>
                </a:cxn>
                <a:cxn ang="0">
                  <a:pos x="8" y="56"/>
                </a:cxn>
                <a:cxn ang="0">
                  <a:pos x="6" y="55"/>
                </a:cxn>
                <a:cxn ang="0">
                  <a:pos x="0" y="36"/>
                </a:cxn>
                <a:cxn ang="0">
                  <a:pos x="36" y="0"/>
                </a:cxn>
                <a:cxn ang="0">
                  <a:pos x="72" y="36"/>
                </a:cxn>
                <a:cxn ang="0">
                  <a:pos x="67" y="55"/>
                </a:cxn>
                <a:cxn ang="0">
                  <a:pos x="11" y="30"/>
                </a:cxn>
                <a:cxn ang="0">
                  <a:pos x="6" y="36"/>
                </a:cxn>
                <a:cxn ang="0">
                  <a:pos x="11" y="41"/>
                </a:cxn>
                <a:cxn ang="0">
                  <a:pos x="16" y="36"/>
                </a:cxn>
                <a:cxn ang="0">
                  <a:pos x="11" y="30"/>
                </a:cxn>
                <a:cxn ang="0">
                  <a:pos x="18" y="12"/>
                </a:cxn>
                <a:cxn ang="0">
                  <a:pos x="13" y="18"/>
                </a:cxn>
                <a:cxn ang="0">
                  <a:pos x="18" y="23"/>
                </a:cxn>
                <a:cxn ang="0">
                  <a:pos x="24" y="18"/>
                </a:cxn>
                <a:cxn ang="0">
                  <a:pos x="18" y="12"/>
                </a:cxn>
                <a:cxn ang="0">
                  <a:pos x="45" y="22"/>
                </a:cxn>
                <a:cxn ang="0">
                  <a:pos x="43" y="18"/>
                </a:cxn>
                <a:cxn ang="0">
                  <a:pos x="40" y="20"/>
                </a:cxn>
                <a:cxn ang="0">
                  <a:pos x="36" y="36"/>
                </a:cxn>
                <a:cxn ang="0">
                  <a:pos x="29" y="41"/>
                </a:cxn>
                <a:cxn ang="0">
                  <a:pos x="34" y="51"/>
                </a:cxn>
                <a:cxn ang="0">
                  <a:pos x="44" y="45"/>
                </a:cxn>
                <a:cxn ang="0">
                  <a:pos x="41" y="37"/>
                </a:cxn>
                <a:cxn ang="0">
                  <a:pos x="45" y="22"/>
                </a:cxn>
                <a:cxn ang="0">
                  <a:pos x="36" y="5"/>
                </a:cxn>
                <a:cxn ang="0">
                  <a:pos x="31" y="10"/>
                </a:cxn>
                <a:cxn ang="0">
                  <a:pos x="36" y="15"/>
                </a:cxn>
                <a:cxn ang="0">
                  <a:pos x="42" y="10"/>
                </a:cxn>
                <a:cxn ang="0">
                  <a:pos x="36" y="5"/>
                </a:cxn>
                <a:cxn ang="0">
                  <a:pos x="54" y="12"/>
                </a:cxn>
                <a:cxn ang="0">
                  <a:pos x="49" y="18"/>
                </a:cxn>
                <a:cxn ang="0">
                  <a:pos x="54" y="23"/>
                </a:cxn>
                <a:cxn ang="0">
                  <a:pos x="60" y="18"/>
                </a:cxn>
                <a:cxn ang="0">
                  <a:pos x="54" y="12"/>
                </a:cxn>
                <a:cxn ang="0">
                  <a:pos x="62" y="30"/>
                </a:cxn>
                <a:cxn ang="0">
                  <a:pos x="57" y="36"/>
                </a:cxn>
                <a:cxn ang="0">
                  <a:pos x="62" y="41"/>
                </a:cxn>
                <a:cxn ang="0">
                  <a:pos x="67" y="36"/>
                </a:cxn>
                <a:cxn ang="0">
                  <a:pos x="62" y="30"/>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sp>
        <p:nvSpPr>
          <p:cNvPr id="12" name="六边形 11">
            <a:extLst>
              <a:ext uri="{FF2B5EF4-FFF2-40B4-BE49-F238E27FC236}">
                <a16:creationId xmlns:a16="http://schemas.microsoft.com/office/drawing/2014/main" id="{1F2CCC0E-A117-5BAD-2FDA-63F16AB04E3D}"/>
              </a:ext>
            </a:extLst>
          </p:cNvPr>
          <p:cNvSpPr/>
          <p:nvPr/>
        </p:nvSpPr>
        <p:spPr>
          <a:xfrm rot="5400000">
            <a:off x="130422" y="3208804"/>
            <a:ext cx="3764820" cy="2539729"/>
          </a:xfrm>
          <a:prstGeom prst="hexagon">
            <a:avLst>
              <a:gd name="adj" fmla="val 10635"/>
              <a:gd name="vf" fmla="val 115470"/>
            </a:avLst>
          </a:prstGeom>
          <a:noFill/>
          <a:ln w="6350">
            <a:solidFill>
              <a:srgbClr val="B7B7C5"/>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solidFill>
                <a:schemeClr val="tx1">
                  <a:lumMod val="50000"/>
                  <a:lumOff val="50000"/>
                </a:schemeClr>
              </a:solidFill>
            </a:endParaRPr>
          </a:p>
        </p:txBody>
      </p:sp>
      <p:sp>
        <p:nvSpPr>
          <p:cNvPr id="13" name="矩形 12">
            <a:extLst>
              <a:ext uri="{FF2B5EF4-FFF2-40B4-BE49-F238E27FC236}">
                <a16:creationId xmlns:a16="http://schemas.microsoft.com/office/drawing/2014/main" id="{A652A68D-311B-BE09-B7D8-2651B842C79B}"/>
              </a:ext>
            </a:extLst>
          </p:cNvPr>
          <p:cNvSpPr/>
          <p:nvPr/>
        </p:nvSpPr>
        <p:spPr>
          <a:xfrm>
            <a:off x="788100" y="3492991"/>
            <a:ext cx="2509639" cy="1376390"/>
          </a:xfrm>
          <a:prstGeom prst="rect">
            <a:avLst/>
          </a:prstGeom>
        </p:spPr>
        <p:txBody>
          <a:bodyPr wrap="square" lIns="121908" tIns="60954" rIns="121908" bIns="60954">
            <a:spAutoFit/>
          </a:bodyPr>
          <a:lstStyle/>
          <a:p>
            <a:pPr algn="ctr">
              <a:lnSpc>
                <a:spcPct val="130000"/>
              </a:lnSpc>
              <a:spcAft>
                <a:spcPts val="800"/>
              </a:spcAft>
            </a:pPr>
            <a:r>
              <a:rPr lang="zh-CN" altLang="en-US" sz="1600" dirty="0">
                <a:solidFill>
                  <a:schemeClr val="tx1">
                    <a:lumMod val="85000"/>
                    <a:lumOff val="15000"/>
                  </a:schemeClr>
                </a:solidFill>
                <a:latin typeface="思源等宽 L"/>
                <a:ea typeface="微软雅黑" panose="020B0503020204020204" pitchFamily="34" charset="-122"/>
              </a:rPr>
              <a:t>无论如何，我们在认知上见证了互联网的变化，而这个时代，也已经直面而来！</a:t>
            </a:r>
            <a:endParaRPr lang="en-US" altLang="zh-CN" sz="1600" dirty="0">
              <a:solidFill>
                <a:schemeClr val="tx1">
                  <a:lumMod val="85000"/>
                  <a:lumOff val="15000"/>
                </a:schemeClr>
              </a:solidFill>
              <a:latin typeface="思源等宽 L"/>
              <a:ea typeface="微软雅黑" panose="020B0503020204020204" pitchFamily="34" charset="-122"/>
            </a:endParaRPr>
          </a:p>
        </p:txBody>
      </p:sp>
      <p:sp>
        <p:nvSpPr>
          <p:cNvPr id="14" name="六边形 13">
            <a:extLst>
              <a:ext uri="{FF2B5EF4-FFF2-40B4-BE49-F238E27FC236}">
                <a16:creationId xmlns:a16="http://schemas.microsoft.com/office/drawing/2014/main" id="{CD1DE1B8-F339-9CDD-42D7-D764373B4318}"/>
              </a:ext>
            </a:extLst>
          </p:cNvPr>
          <p:cNvSpPr/>
          <p:nvPr/>
        </p:nvSpPr>
        <p:spPr>
          <a:xfrm rot="5400000">
            <a:off x="2888836" y="3208804"/>
            <a:ext cx="3764820" cy="2539729"/>
          </a:xfrm>
          <a:prstGeom prst="hexagon">
            <a:avLst>
              <a:gd name="adj" fmla="val 10635"/>
              <a:gd name="vf" fmla="val 115470"/>
            </a:avLst>
          </a:prstGeom>
          <a:noFill/>
          <a:ln w="6350">
            <a:solidFill>
              <a:srgbClr val="B7B7C5"/>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solidFill>
                <a:schemeClr val="tx1">
                  <a:lumMod val="50000"/>
                  <a:lumOff val="50000"/>
                </a:schemeClr>
              </a:solidFill>
            </a:endParaRPr>
          </a:p>
        </p:txBody>
      </p:sp>
      <p:sp>
        <p:nvSpPr>
          <p:cNvPr id="15" name="矩形 14">
            <a:extLst>
              <a:ext uri="{FF2B5EF4-FFF2-40B4-BE49-F238E27FC236}">
                <a16:creationId xmlns:a16="http://schemas.microsoft.com/office/drawing/2014/main" id="{553AC7C4-B7A1-D044-D03C-E612F2F6D30D}"/>
              </a:ext>
            </a:extLst>
          </p:cNvPr>
          <p:cNvSpPr/>
          <p:nvPr/>
        </p:nvSpPr>
        <p:spPr>
          <a:xfrm>
            <a:off x="3516425" y="3029574"/>
            <a:ext cx="2509639" cy="2159169"/>
          </a:xfrm>
          <a:prstGeom prst="rect">
            <a:avLst/>
          </a:prstGeom>
        </p:spPr>
        <p:txBody>
          <a:bodyPr wrap="square" lIns="121908" tIns="60954" rIns="121908" bIns="60954">
            <a:spAutoFit/>
          </a:bodyPr>
          <a:lstStyle/>
          <a:p>
            <a:pPr algn="ctr">
              <a:lnSpc>
                <a:spcPct val="130000"/>
              </a:lnSpc>
              <a:spcAft>
                <a:spcPts val="800"/>
              </a:spcAft>
            </a:pPr>
            <a:r>
              <a:rPr lang="en-US" altLang="zh-CN" b="1" dirty="0">
                <a:solidFill>
                  <a:schemeClr val="tx1">
                    <a:lumMod val="85000"/>
                    <a:lumOff val="15000"/>
                  </a:schemeClr>
                </a:solidFill>
                <a:latin typeface="思源等宽 L"/>
                <a:ea typeface="微软雅黑" panose="020B0503020204020204" pitchFamily="34" charset="-122"/>
              </a:rPr>
              <a:t> </a:t>
            </a:r>
          </a:p>
          <a:p>
            <a:pPr algn="ctr">
              <a:lnSpc>
                <a:spcPct val="130000"/>
              </a:lnSpc>
              <a:spcAft>
                <a:spcPts val="800"/>
              </a:spcAft>
            </a:pPr>
            <a:r>
              <a:rPr lang="zh-CN" altLang="en-US" sz="1600" dirty="0">
                <a:solidFill>
                  <a:schemeClr val="tx1">
                    <a:lumMod val="85000"/>
                    <a:lumOff val="15000"/>
                  </a:schemeClr>
                </a:solidFill>
                <a:latin typeface="思源等宽 L"/>
                <a:ea typeface="微软雅黑" panose="020B0503020204020204" pitchFamily="34" charset="-122"/>
              </a:rPr>
              <a:t>作为这个时代应该具备的态度，跟上发展趋势，是出于自己对工作现状以及如何应对未来挑战所作出的思考</a:t>
            </a:r>
            <a:endParaRPr lang="en-US" altLang="zh-CN" sz="1600" dirty="0">
              <a:solidFill>
                <a:schemeClr val="tx1">
                  <a:lumMod val="85000"/>
                  <a:lumOff val="15000"/>
                </a:schemeClr>
              </a:solidFill>
              <a:latin typeface="思源等宽 L"/>
              <a:ea typeface="微软雅黑" panose="020B0503020204020204" pitchFamily="34" charset="-122"/>
            </a:endParaRPr>
          </a:p>
        </p:txBody>
      </p:sp>
      <p:sp>
        <p:nvSpPr>
          <p:cNvPr id="16" name="六边形 15">
            <a:extLst>
              <a:ext uri="{FF2B5EF4-FFF2-40B4-BE49-F238E27FC236}">
                <a16:creationId xmlns:a16="http://schemas.microsoft.com/office/drawing/2014/main" id="{42707967-EE3B-A19A-6121-836360117EF2}"/>
              </a:ext>
            </a:extLst>
          </p:cNvPr>
          <p:cNvSpPr/>
          <p:nvPr/>
        </p:nvSpPr>
        <p:spPr>
          <a:xfrm rot="5400000">
            <a:off x="5647250" y="3208804"/>
            <a:ext cx="3764820" cy="2539729"/>
          </a:xfrm>
          <a:prstGeom prst="hexagon">
            <a:avLst>
              <a:gd name="adj" fmla="val 10635"/>
              <a:gd name="vf" fmla="val 115470"/>
            </a:avLst>
          </a:prstGeom>
          <a:noFill/>
          <a:ln w="6350">
            <a:solidFill>
              <a:srgbClr val="B7B7C5"/>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solidFill>
                <a:schemeClr val="tx1">
                  <a:lumMod val="50000"/>
                  <a:lumOff val="50000"/>
                </a:schemeClr>
              </a:solidFill>
            </a:endParaRPr>
          </a:p>
        </p:txBody>
      </p:sp>
      <p:sp>
        <p:nvSpPr>
          <p:cNvPr id="17" name="矩形 16">
            <a:extLst>
              <a:ext uri="{FF2B5EF4-FFF2-40B4-BE49-F238E27FC236}">
                <a16:creationId xmlns:a16="http://schemas.microsoft.com/office/drawing/2014/main" id="{25AC6706-9E9F-52F8-B99D-9F725FA29F40}"/>
              </a:ext>
            </a:extLst>
          </p:cNvPr>
          <p:cNvSpPr/>
          <p:nvPr/>
        </p:nvSpPr>
        <p:spPr>
          <a:xfrm>
            <a:off x="6274838" y="3029574"/>
            <a:ext cx="2509639" cy="2159169"/>
          </a:xfrm>
          <a:prstGeom prst="rect">
            <a:avLst/>
          </a:prstGeom>
        </p:spPr>
        <p:txBody>
          <a:bodyPr wrap="square" lIns="121908" tIns="60954" rIns="121908" bIns="60954">
            <a:spAutoFit/>
          </a:bodyPr>
          <a:lstStyle/>
          <a:p>
            <a:pPr algn="ctr">
              <a:lnSpc>
                <a:spcPct val="130000"/>
              </a:lnSpc>
              <a:spcAft>
                <a:spcPts val="800"/>
              </a:spcAft>
            </a:pPr>
            <a:r>
              <a:rPr lang="en-US" altLang="zh-CN" b="1" dirty="0">
                <a:solidFill>
                  <a:schemeClr val="tx1">
                    <a:lumMod val="85000"/>
                    <a:lumOff val="15000"/>
                  </a:schemeClr>
                </a:solidFill>
                <a:latin typeface="思源等宽 L"/>
                <a:ea typeface="微软雅黑" panose="020B0503020204020204" pitchFamily="34" charset="-122"/>
              </a:rPr>
              <a:t> </a:t>
            </a:r>
          </a:p>
          <a:p>
            <a:pPr algn="ctr">
              <a:lnSpc>
                <a:spcPct val="130000"/>
              </a:lnSpc>
              <a:spcAft>
                <a:spcPts val="800"/>
              </a:spcAft>
            </a:pPr>
            <a:r>
              <a:rPr lang="zh-CN" altLang="en-US" sz="1600" dirty="0">
                <a:solidFill>
                  <a:schemeClr val="tx1">
                    <a:lumMod val="85000"/>
                    <a:lumOff val="15000"/>
                  </a:schemeClr>
                </a:solidFill>
                <a:latin typeface="思源等宽 L"/>
                <a:ea typeface="微软雅黑" panose="020B0503020204020204" pitchFamily="34" charset="-122"/>
              </a:rPr>
              <a:t>就像</a:t>
            </a:r>
            <a:r>
              <a:rPr lang="en-US" altLang="zh-CN" sz="1600" dirty="0">
                <a:solidFill>
                  <a:schemeClr val="tx1">
                    <a:lumMod val="85000"/>
                    <a:lumOff val="15000"/>
                  </a:schemeClr>
                </a:solidFill>
                <a:latin typeface="思源等宽 L"/>
                <a:ea typeface="微软雅黑" panose="020B0503020204020204" pitchFamily="34" charset="-122"/>
              </a:rPr>
              <a:t>08</a:t>
            </a:r>
            <a:r>
              <a:rPr lang="zh-CN" altLang="en-US" sz="1600" dirty="0">
                <a:solidFill>
                  <a:schemeClr val="tx1">
                    <a:lumMod val="85000"/>
                    <a:lumOff val="15000"/>
                  </a:schemeClr>
                </a:solidFill>
                <a:latin typeface="思源等宽 L"/>
                <a:ea typeface="微软雅黑" panose="020B0503020204020204" pitchFamily="34" charset="-122"/>
              </a:rPr>
              <a:t>年对房价的犹豫，电子商务刚出现时对它的质疑，微信公众平台诞生时的漠视，让很多人错失难得的机遇</a:t>
            </a:r>
            <a:endParaRPr lang="en-US" altLang="zh-CN" sz="1600" dirty="0">
              <a:solidFill>
                <a:schemeClr val="tx1">
                  <a:lumMod val="85000"/>
                  <a:lumOff val="15000"/>
                </a:schemeClr>
              </a:solidFill>
              <a:latin typeface="思源等宽 L"/>
              <a:ea typeface="微软雅黑" panose="020B0503020204020204" pitchFamily="34" charset="-122"/>
            </a:endParaRPr>
          </a:p>
        </p:txBody>
      </p:sp>
      <p:sp>
        <p:nvSpPr>
          <p:cNvPr id="18" name="六边形 17">
            <a:extLst>
              <a:ext uri="{FF2B5EF4-FFF2-40B4-BE49-F238E27FC236}">
                <a16:creationId xmlns:a16="http://schemas.microsoft.com/office/drawing/2014/main" id="{8B78E97D-1481-9878-C03E-50A509C0D153}"/>
              </a:ext>
            </a:extLst>
          </p:cNvPr>
          <p:cNvSpPr/>
          <p:nvPr/>
        </p:nvSpPr>
        <p:spPr>
          <a:xfrm rot="5400000">
            <a:off x="8405666" y="3208804"/>
            <a:ext cx="3764820" cy="2539729"/>
          </a:xfrm>
          <a:prstGeom prst="hexagon">
            <a:avLst>
              <a:gd name="adj" fmla="val 10635"/>
              <a:gd name="vf" fmla="val 115470"/>
            </a:avLst>
          </a:prstGeom>
          <a:noFill/>
          <a:ln w="6350">
            <a:solidFill>
              <a:srgbClr val="B7B7C5"/>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solidFill>
                <a:schemeClr val="tx1">
                  <a:lumMod val="50000"/>
                  <a:lumOff val="50000"/>
                </a:schemeClr>
              </a:solidFill>
            </a:endParaRPr>
          </a:p>
        </p:txBody>
      </p:sp>
      <p:sp>
        <p:nvSpPr>
          <p:cNvPr id="19" name="矩形 18">
            <a:extLst>
              <a:ext uri="{FF2B5EF4-FFF2-40B4-BE49-F238E27FC236}">
                <a16:creationId xmlns:a16="http://schemas.microsoft.com/office/drawing/2014/main" id="{40D45364-C745-A0CF-407B-E9CB6B379278}"/>
              </a:ext>
            </a:extLst>
          </p:cNvPr>
          <p:cNvSpPr/>
          <p:nvPr/>
        </p:nvSpPr>
        <p:spPr>
          <a:xfrm>
            <a:off x="9048302" y="3492991"/>
            <a:ext cx="2509639" cy="1376390"/>
          </a:xfrm>
          <a:prstGeom prst="rect">
            <a:avLst/>
          </a:prstGeom>
        </p:spPr>
        <p:txBody>
          <a:bodyPr wrap="square" lIns="121908" tIns="60954" rIns="121908" bIns="60954">
            <a:spAutoFit/>
          </a:bodyPr>
          <a:lstStyle/>
          <a:p>
            <a:pPr algn="ctr">
              <a:lnSpc>
                <a:spcPct val="130000"/>
              </a:lnSpc>
              <a:spcAft>
                <a:spcPts val="800"/>
              </a:spcAft>
            </a:pPr>
            <a:r>
              <a:rPr lang="zh-CN" altLang="en-US" sz="1600" dirty="0">
                <a:solidFill>
                  <a:schemeClr val="tx1">
                    <a:lumMod val="85000"/>
                    <a:lumOff val="15000"/>
                  </a:schemeClr>
                </a:solidFill>
                <a:latin typeface="思源等宽 L"/>
                <a:ea typeface="微软雅黑" panose="020B0503020204020204" pitchFamily="34" charset="-122"/>
              </a:rPr>
              <a:t>这次互联网发展带来的科技变革，我们不能再错失。一定要让我们自身这个铁成为我们的淘金工具。</a:t>
            </a:r>
            <a:endParaRPr lang="en-US" altLang="zh-CN" sz="1600" dirty="0">
              <a:solidFill>
                <a:schemeClr val="tx1">
                  <a:lumMod val="85000"/>
                  <a:lumOff val="15000"/>
                </a:schemeClr>
              </a:solidFill>
              <a:latin typeface="思源等宽 L"/>
              <a:ea typeface="微软雅黑" panose="020B0503020204020204" pitchFamily="34" charset="-122"/>
            </a:endParaRPr>
          </a:p>
        </p:txBody>
      </p:sp>
      <p:sp>
        <p:nvSpPr>
          <p:cNvPr id="20" name="六边形 19">
            <a:extLst>
              <a:ext uri="{FF2B5EF4-FFF2-40B4-BE49-F238E27FC236}">
                <a16:creationId xmlns:a16="http://schemas.microsoft.com/office/drawing/2014/main" id="{1D614831-37F4-DB2F-3368-1388AD2AD855}"/>
              </a:ext>
            </a:extLst>
          </p:cNvPr>
          <p:cNvSpPr/>
          <p:nvPr/>
        </p:nvSpPr>
        <p:spPr>
          <a:xfrm>
            <a:off x="1689951" y="2388791"/>
            <a:ext cx="645761" cy="556764"/>
          </a:xfrm>
          <a:prstGeom prst="hexagon">
            <a:avLst/>
          </a:prstGeom>
          <a:solidFill>
            <a:srgbClr val="C473EB"/>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endParaRPr>
          </a:p>
        </p:txBody>
      </p:sp>
      <p:grpSp>
        <p:nvGrpSpPr>
          <p:cNvPr id="21" name="组合 20">
            <a:extLst>
              <a:ext uri="{FF2B5EF4-FFF2-40B4-BE49-F238E27FC236}">
                <a16:creationId xmlns:a16="http://schemas.microsoft.com/office/drawing/2014/main" id="{819AFC65-B49F-3D53-5E17-399FB6E14121}"/>
              </a:ext>
            </a:extLst>
          </p:cNvPr>
          <p:cNvGrpSpPr/>
          <p:nvPr/>
        </p:nvGrpSpPr>
        <p:grpSpPr>
          <a:xfrm>
            <a:off x="4448365" y="2385616"/>
            <a:ext cx="645761" cy="556764"/>
            <a:chOff x="3330915" y="1354021"/>
            <a:chExt cx="484384" cy="417573"/>
          </a:xfrm>
        </p:grpSpPr>
        <p:sp>
          <p:nvSpPr>
            <p:cNvPr id="22" name="六边形 21">
              <a:extLst>
                <a:ext uri="{FF2B5EF4-FFF2-40B4-BE49-F238E27FC236}">
                  <a16:creationId xmlns:a16="http://schemas.microsoft.com/office/drawing/2014/main" id="{38A7015D-83CE-2768-0DEB-116F87A5DF5E}"/>
                </a:ext>
              </a:extLst>
            </p:cNvPr>
            <p:cNvSpPr/>
            <p:nvPr/>
          </p:nvSpPr>
          <p:spPr>
            <a:xfrm>
              <a:off x="3330915" y="1354021"/>
              <a:ext cx="484384" cy="417573"/>
            </a:xfrm>
            <a:prstGeom prst="hexagon">
              <a:avLst/>
            </a:prstGeom>
            <a:solidFill>
              <a:srgbClr val="C473EB"/>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endParaRPr>
            </a:p>
          </p:txBody>
        </p:sp>
        <p:sp>
          <p:nvSpPr>
            <p:cNvPr id="23" name="Freeform 13">
              <a:extLst>
                <a:ext uri="{FF2B5EF4-FFF2-40B4-BE49-F238E27FC236}">
                  <a16:creationId xmlns:a16="http://schemas.microsoft.com/office/drawing/2014/main" id="{AF18180A-BB95-422A-2727-7153598A83B7}"/>
                </a:ext>
              </a:extLst>
            </p:cNvPr>
            <p:cNvSpPr/>
            <p:nvPr/>
          </p:nvSpPr>
          <p:spPr>
            <a:xfrm>
              <a:off x="3484266" y="1433038"/>
              <a:ext cx="177682" cy="259539"/>
            </a:xfrm>
            <a:custGeom>
              <a:avLst/>
              <a:gdLst>
                <a:gd name="T0" fmla="*/ 366 w 916"/>
                <a:gd name="T1" fmla="*/ 10 h 1338"/>
                <a:gd name="T2" fmla="*/ 202 w 916"/>
                <a:gd name="T3" fmla="*/ 80 h 1338"/>
                <a:gd name="T4" fmla="*/ 80 w 916"/>
                <a:gd name="T5" fmla="*/ 204 h 1338"/>
                <a:gd name="T6" fmla="*/ 10 w 916"/>
                <a:gd name="T7" fmla="*/ 366 h 1338"/>
                <a:gd name="T8" fmla="*/ 2 w 916"/>
                <a:gd name="T9" fmla="*/ 484 h 1338"/>
                <a:gd name="T10" fmla="*/ 18 w 916"/>
                <a:gd name="T11" fmla="*/ 592 h 1338"/>
                <a:gd name="T12" fmla="*/ 44 w 916"/>
                <a:gd name="T13" fmla="*/ 676 h 1338"/>
                <a:gd name="T14" fmla="*/ 118 w 916"/>
                <a:gd name="T15" fmla="*/ 910 h 1338"/>
                <a:gd name="T16" fmla="*/ 126 w 916"/>
                <a:gd name="T17" fmla="*/ 1012 h 1338"/>
                <a:gd name="T18" fmla="*/ 142 w 916"/>
                <a:gd name="T19" fmla="*/ 1150 h 1338"/>
                <a:gd name="T20" fmla="*/ 174 w 916"/>
                <a:gd name="T21" fmla="*/ 1190 h 1338"/>
                <a:gd name="T22" fmla="*/ 204 w 916"/>
                <a:gd name="T23" fmla="*/ 1222 h 1338"/>
                <a:gd name="T24" fmla="*/ 240 w 916"/>
                <a:gd name="T25" fmla="*/ 1280 h 1338"/>
                <a:gd name="T26" fmla="*/ 308 w 916"/>
                <a:gd name="T27" fmla="*/ 1324 h 1338"/>
                <a:gd name="T28" fmla="*/ 398 w 916"/>
                <a:gd name="T29" fmla="*/ 1338 h 1338"/>
                <a:gd name="T30" fmla="*/ 568 w 916"/>
                <a:gd name="T31" fmla="*/ 1334 h 1338"/>
                <a:gd name="T32" fmla="*/ 646 w 916"/>
                <a:gd name="T33" fmla="*/ 1306 h 1338"/>
                <a:gd name="T34" fmla="*/ 694 w 916"/>
                <a:gd name="T35" fmla="*/ 1260 h 1338"/>
                <a:gd name="T36" fmla="*/ 720 w 916"/>
                <a:gd name="T37" fmla="*/ 1202 h 1338"/>
                <a:gd name="T38" fmla="*/ 762 w 916"/>
                <a:gd name="T39" fmla="*/ 1172 h 1338"/>
                <a:gd name="T40" fmla="*/ 788 w 916"/>
                <a:gd name="T41" fmla="*/ 1096 h 1338"/>
                <a:gd name="T42" fmla="*/ 792 w 916"/>
                <a:gd name="T43" fmla="*/ 976 h 1338"/>
                <a:gd name="T44" fmla="*/ 816 w 916"/>
                <a:gd name="T45" fmla="*/ 840 h 1338"/>
                <a:gd name="T46" fmla="*/ 884 w 916"/>
                <a:gd name="T47" fmla="*/ 648 h 1338"/>
                <a:gd name="T48" fmla="*/ 910 w 916"/>
                <a:gd name="T49" fmla="*/ 538 h 1338"/>
                <a:gd name="T50" fmla="*/ 916 w 916"/>
                <a:gd name="T51" fmla="*/ 460 h 1338"/>
                <a:gd name="T52" fmla="*/ 880 w 916"/>
                <a:gd name="T53" fmla="*/ 280 h 1338"/>
                <a:gd name="T54" fmla="*/ 782 w 916"/>
                <a:gd name="T55" fmla="*/ 136 h 1338"/>
                <a:gd name="T56" fmla="*/ 636 w 916"/>
                <a:gd name="T57" fmla="*/ 38 h 1338"/>
                <a:gd name="T58" fmla="*/ 458 w 916"/>
                <a:gd name="T59" fmla="*/ 0 h 1338"/>
                <a:gd name="T60" fmla="*/ 620 w 916"/>
                <a:gd name="T61" fmla="*/ 1164 h 1338"/>
                <a:gd name="T62" fmla="*/ 600 w 916"/>
                <a:gd name="T63" fmla="*/ 1206 h 1338"/>
                <a:gd name="T64" fmla="*/ 568 w 916"/>
                <a:gd name="T65" fmla="*/ 1224 h 1338"/>
                <a:gd name="T66" fmla="*/ 398 w 916"/>
                <a:gd name="T67" fmla="*/ 1232 h 1338"/>
                <a:gd name="T68" fmla="*/ 344 w 916"/>
                <a:gd name="T69" fmla="*/ 1222 h 1338"/>
                <a:gd name="T70" fmla="*/ 306 w 916"/>
                <a:gd name="T71" fmla="*/ 1190 h 1338"/>
                <a:gd name="T72" fmla="*/ 298 w 916"/>
                <a:gd name="T73" fmla="*/ 1158 h 1338"/>
                <a:gd name="T74" fmla="*/ 620 w 916"/>
                <a:gd name="T75" fmla="*/ 1158 h 1338"/>
                <a:gd name="T76" fmla="*/ 238 w 916"/>
                <a:gd name="T77" fmla="*/ 1104 h 1338"/>
                <a:gd name="T78" fmla="*/ 686 w 916"/>
                <a:gd name="T79" fmla="*/ 1046 h 1338"/>
                <a:gd name="T80" fmla="*/ 686 w 916"/>
                <a:gd name="T81" fmla="*/ 992 h 1338"/>
                <a:gd name="T82" fmla="*/ 688 w 916"/>
                <a:gd name="T83" fmla="*/ 934 h 1338"/>
                <a:gd name="T84" fmla="*/ 774 w 916"/>
                <a:gd name="T85" fmla="*/ 638 h 1338"/>
                <a:gd name="T86" fmla="*/ 706 w 916"/>
                <a:gd name="T87" fmla="*/ 834 h 1338"/>
                <a:gd name="T88" fmla="*/ 210 w 916"/>
                <a:gd name="T89" fmla="*/ 834 h 1338"/>
                <a:gd name="T90" fmla="*/ 144 w 916"/>
                <a:gd name="T91" fmla="*/ 638 h 1338"/>
                <a:gd name="T92" fmla="*/ 108 w 916"/>
                <a:gd name="T93" fmla="*/ 460 h 1338"/>
                <a:gd name="T94" fmla="*/ 124 w 916"/>
                <a:gd name="T95" fmla="*/ 354 h 1338"/>
                <a:gd name="T96" fmla="*/ 188 w 916"/>
                <a:gd name="T97" fmla="*/ 236 h 1338"/>
                <a:gd name="T98" fmla="*/ 292 w 916"/>
                <a:gd name="T99" fmla="*/ 150 h 1338"/>
                <a:gd name="T100" fmla="*/ 422 w 916"/>
                <a:gd name="T101" fmla="*/ 110 h 1338"/>
                <a:gd name="T102" fmla="*/ 530 w 916"/>
                <a:gd name="T103" fmla="*/ 114 h 1338"/>
                <a:gd name="T104" fmla="*/ 656 w 916"/>
                <a:gd name="T105" fmla="*/ 168 h 1338"/>
                <a:gd name="T106" fmla="*/ 750 w 916"/>
                <a:gd name="T107" fmla="*/ 262 h 1338"/>
                <a:gd name="T108" fmla="*/ 802 w 916"/>
                <a:gd name="T109" fmla="*/ 388 h 1338"/>
                <a:gd name="T110" fmla="*/ 808 w 916"/>
                <a:gd name="T111" fmla="*/ 502 h 1338"/>
                <a:gd name="T112" fmla="*/ 774 w 916"/>
                <a:gd name="T113" fmla="*/ 638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16" h="1338">
                  <a:moveTo>
                    <a:pt x="458" y="0"/>
                  </a:moveTo>
                  <a:lnTo>
                    <a:pt x="458" y="0"/>
                  </a:lnTo>
                  <a:lnTo>
                    <a:pt x="412" y="4"/>
                  </a:lnTo>
                  <a:lnTo>
                    <a:pt x="366" y="10"/>
                  </a:lnTo>
                  <a:lnTo>
                    <a:pt x="322" y="22"/>
                  </a:lnTo>
                  <a:lnTo>
                    <a:pt x="280" y="38"/>
                  </a:lnTo>
                  <a:lnTo>
                    <a:pt x="240" y="56"/>
                  </a:lnTo>
                  <a:lnTo>
                    <a:pt x="202" y="80"/>
                  </a:lnTo>
                  <a:lnTo>
                    <a:pt x="168" y="106"/>
                  </a:lnTo>
                  <a:lnTo>
                    <a:pt x="136" y="136"/>
                  </a:lnTo>
                  <a:lnTo>
                    <a:pt x="106" y="168"/>
                  </a:lnTo>
                  <a:lnTo>
                    <a:pt x="80" y="204"/>
                  </a:lnTo>
                  <a:lnTo>
                    <a:pt x="56" y="240"/>
                  </a:lnTo>
                  <a:lnTo>
                    <a:pt x="36" y="280"/>
                  </a:lnTo>
                  <a:lnTo>
                    <a:pt x="22" y="322"/>
                  </a:lnTo>
                  <a:lnTo>
                    <a:pt x="10" y="366"/>
                  </a:lnTo>
                  <a:lnTo>
                    <a:pt x="4" y="412"/>
                  </a:lnTo>
                  <a:lnTo>
                    <a:pt x="0" y="460"/>
                  </a:lnTo>
                  <a:lnTo>
                    <a:pt x="0" y="460"/>
                  </a:lnTo>
                  <a:lnTo>
                    <a:pt x="2" y="484"/>
                  </a:lnTo>
                  <a:lnTo>
                    <a:pt x="4" y="512"/>
                  </a:lnTo>
                  <a:lnTo>
                    <a:pt x="6" y="538"/>
                  </a:lnTo>
                  <a:lnTo>
                    <a:pt x="12" y="566"/>
                  </a:lnTo>
                  <a:lnTo>
                    <a:pt x="18" y="592"/>
                  </a:lnTo>
                  <a:lnTo>
                    <a:pt x="26" y="620"/>
                  </a:lnTo>
                  <a:lnTo>
                    <a:pt x="34" y="648"/>
                  </a:lnTo>
                  <a:lnTo>
                    <a:pt x="44" y="676"/>
                  </a:lnTo>
                  <a:lnTo>
                    <a:pt x="44" y="676"/>
                  </a:lnTo>
                  <a:lnTo>
                    <a:pt x="88" y="794"/>
                  </a:lnTo>
                  <a:lnTo>
                    <a:pt x="102" y="840"/>
                  </a:lnTo>
                  <a:lnTo>
                    <a:pt x="112" y="876"/>
                  </a:lnTo>
                  <a:lnTo>
                    <a:pt x="118" y="910"/>
                  </a:lnTo>
                  <a:lnTo>
                    <a:pt x="122" y="942"/>
                  </a:lnTo>
                  <a:lnTo>
                    <a:pt x="124" y="976"/>
                  </a:lnTo>
                  <a:lnTo>
                    <a:pt x="126" y="1012"/>
                  </a:lnTo>
                  <a:lnTo>
                    <a:pt x="126" y="1012"/>
                  </a:lnTo>
                  <a:lnTo>
                    <a:pt x="126" y="1068"/>
                  </a:lnTo>
                  <a:lnTo>
                    <a:pt x="130" y="1096"/>
                  </a:lnTo>
                  <a:lnTo>
                    <a:pt x="134" y="1124"/>
                  </a:lnTo>
                  <a:lnTo>
                    <a:pt x="142" y="1150"/>
                  </a:lnTo>
                  <a:lnTo>
                    <a:pt x="148" y="1160"/>
                  </a:lnTo>
                  <a:lnTo>
                    <a:pt x="156" y="1172"/>
                  </a:lnTo>
                  <a:lnTo>
                    <a:pt x="164" y="1182"/>
                  </a:lnTo>
                  <a:lnTo>
                    <a:pt x="174" y="1190"/>
                  </a:lnTo>
                  <a:lnTo>
                    <a:pt x="184" y="1198"/>
                  </a:lnTo>
                  <a:lnTo>
                    <a:pt x="198" y="1202"/>
                  </a:lnTo>
                  <a:lnTo>
                    <a:pt x="198" y="1202"/>
                  </a:lnTo>
                  <a:lnTo>
                    <a:pt x="204" y="1222"/>
                  </a:lnTo>
                  <a:lnTo>
                    <a:pt x="212" y="1242"/>
                  </a:lnTo>
                  <a:lnTo>
                    <a:pt x="224" y="1260"/>
                  </a:lnTo>
                  <a:lnTo>
                    <a:pt x="240" y="1280"/>
                  </a:lnTo>
                  <a:lnTo>
                    <a:pt x="240" y="1280"/>
                  </a:lnTo>
                  <a:lnTo>
                    <a:pt x="256" y="1294"/>
                  </a:lnTo>
                  <a:lnTo>
                    <a:pt x="272" y="1306"/>
                  </a:lnTo>
                  <a:lnTo>
                    <a:pt x="290" y="1316"/>
                  </a:lnTo>
                  <a:lnTo>
                    <a:pt x="308" y="1324"/>
                  </a:lnTo>
                  <a:lnTo>
                    <a:pt x="328" y="1330"/>
                  </a:lnTo>
                  <a:lnTo>
                    <a:pt x="350" y="1334"/>
                  </a:lnTo>
                  <a:lnTo>
                    <a:pt x="374" y="1338"/>
                  </a:lnTo>
                  <a:lnTo>
                    <a:pt x="398" y="1338"/>
                  </a:lnTo>
                  <a:lnTo>
                    <a:pt x="520" y="1338"/>
                  </a:lnTo>
                  <a:lnTo>
                    <a:pt x="520" y="1338"/>
                  </a:lnTo>
                  <a:lnTo>
                    <a:pt x="544" y="1338"/>
                  </a:lnTo>
                  <a:lnTo>
                    <a:pt x="568" y="1334"/>
                  </a:lnTo>
                  <a:lnTo>
                    <a:pt x="588" y="1330"/>
                  </a:lnTo>
                  <a:lnTo>
                    <a:pt x="610" y="1324"/>
                  </a:lnTo>
                  <a:lnTo>
                    <a:pt x="628" y="1316"/>
                  </a:lnTo>
                  <a:lnTo>
                    <a:pt x="646" y="1306"/>
                  </a:lnTo>
                  <a:lnTo>
                    <a:pt x="662" y="1294"/>
                  </a:lnTo>
                  <a:lnTo>
                    <a:pt x="676" y="1280"/>
                  </a:lnTo>
                  <a:lnTo>
                    <a:pt x="676" y="1280"/>
                  </a:lnTo>
                  <a:lnTo>
                    <a:pt x="694" y="1260"/>
                  </a:lnTo>
                  <a:lnTo>
                    <a:pt x="706" y="1242"/>
                  </a:lnTo>
                  <a:lnTo>
                    <a:pt x="714" y="1222"/>
                  </a:lnTo>
                  <a:lnTo>
                    <a:pt x="720" y="1202"/>
                  </a:lnTo>
                  <a:lnTo>
                    <a:pt x="720" y="1202"/>
                  </a:lnTo>
                  <a:lnTo>
                    <a:pt x="734" y="1198"/>
                  </a:lnTo>
                  <a:lnTo>
                    <a:pt x="744" y="1190"/>
                  </a:lnTo>
                  <a:lnTo>
                    <a:pt x="754" y="1182"/>
                  </a:lnTo>
                  <a:lnTo>
                    <a:pt x="762" y="1172"/>
                  </a:lnTo>
                  <a:lnTo>
                    <a:pt x="768" y="1160"/>
                  </a:lnTo>
                  <a:lnTo>
                    <a:pt x="774" y="1150"/>
                  </a:lnTo>
                  <a:lnTo>
                    <a:pt x="784" y="1124"/>
                  </a:lnTo>
                  <a:lnTo>
                    <a:pt x="788" y="1096"/>
                  </a:lnTo>
                  <a:lnTo>
                    <a:pt x="792" y="1068"/>
                  </a:lnTo>
                  <a:lnTo>
                    <a:pt x="792" y="1012"/>
                  </a:lnTo>
                  <a:lnTo>
                    <a:pt x="792" y="1012"/>
                  </a:lnTo>
                  <a:lnTo>
                    <a:pt x="792" y="976"/>
                  </a:lnTo>
                  <a:lnTo>
                    <a:pt x="794" y="942"/>
                  </a:lnTo>
                  <a:lnTo>
                    <a:pt x="798" y="910"/>
                  </a:lnTo>
                  <a:lnTo>
                    <a:pt x="806" y="876"/>
                  </a:lnTo>
                  <a:lnTo>
                    <a:pt x="816" y="840"/>
                  </a:lnTo>
                  <a:lnTo>
                    <a:pt x="830" y="794"/>
                  </a:lnTo>
                  <a:lnTo>
                    <a:pt x="874" y="676"/>
                  </a:lnTo>
                  <a:lnTo>
                    <a:pt x="874" y="676"/>
                  </a:lnTo>
                  <a:lnTo>
                    <a:pt x="884" y="648"/>
                  </a:lnTo>
                  <a:lnTo>
                    <a:pt x="892" y="620"/>
                  </a:lnTo>
                  <a:lnTo>
                    <a:pt x="900" y="592"/>
                  </a:lnTo>
                  <a:lnTo>
                    <a:pt x="906" y="566"/>
                  </a:lnTo>
                  <a:lnTo>
                    <a:pt x="910" y="538"/>
                  </a:lnTo>
                  <a:lnTo>
                    <a:pt x="914" y="512"/>
                  </a:lnTo>
                  <a:lnTo>
                    <a:pt x="916" y="484"/>
                  </a:lnTo>
                  <a:lnTo>
                    <a:pt x="916" y="460"/>
                  </a:lnTo>
                  <a:lnTo>
                    <a:pt x="916" y="460"/>
                  </a:lnTo>
                  <a:lnTo>
                    <a:pt x="914" y="412"/>
                  </a:lnTo>
                  <a:lnTo>
                    <a:pt x="908" y="366"/>
                  </a:lnTo>
                  <a:lnTo>
                    <a:pt x="896" y="322"/>
                  </a:lnTo>
                  <a:lnTo>
                    <a:pt x="880" y="280"/>
                  </a:lnTo>
                  <a:lnTo>
                    <a:pt x="862" y="240"/>
                  </a:lnTo>
                  <a:lnTo>
                    <a:pt x="838" y="204"/>
                  </a:lnTo>
                  <a:lnTo>
                    <a:pt x="812" y="168"/>
                  </a:lnTo>
                  <a:lnTo>
                    <a:pt x="782" y="136"/>
                  </a:lnTo>
                  <a:lnTo>
                    <a:pt x="750" y="106"/>
                  </a:lnTo>
                  <a:lnTo>
                    <a:pt x="714" y="80"/>
                  </a:lnTo>
                  <a:lnTo>
                    <a:pt x="676" y="56"/>
                  </a:lnTo>
                  <a:lnTo>
                    <a:pt x="636" y="38"/>
                  </a:lnTo>
                  <a:lnTo>
                    <a:pt x="594" y="22"/>
                  </a:lnTo>
                  <a:lnTo>
                    <a:pt x="550" y="10"/>
                  </a:lnTo>
                  <a:lnTo>
                    <a:pt x="506" y="4"/>
                  </a:lnTo>
                  <a:lnTo>
                    <a:pt x="458" y="0"/>
                  </a:lnTo>
                  <a:lnTo>
                    <a:pt x="458" y="0"/>
                  </a:lnTo>
                  <a:close/>
                  <a:moveTo>
                    <a:pt x="620" y="1158"/>
                  </a:moveTo>
                  <a:lnTo>
                    <a:pt x="620" y="1158"/>
                  </a:lnTo>
                  <a:lnTo>
                    <a:pt x="620" y="1164"/>
                  </a:lnTo>
                  <a:lnTo>
                    <a:pt x="618" y="1174"/>
                  </a:lnTo>
                  <a:lnTo>
                    <a:pt x="612" y="1190"/>
                  </a:lnTo>
                  <a:lnTo>
                    <a:pt x="606" y="1198"/>
                  </a:lnTo>
                  <a:lnTo>
                    <a:pt x="600" y="1206"/>
                  </a:lnTo>
                  <a:lnTo>
                    <a:pt x="600" y="1206"/>
                  </a:lnTo>
                  <a:lnTo>
                    <a:pt x="594" y="1212"/>
                  </a:lnTo>
                  <a:lnTo>
                    <a:pt x="586" y="1218"/>
                  </a:lnTo>
                  <a:lnTo>
                    <a:pt x="568" y="1224"/>
                  </a:lnTo>
                  <a:lnTo>
                    <a:pt x="546" y="1230"/>
                  </a:lnTo>
                  <a:lnTo>
                    <a:pt x="520" y="1232"/>
                  </a:lnTo>
                  <a:lnTo>
                    <a:pt x="398" y="1232"/>
                  </a:lnTo>
                  <a:lnTo>
                    <a:pt x="398" y="1232"/>
                  </a:lnTo>
                  <a:lnTo>
                    <a:pt x="382" y="1230"/>
                  </a:lnTo>
                  <a:lnTo>
                    <a:pt x="368" y="1230"/>
                  </a:lnTo>
                  <a:lnTo>
                    <a:pt x="356" y="1226"/>
                  </a:lnTo>
                  <a:lnTo>
                    <a:pt x="344" y="1222"/>
                  </a:lnTo>
                  <a:lnTo>
                    <a:pt x="334" y="1218"/>
                  </a:lnTo>
                  <a:lnTo>
                    <a:pt x="326" y="1214"/>
                  </a:lnTo>
                  <a:lnTo>
                    <a:pt x="314" y="1202"/>
                  </a:lnTo>
                  <a:lnTo>
                    <a:pt x="306" y="1190"/>
                  </a:lnTo>
                  <a:lnTo>
                    <a:pt x="300" y="1178"/>
                  </a:lnTo>
                  <a:lnTo>
                    <a:pt x="298" y="1168"/>
                  </a:lnTo>
                  <a:lnTo>
                    <a:pt x="298" y="1158"/>
                  </a:lnTo>
                  <a:lnTo>
                    <a:pt x="298" y="1158"/>
                  </a:lnTo>
                  <a:lnTo>
                    <a:pt x="298" y="1156"/>
                  </a:lnTo>
                  <a:lnTo>
                    <a:pt x="620" y="1156"/>
                  </a:lnTo>
                  <a:lnTo>
                    <a:pt x="620" y="1156"/>
                  </a:lnTo>
                  <a:lnTo>
                    <a:pt x="620" y="1158"/>
                  </a:lnTo>
                  <a:lnTo>
                    <a:pt x="620" y="1158"/>
                  </a:lnTo>
                  <a:close/>
                  <a:moveTo>
                    <a:pt x="678" y="1104"/>
                  </a:moveTo>
                  <a:lnTo>
                    <a:pt x="238" y="1104"/>
                  </a:lnTo>
                  <a:lnTo>
                    <a:pt x="238" y="1104"/>
                  </a:lnTo>
                  <a:lnTo>
                    <a:pt x="236" y="1084"/>
                  </a:lnTo>
                  <a:lnTo>
                    <a:pt x="232" y="1046"/>
                  </a:lnTo>
                  <a:lnTo>
                    <a:pt x="686" y="1046"/>
                  </a:lnTo>
                  <a:lnTo>
                    <a:pt x="686" y="1046"/>
                  </a:lnTo>
                  <a:lnTo>
                    <a:pt x="682" y="1084"/>
                  </a:lnTo>
                  <a:lnTo>
                    <a:pt x="678" y="1104"/>
                  </a:lnTo>
                  <a:lnTo>
                    <a:pt x="678" y="1104"/>
                  </a:lnTo>
                  <a:close/>
                  <a:moveTo>
                    <a:pt x="686" y="992"/>
                  </a:moveTo>
                  <a:lnTo>
                    <a:pt x="232" y="992"/>
                  </a:lnTo>
                  <a:lnTo>
                    <a:pt x="232" y="992"/>
                  </a:lnTo>
                  <a:lnTo>
                    <a:pt x="230" y="934"/>
                  </a:lnTo>
                  <a:lnTo>
                    <a:pt x="688" y="934"/>
                  </a:lnTo>
                  <a:lnTo>
                    <a:pt x="688" y="934"/>
                  </a:lnTo>
                  <a:lnTo>
                    <a:pt x="686" y="992"/>
                  </a:lnTo>
                  <a:lnTo>
                    <a:pt x="686" y="992"/>
                  </a:lnTo>
                  <a:close/>
                  <a:moveTo>
                    <a:pt x="774" y="638"/>
                  </a:moveTo>
                  <a:lnTo>
                    <a:pt x="774" y="638"/>
                  </a:lnTo>
                  <a:lnTo>
                    <a:pt x="744" y="716"/>
                  </a:lnTo>
                  <a:lnTo>
                    <a:pt x="722" y="780"/>
                  </a:lnTo>
                  <a:lnTo>
                    <a:pt x="706" y="834"/>
                  </a:lnTo>
                  <a:lnTo>
                    <a:pt x="696" y="882"/>
                  </a:lnTo>
                  <a:lnTo>
                    <a:pt x="222" y="882"/>
                  </a:lnTo>
                  <a:lnTo>
                    <a:pt x="222" y="882"/>
                  </a:lnTo>
                  <a:lnTo>
                    <a:pt x="210" y="834"/>
                  </a:lnTo>
                  <a:lnTo>
                    <a:pt x="194" y="780"/>
                  </a:lnTo>
                  <a:lnTo>
                    <a:pt x="172" y="716"/>
                  </a:lnTo>
                  <a:lnTo>
                    <a:pt x="144" y="638"/>
                  </a:lnTo>
                  <a:lnTo>
                    <a:pt x="144" y="638"/>
                  </a:lnTo>
                  <a:lnTo>
                    <a:pt x="128" y="592"/>
                  </a:lnTo>
                  <a:lnTo>
                    <a:pt x="116" y="546"/>
                  </a:lnTo>
                  <a:lnTo>
                    <a:pt x="110" y="502"/>
                  </a:lnTo>
                  <a:lnTo>
                    <a:pt x="108" y="460"/>
                  </a:lnTo>
                  <a:lnTo>
                    <a:pt x="108" y="460"/>
                  </a:lnTo>
                  <a:lnTo>
                    <a:pt x="110" y="424"/>
                  </a:lnTo>
                  <a:lnTo>
                    <a:pt x="114" y="388"/>
                  </a:lnTo>
                  <a:lnTo>
                    <a:pt x="124" y="354"/>
                  </a:lnTo>
                  <a:lnTo>
                    <a:pt x="136" y="322"/>
                  </a:lnTo>
                  <a:lnTo>
                    <a:pt x="150" y="292"/>
                  </a:lnTo>
                  <a:lnTo>
                    <a:pt x="168" y="262"/>
                  </a:lnTo>
                  <a:lnTo>
                    <a:pt x="188" y="236"/>
                  </a:lnTo>
                  <a:lnTo>
                    <a:pt x="210" y="210"/>
                  </a:lnTo>
                  <a:lnTo>
                    <a:pt x="236" y="188"/>
                  </a:lnTo>
                  <a:lnTo>
                    <a:pt x="262" y="168"/>
                  </a:lnTo>
                  <a:lnTo>
                    <a:pt x="292" y="150"/>
                  </a:lnTo>
                  <a:lnTo>
                    <a:pt x="322" y="136"/>
                  </a:lnTo>
                  <a:lnTo>
                    <a:pt x="354" y="124"/>
                  </a:lnTo>
                  <a:lnTo>
                    <a:pt x="388" y="114"/>
                  </a:lnTo>
                  <a:lnTo>
                    <a:pt x="422" y="110"/>
                  </a:lnTo>
                  <a:lnTo>
                    <a:pt x="458" y="108"/>
                  </a:lnTo>
                  <a:lnTo>
                    <a:pt x="458" y="108"/>
                  </a:lnTo>
                  <a:lnTo>
                    <a:pt x="494" y="110"/>
                  </a:lnTo>
                  <a:lnTo>
                    <a:pt x="530" y="114"/>
                  </a:lnTo>
                  <a:lnTo>
                    <a:pt x="564" y="124"/>
                  </a:lnTo>
                  <a:lnTo>
                    <a:pt x="596" y="136"/>
                  </a:lnTo>
                  <a:lnTo>
                    <a:pt x="626" y="150"/>
                  </a:lnTo>
                  <a:lnTo>
                    <a:pt x="656" y="168"/>
                  </a:lnTo>
                  <a:lnTo>
                    <a:pt x="682" y="188"/>
                  </a:lnTo>
                  <a:lnTo>
                    <a:pt x="708" y="210"/>
                  </a:lnTo>
                  <a:lnTo>
                    <a:pt x="730" y="236"/>
                  </a:lnTo>
                  <a:lnTo>
                    <a:pt x="750" y="262"/>
                  </a:lnTo>
                  <a:lnTo>
                    <a:pt x="768" y="292"/>
                  </a:lnTo>
                  <a:lnTo>
                    <a:pt x="782" y="322"/>
                  </a:lnTo>
                  <a:lnTo>
                    <a:pt x="794" y="354"/>
                  </a:lnTo>
                  <a:lnTo>
                    <a:pt x="802" y="388"/>
                  </a:lnTo>
                  <a:lnTo>
                    <a:pt x="808" y="424"/>
                  </a:lnTo>
                  <a:lnTo>
                    <a:pt x="810" y="460"/>
                  </a:lnTo>
                  <a:lnTo>
                    <a:pt x="810" y="460"/>
                  </a:lnTo>
                  <a:lnTo>
                    <a:pt x="808" y="502"/>
                  </a:lnTo>
                  <a:lnTo>
                    <a:pt x="800" y="546"/>
                  </a:lnTo>
                  <a:lnTo>
                    <a:pt x="790" y="592"/>
                  </a:lnTo>
                  <a:lnTo>
                    <a:pt x="774" y="638"/>
                  </a:lnTo>
                  <a:lnTo>
                    <a:pt x="774" y="638"/>
                  </a:lnTo>
                  <a:close/>
                </a:path>
              </a:pathLst>
            </a:custGeom>
            <a:solidFill>
              <a:schemeClr val="bg1"/>
            </a:solidFill>
            <a:ln>
              <a:noFill/>
            </a:ln>
            <a:effectLst/>
          </p:spPr>
          <p:txBody>
            <a:bodyPr vert="horz" wrap="square" lIns="91440" tIns="45720" rIns="91440" bIns="45720" numCol="1" anchor="t" anchorCtr="0" compatLnSpc="1">
              <a:prstTxWarp prst="textNoShape">
                <a:avLst/>
              </a:prstTxWarp>
            </a:bodyPr>
            <a:lstStyle/>
            <a:p>
              <a:endParaRPr lang="zh-CN" altLang="en-US">
                <a:solidFill>
                  <a:schemeClr val="tx1">
                    <a:lumMod val="50000"/>
                    <a:lumOff val="50000"/>
                  </a:schemeClr>
                </a:solidFill>
              </a:endParaRPr>
            </a:p>
          </p:txBody>
        </p:sp>
      </p:grpSp>
      <p:sp>
        <p:nvSpPr>
          <p:cNvPr id="24" name="六边形 23">
            <a:extLst>
              <a:ext uri="{FF2B5EF4-FFF2-40B4-BE49-F238E27FC236}">
                <a16:creationId xmlns:a16="http://schemas.microsoft.com/office/drawing/2014/main" id="{324CED93-E7F7-3C24-DEC2-E2C09CB82B59}"/>
              </a:ext>
            </a:extLst>
          </p:cNvPr>
          <p:cNvSpPr/>
          <p:nvPr/>
        </p:nvSpPr>
        <p:spPr>
          <a:xfrm>
            <a:off x="7206779" y="2385616"/>
            <a:ext cx="645761" cy="556764"/>
          </a:xfrm>
          <a:prstGeom prst="hexagon">
            <a:avLst/>
          </a:prstGeom>
          <a:solidFill>
            <a:srgbClr val="C473EB"/>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endParaRPr>
          </a:p>
        </p:txBody>
      </p:sp>
      <p:sp>
        <p:nvSpPr>
          <p:cNvPr id="25" name="六边形 24">
            <a:extLst>
              <a:ext uri="{FF2B5EF4-FFF2-40B4-BE49-F238E27FC236}">
                <a16:creationId xmlns:a16="http://schemas.microsoft.com/office/drawing/2014/main" id="{9DA4B2DB-4271-D65B-A242-35FE1DE1A9A7}"/>
              </a:ext>
            </a:extLst>
          </p:cNvPr>
          <p:cNvSpPr/>
          <p:nvPr/>
        </p:nvSpPr>
        <p:spPr>
          <a:xfrm>
            <a:off x="9965195" y="2385616"/>
            <a:ext cx="645761" cy="556764"/>
          </a:xfrm>
          <a:prstGeom prst="hexagon">
            <a:avLst/>
          </a:prstGeom>
          <a:solidFill>
            <a:srgbClr val="C473EB"/>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endParaRPr>
          </a:p>
        </p:txBody>
      </p:sp>
      <p:sp>
        <p:nvSpPr>
          <p:cNvPr id="26" name="Freeform 13">
            <a:extLst>
              <a:ext uri="{FF2B5EF4-FFF2-40B4-BE49-F238E27FC236}">
                <a16:creationId xmlns:a16="http://schemas.microsoft.com/office/drawing/2014/main" id="{C464D9B4-90F9-5046-A42A-B79F1C098613}"/>
              </a:ext>
            </a:extLst>
          </p:cNvPr>
          <p:cNvSpPr/>
          <p:nvPr/>
        </p:nvSpPr>
        <p:spPr>
          <a:xfrm>
            <a:off x="1894391" y="2500099"/>
            <a:ext cx="236878" cy="346052"/>
          </a:xfrm>
          <a:custGeom>
            <a:avLst/>
            <a:gdLst>
              <a:gd name="T0" fmla="*/ 366 w 916"/>
              <a:gd name="T1" fmla="*/ 10 h 1338"/>
              <a:gd name="T2" fmla="*/ 202 w 916"/>
              <a:gd name="T3" fmla="*/ 80 h 1338"/>
              <a:gd name="T4" fmla="*/ 80 w 916"/>
              <a:gd name="T5" fmla="*/ 204 h 1338"/>
              <a:gd name="T6" fmla="*/ 10 w 916"/>
              <a:gd name="T7" fmla="*/ 366 h 1338"/>
              <a:gd name="T8" fmla="*/ 2 w 916"/>
              <a:gd name="T9" fmla="*/ 484 h 1338"/>
              <a:gd name="T10" fmla="*/ 18 w 916"/>
              <a:gd name="T11" fmla="*/ 592 h 1338"/>
              <a:gd name="T12" fmla="*/ 44 w 916"/>
              <a:gd name="T13" fmla="*/ 676 h 1338"/>
              <a:gd name="T14" fmla="*/ 118 w 916"/>
              <a:gd name="T15" fmla="*/ 910 h 1338"/>
              <a:gd name="T16" fmla="*/ 126 w 916"/>
              <a:gd name="T17" fmla="*/ 1012 h 1338"/>
              <a:gd name="T18" fmla="*/ 142 w 916"/>
              <a:gd name="T19" fmla="*/ 1150 h 1338"/>
              <a:gd name="T20" fmla="*/ 174 w 916"/>
              <a:gd name="T21" fmla="*/ 1190 h 1338"/>
              <a:gd name="T22" fmla="*/ 204 w 916"/>
              <a:gd name="T23" fmla="*/ 1222 h 1338"/>
              <a:gd name="T24" fmla="*/ 240 w 916"/>
              <a:gd name="T25" fmla="*/ 1280 h 1338"/>
              <a:gd name="T26" fmla="*/ 308 w 916"/>
              <a:gd name="T27" fmla="*/ 1324 h 1338"/>
              <a:gd name="T28" fmla="*/ 398 w 916"/>
              <a:gd name="T29" fmla="*/ 1338 h 1338"/>
              <a:gd name="T30" fmla="*/ 568 w 916"/>
              <a:gd name="T31" fmla="*/ 1334 h 1338"/>
              <a:gd name="T32" fmla="*/ 646 w 916"/>
              <a:gd name="T33" fmla="*/ 1306 h 1338"/>
              <a:gd name="T34" fmla="*/ 694 w 916"/>
              <a:gd name="T35" fmla="*/ 1260 h 1338"/>
              <a:gd name="T36" fmla="*/ 720 w 916"/>
              <a:gd name="T37" fmla="*/ 1202 h 1338"/>
              <a:gd name="T38" fmla="*/ 762 w 916"/>
              <a:gd name="T39" fmla="*/ 1172 h 1338"/>
              <a:gd name="T40" fmla="*/ 788 w 916"/>
              <a:gd name="T41" fmla="*/ 1096 h 1338"/>
              <a:gd name="T42" fmla="*/ 792 w 916"/>
              <a:gd name="T43" fmla="*/ 976 h 1338"/>
              <a:gd name="T44" fmla="*/ 816 w 916"/>
              <a:gd name="T45" fmla="*/ 840 h 1338"/>
              <a:gd name="T46" fmla="*/ 884 w 916"/>
              <a:gd name="T47" fmla="*/ 648 h 1338"/>
              <a:gd name="T48" fmla="*/ 910 w 916"/>
              <a:gd name="T49" fmla="*/ 538 h 1338"/>
              <a:gd name="T50" fmla="*/ 916 w 916"/>
              <a:gd name="T51" fmla="*/ 460 h 1338"/>
              <a:gd name="T52" fmla="*/ 880 w 916"/>
              <a:gd name="T53" fmla="*/ 280 h 1338"/>
              <a:gd name="T54" fmla="*/ 782 w 916"/>
              <a:gd name="T55" fmla="*/ 136 h 1338"/>
              <a:gd name="T56" fmla="*/ 636 w 916"/>
              <a:gd name="T57" fmla="*/ 38 h 1338"/>
              <a:gd name="T58" fmla="*/ 458 w 916"/>
              <a:gd name="T59" fmla="*/ 0 h 1338"/>
              <a:gd name="T60" fmla="*/ 620 w 916"/>
              <a:gd name="T61" fmla="*/ 1164 h 1338"/>
              <a:gd name="T62" fmla="*/ 600 w 916"/>
              <a:gd name="T63" fmla="*/ 1206 h 1338"/>
              <a:gd name="T64" fmla="*/ 568 w 916"/>
              <a:gd name="T65" fmla="*/ 1224 h 1338"/>
              <a:gd name="T66" fmla="*/ 398 w 916"/>
              <a:gd name="T67" fmla="*/ 1232 h 1338"/>
              <a:gd name="T68" fmla="*/ 344 w 916"/>
              <a:gd name="T69" fmla="*/ 1222 h 1338"/>
              <a:gd name="T70" fmla="*/ 306 w 916"/>
              <a:gd name="T71" fmla="*/ 1190 h 1338"/>
              <a:gd name="T72" fmla="*/ 298 w 916"/>
              <a:gd name="T73" fmla="*/ 1158 h 1338"/>
              <a:gd name="T74" fmla="*/ 620 w 916"/>
              <a:gd name="T75" fmla="*/ 1158 h 1338"/>
              <a:gd name="T76" fmla="*/ 238 w 916"/>
              <a:gd name="T77" fmla="*/ 1104 h 1338"/>
              <a:gd name="T78" fmla="*/ 686 w 916"/>
              <a:gd name="T79" fmla="*/ 1046 h 1338"/>
              <a:gd name="T80" fmla="*/ 686 w 916"/>
              <a:gd name="T81" fmla="*/ 992 h 1338"/>
              <a:gd name="T82" fmla="*/ 688 w 916"/>
              <a:gd name="T83" fmla="*/ 934 h 1338"/>
              <a:gd name="T84" fmla="*/ 774 w 916"/>
              <a:gd name="T85" fmla="*/ 638 h 1338"/>
              <a:gd name="T86" fmla="*/ 706 w 916"/>
              <a:gd name="T87" fmla="*/ 834 h 1338"/>
              <a:gd name="T88" fmla="*/ 210 w 916"/>
              <a:gd name="T89" fmla="*/ 834 h 1338"/>
              <a:gd name="T90" fmla="*/ 144 w 916"/>
              <a:gd name="T91" fmla="*/ 638 h 1338"/>
              <a:gd name="T92" fmla="*/ 108 w 916"/>
              <a:gd name="T93" fmla="*/ 460 h 1338"/>
              <a:gd name="T94" fmla="*/ 124 w 916"/>
              <a:gd name="T95" fmla="*/ 354 h 1338"/>
              <a:gd name="T96" fmla="*/ 188 w 916"/>
              <a:gd name="T97" fmla="*/ 236 h 1338"/>
              <a:gd name="T98" fmla="*/ 292 w 916"/>
              <a:gd name="T99" fmla="*/ 150 h 1338"/>
              <a:gd name="T100" fmla="*/ 422 w 916"/>
              <a:gd name="T101" fmla="*/ 110 h 1338"/>
              <a:gd name="T102" fmla="*/ 530 w 916"/>
              <a:gd name="T103" fmla="*/ 114 h 1338"/>
              <a:gd name="T104" fmla="*/ 656 w 916"/>
              <a:gd name="T105" fmla="*/ 168 h 1338"/>
              <a:gd name="T106" fmla="*/ 750 w 916"/>
              <a:gd name="T107" fmla="*/ 262 h 1338"/>
              <a:gd name="T108" fmla="*/ 802 w 916"/>
              <a:gd name="T109" fmla="*/ 388 h 1338"/>
              <a:gd name="T110" fmla="*/ 808 w 916"/>
              <a:gd name="T111" fmla="*/ 502 h 1338"/>
              <a:gd name="T112" fmla="*/ 774 w 916"/>
              <a:gd name="T113" fmla="*/ 638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16" h="1338">
                <a:moveTo>
                  <a:pt x="458" y="0"/>
                </a:moveTo>
                <a:lnTo>
                  <a:pt x="458" y="0"/>
                </a:lnTo>
                <a:lnTo>
                  <a:pt x="412" y="4"/>
                </a:lnTo>
                <a:lnTo>
                  <a:pt x="366" y="10"/>
                </a:lnTo>
                <a:lnTo>
                  <a:pt x="322" y="22"/>
                </a:lnTo>
                <a:lnTo>
                  <a:pt x="280" y="38"/>
                </a:lnTo>
                <a:lnTo>
                  <a:pt x="240" y="56"/>
                </a:lnTo>
                <a:lnTo>
                  <a:pt x="202" y="80"/>
                </a:lnTo>
                <a:lnTo>
                  <a:pt x="168" y="106"/>
                </a:lnTo>
                <a:lnTo>
                  <a:pt x="136" y="136"/>
                </a:lnTo>
                <a:lnTo>
                  <a:pt x="106" y="168"/>
                </a:lnTo>
                <a:lnTo>
                  <a:pt x="80" y="204"/>
                </a:lnTo>
                <a:lnTo>
                  <a:pt x="56" y="240"/>
                </a:lnTo>
                <a:lnTo>
                  <a:pt x="36" y="280"/>
                </a:lnTo>
                <a:lnTo>
                  <a:pt x="22" y="322"/>
                </a:lnTo>
                <a:lnTo>
                  <a:pt x="10" y="366"/>
                </a:lnTo>
                <a:lnTo>
                  <a:pt x="4" y="412"/>
                </a:lnTo>
                <a:lnTo>
                  <a:pt x="0" y="460"/>
                </a:lnTo>
                <a:lnTo>
                  <a:pt x="0" y="460"/>
                </a:lnTo>
                <a:lnTo>
                  <a:pt x="2" y="484"/>
                </a:lnTo>
                <a:lnTo>
                  <a:pt x="4" y="512"/>
                </a:lnTo>
                <a:lnTo>
                  <a:pt x="6" y="538"/>
                </a:lnTo>
                <a:lnTo>
                  <a:pt x="12" y="566"/>
                </a:lnTo>
                <a:lnTo>
                  <a:pt x="18" y="592"/>
                </a:lnTo>
                <a:lnTo>
                  <a:pt x="26" y="620"/>
                </a:lnTo>
                <a:lnTo>
                  <a:pt x="34" y="648"/>
                </a:lnTo>
                <a:lnTo>
                  <a:pt x="44" y="676"/>
                </a:lnTo>
                <a:lnTo>
                  <a:pt x="44" y="676"/>
                </a:lnTo>
                <a:lnTo>
                  <a:pt x="88" y="794"/>
                </a:lnTo>
                <a:lnTo>
                  <a:pt x="102" y="840"/>
                </a:lnTo>
                <a:lnTo>
                  <a:pt x="112" y="876"/>
                </a:lnTo>
                <a:lnTo>
                  <a:pt x="118" y="910"/>
                </a:lnTo>
                <a:lnTo>
                  <a:pt x="122" y="942"/>
                </a:lnTo>
                <a:lnTo>
                  <a:pt x="124" y="976"/>
                </a:lnTo>
                <a:lnTo>
                  <a:pt x="126" y="1012"/>
                </a:lnTo>
                <a:lnTo>
                  <a:pt x="126" y="1012"/>
                </a:lnTo>
                <a:lnTo>
                  <a:pt x="126" y="1068"/>
                </a:lnTo>
                <a:lnTo>
                  <a:pt x="130" y="1096"/>
                </a:lnTo>
                <a:lnTo>
                  <a:pt x="134" y="1124"/>
                </a:lnTo>
                <a:lnTo>
                  <a:pt x="142" y="1150"/>
                </a:lnTo>
                <a:lnTo>
                  <a:pt x="148" y="1160"/>
                </a:lnTo>
                <a:lnTo>
                  <a:pt x="156" y="1172"/>
                </a:lnTo>
                <a:lnTo>
                  <a:pt x="164" y="1182"/>
                </a:lnTo>
                <a:lnTo>
                  <a:pt x="174" y="1190"/>
                </a:lnTo>
                <a:lnTo>
                  <a:pt x="184" y="1198"/>
                </a:lnTo>
                <a:lnTo>
                  <a:pt x="198" y="1202"/>
                </a:lnTo>
                <a:lnTo>
                  <a:pt x="198" y="1202"/>
                </a:lnTo>
                <a:lnTo>
                  <a:pt x="204" y="1222"/>
                </a:lnTo>
                <a:lnTo>
                  <a:pt x="212" y="1242"/>
                </a:lnTo>
                <a:lnTo>
                  <a:pt x="224" y="1260"/>
                </a:lnTo>
                <a:lnTo>
                  <a:pt x="240" y="1280"/>
                </a:lnTo>
                <a:lnTo>
                  <a:pt x="240" y="1280"/>
                </a:lnTo>
                <a:lnTo>
                  <a:pt x="256" y="1294"/>
                </a:lnTo>
                <a:lnTo>
                  <a:pt x="272" y="1306"/>
                </a:lnTo>
                <a:lnTo>
                  <a:pt x="290" y="1316"/>
                </a:lnTo>
                <a:lnTo>
                  <a:pt x="308" y="1324"/>
                </a:lnTo>
                <a:lnTo>
                  <a:pt x="328" y="1330"/>
                </a:lnTo>
                <a:lnTo>
                  <a:pt x="350" y="1334"/>
                </a:lnTo>
                <a:lnTo>
                  <a:pt x="374" y="1338"/>
                </a:lnTo>
                <a:lnTo>
                  <a:pt x="398" y="1338"/>
                </a:lnTo>
                <a:lnTo>
                  <a:pt x="520" y="1338"/>
                </a:lnTo>
                <a:lnTo>
                  <a:pt x="520" y="1338"/>
                </a:lnTo>
                <a:lnTo>
                  <a:pt x="544" y="1338"/>
                </a:lnTo>
                <a:lnTo>
                  <a:pt x="568" y="1334"/>
                </a:lnTo>
                <a:lnTo>
                  <a:pt x="588" y="1330"/>
                </a:lnTo>
                <a:lnTo>
                  <a:pt x="610" y="1324"/>
                </a:lnTo>
                <a:lnTo>
                  <a:pt x="628" y="1316"/>
                </a:lnTo>
                <a:lnTo>
                  <a:pt x="646" y="1306"/>
                </a:lnTo>
                <a:lnTo>
                  <a:pt x="662" y="1294"/>
                </a:lnTo>
                <a:lnTo>
                  <a:pt x="676" y="1280"/>
                </a:lnTo>
                <a:lnTo>
                  <a:pt x="676" y="1280"/>
                </a:lnTo>
                <a:lnTo>
                  <a:pt x="694" y="1260"/>
                </a:lnTo>
                <a:lnTo>
                  <a:pt x="706" y="1242"/>
                </a:lnTo>
                <a:lnTo>
                  <a:pt x="714" y="1222"/>
                </a:lnTo>
                <a:lnTo>
                  <a:pt x="720" y="1202"/>
                </a:lnTo>
                <a:lnTo>
                  <a:pt x="720" y="1202"/>
                </a:lnTo>
                <a:lnTo>
                  <a:pt x="734" y="1198"/>
                </a:lnTo>
                <a:lnTo>
                  <a:pt x="744" y="1190"/>
                </a:lnTo>
                <a:lnTo>
                  <a:pt x="754" y="1182"/>
                </a:lnTo>
                <a:lnTo>
                  <a:pt x="762" y="1172"/>
                </a:lnTo>
                <a:lnTo>
                  <a:pt x="768" y="1160"/>
                </a:lnTo>
                <a:lnTo>
                  <a:pt x="774" y="1150"/>
                </a:lnTo>
                <a:lnTo>
                  <a:pt x="784" y="1124"/>
                </a:lnTo>
                <a:lnTo>
                  <a:pt x="788" y="1096"/>
                </a:lnTo>
                <a:lnTo>
                  <a:pt x="792" y="1068"/>
                </a:lnTo>
                <a:lnTo>
                  <a:pt x="792" y="1012"/>
                </a:lnTo>
                <a:lnTo>
                  <a:pt x="792" y="1012"/>
                </a:lnTo>
                <a:lnTo>
                  <a:pt x="792" y="976"/>
                </a:lnTo>
                <a:lnTo>
                  <a:pt x="794" y="942"/>
                </a:lnTo>
                <a:lnTo>
                  <a:pt x="798" y="910"/>
                </a:lnTo>
                <a:lnTo>
                  <a:pt x="806" y="876"/>
                </a:lnTo>
                <a:lnTo>
                  <a:pt x="816" y="840"/>
                </a:lnTo>
                <a:lnTo>
                  <a:pt x="830" y="794"/>
                </a:lnTo>
                <a:lnTo>
                  <a:pt x="874" y="676"/>
                </a:lnTo>
                <a:lnTo>
                  <a:pt x="874" y="676"/>
                </a:lnTo>
                <a:lnTo>
                  <a:pt x="884" y="648"/>
                </a:lnTo>
                <a:lnTo>
                  <a:pt x="892" y="620"/>
                </a:lnTo>
                <a:lnTo>
                  <a:pt x="900" y="592"/>
                </a:lnTo>
                <a:lnTo>
                  <a:pt x="906" y="566"/>
                </a:lnTo>
                <a:lnTo>
                  <a:pt x="910" y="538"/>
                </a:lnTo>
                <a:lnTo>
                  <a:pt x="914" y="512"/>
                </a:lnTo>
                <a:lnTo>
                  <a:pt x="916" y="484"/>
                </a:lnTo>
                <a:lnTo>
                  <a:pt x="916" y="460"/>
                </a:lnTo>
                <a:lnTo>
                  <a:pt x="916" y="460"/>
                </a:lnTo>
                <a:lnTo>
                  <a:pt x="914" y="412"/>
                </a:lnTo>
                <a:lnTo>
                  <a:pt x="908" y="366"/>
                </a:lnTo>
                <a:lnTo>
                  <a:pt x="896" y="322"/>
                </a:lnTo>
                <a:lnTo>
                  <a:pt x="880" y="280"/>
                </a:lnTo>
                <a:lnTo>
                  <a:pt x="862" y="240"/>
                </a:lnTo>
                <a:lnTo>
                  <a:pt x="838" y="204"/>
                </a:lnTo>
                <a:lnTo>
                  <a:pt x="812" y="168"/>
                </a:lnTo>
                <a:lnTo>
                  <a:pt x="782" y="136"/>
                </a:lnTo>
                <a:lnTo>
                  <a:pt x="750" y="106"/>
                </a:lnTo>
                <a:lnTo>
                  <a:pt x="714" y="80"/>
                </a:lnTo>
                <a:lnTo>
                  <a:pt x="676" y="56"/>
                </a:lnTo>
                <a:lnTo>
                  <a:pt x="636" y="38"/>
                </a:lnTo>
                <a:lnTo>
                  <a:pt x="594" y="22"/>
                </a:lnTo>
                <a:lnTo>
                  <a:pt x="550" y="10"/>
                </a:lnTo>
                <a:lnTo>
                  <a:pt x="506" y="4"/>
                </a:lnTo>
                <a:lnTo>
                  <a:pt x="458" y="0"/>
                </a:lnTo>
                <a:lnTo>
                  <a:pt x="458" y="0"/>
                </a:lnTo>
                <a:close/>
                <a:moveTo>
                  <a:pt x="620" y="1158"/>
                </a:moveTo>
                <a:lnTo>
                  <a:pt x="620" y="1158"/>
                </a:lnTo>
                <a:lnTo>
                  <a:pt x="620" y="1164"/>
                </a:lnTo>
                <a:lnTo>
                  <a:pt x="618" y="1174"/>
                </a:lnTo>
                <a:lnTo>
                  <a:pt x="612" y="1190"/>
                </a:lnTo>
                <a:lnTo>
                  <a:pt x="606" y="1198"/>
                </a:lnTo>
                <a:lnTo>
                  <a:pt x="600" y="1206"/>
                </a:lnTo>
                <a:lnTo>
                  <a:pt x="600" y="1206"/>
                </a:lnTo>
                <a:lnTo>
                  <a:pt x="594" y="1212"/>
                </a:lnTo>
                <a:lnTo>
                  <a:pt x="586" y="1218"/>
                </a:lnTo>
                <a:lnTo>
                  <a:pt x="568" y="1224"/>
                </a:lnTo>
                <a:lnTo>
                  <a:pt x="546" y="1230"/>
                </a:lnTo>
                <a:lnTo>
                  <a:pt x="520" y="1232"/>
                </a:lnTo>
                <a:lnTo>
                  <a:pt x="398" y="1232"/>
                </a:lnTo>
                <a:lnTo>
                  <a:pt x="398" y="1232"/>
                </a:lnTo>
                <a:lnTo>
                  <a:pt x="382" y="1230"/>
                </a:lnTo>
                <a:lnTo>
                  <a:pt x="368" y="1230"/>
                </a:lnTo>
                <a:lnTo>
                  <a:pt x="356" y="1226"/>
                </a:lnTo>
                <a:lnTo>
                  <a:pt x="344" y="1222"/>
                </a:lnTo>
                <a:lnTo>
                  <a:pt x="334" y="1218"/>
                </a:lnTo>
                <a:lnTo>
                  <a:pt x="326" y="1214"/>
                </a:lnTo>
                <a:lnTo>
                  <a:pt x="314" y="1202"/>
                </a:lnTo>
                <a:lnTo>
                  <a:pt x="306" y="1190"/>
                </a:lnTo>
                <a:lnTo>
                  <a:pt x="300" y="1178"/>
                </a:lnTo>
                <a:lnTo>
                  <a:pt x="298" y="1168"/>
                </a:lnTo>
                <a:lnTo>
                  <a:pt x="298" y="1158"/>
                </a:lnTo>
                <a:lnTo>
                  <a:pt x="298" y="1158"/>
                </a:lnTo>
                <a:lnTo>
                  <a:pt x="298" y="1156"/>
                </a:lnTo>
                <a:lnTo>
                  <a:pt x="620" y="1156"/>
                </a:lnTo>
                <a:lnTo>
                  <a:pt x="620" y="1156"/>
                </a:lnTo>
                <a:lnTo>
                  <a:pt x="620" y="1158"/>
                </a:lnTo>
                <a:lnTo>
                  <a:pt x="620" y="1158"/>
                </a:lnTo>
                <a:close/>
                <a:moveTo>
                  <a:pt x="678" y="1104"/>
                </a:moveTo>
                <a:lnTo>
                  <a:pt x="238" y="1104"/>
                </a:lnTo>
                <a:lnTo>
                  <a:pt x="238" y="1104"/>
                </a:lnTo>
                <a:lnTo>
                  <a:pt x="236" y="1084"/>
                </a:lnTo>
                <a:lnTo>
                  <a:pt x="232" y="1046"/>
                </a:lnTo>
                <a:lnTo>
                  <a:pt x="686" y="1046"/>
                </a:lnTo>
                <a:lnTo>
                  <a:pt x="686" y="1046"/>
                </a:lnTo>
                <a:lnTo>
                  <a:pt x="682" y="1084"/>
                </a:lnTo>
                <a:lnTo>
                  <a:pt x="678" y="1104"/>
                </a:lnTo>
                <a:lnTo>
                  <a:pt x="678" y="1104"/>
                </a:lnTo>
                <a:close/>
                <a:moveTo>
                  <a:pt x="686" y="992"/>
                </a:moveTo>
                <a:lnTo>
                  <a:pt x="232" y="992"/>
                </a:lnTo>
                <a:lnTo>
                  <a:pt x="232" y="992"/>
                </a:lnTo>
                <a:lnTo>
                  <a:pt x="230" y="934"/>
                </a:lnTo>
                <a:lnTo>
                  <a:pt x="688" y="934"/>
                </a:lnTo>
                <a:lnTo>
                  <a:pt x="688" y="934"/>
                </a:lnTo>
                <a:lnTo>
                  <a:pt x="686" y="992"/>
                </a:lnTo>
                <a:lnTo>
                  <a:pt x="686" y="992"/>
                </a:lnTo>
                <a:close/>
                <a:moveTo>
                  <a:pt x="774" y="638"/>
                </a:moveTo>
                <a:lnTo>
                  <a:pt x="774" y="638"/>
                </a:lnTo>
                <a:lnTo>
                  <a:pt x="744" y="716"/>
                </a:lnTo>
                <a:lnTo>
                  <a:pt x="722" y="780"/>
                </a:lnTo>
                <a:lnTo>
                  <a:pt x="706" y="834"/>
                </a:lnTo>
                <a:lnTo>
                  <a:pt x="696" y="882"/>
                </a:lnTo>
                <a:lnTo>
                  <a:pt x="222" y="882"/>
                </a:lnTo>
                <a:lnTo>
                  <a:pt x="222" y="882"/>
                </a:lnTo>
                <a:lnTo>
                  <a:pt x="210" y="834"/>
                </a:lnTo>
                <a:lnTo>
                  <a:pt x="194" y="780"/>
                </a:lnTo>
                <a:lnTo>
                  <a:pt x="172" y="716"/>
                </a:lnTo>
                <a:lnTo>
                  <a:pt x="144" y="638"/>
                </a:lnTo>
                <a:lnTo>
                  <a:pt x="144" y="638"/>
                </a:lnTo>
                <a:lnTo>
                  <a:pt x="128" y="592"/>
                </a:lnTo>
                <a:lnTo>
                  <a:pt x="116" y="546"/>
                </a:lnTo>
                <a:lnTo>
                  <a:pt x="110" y="502"/>
                </a:lnTo>
                <a:lnTo>
                  <a:pt x="108" y="460"/>
                </a:lnTo>
                <a:lnTo>
                  <a:pt x="108" y="460"/>
                </a:lnTo>
                <a:lnTo>
                  <a:pt x="110" y="424"/>
                </a:lnTo>
                <a:lnTo>
                  <a:pt x="114" y="388"/>
                </a:lnTo>
                <a:lnTo>
                  <a:pt x="124" y="354"/>
                </a:lnTo>
                <a:lnTo>
                  <a:pt x="136" y="322"/>
                </a:lnTo>
                <a:lnTo>
                  <a:pt x="150" y="292"/>
                </a:lnTo>
                <a:lnTo>
                  <a:pt x="168" y="262"/>
                </a:lnTo>
                <a:lnTo>
                  <a:pt x="188" y="236"/>
                </a:lnTo>
                <a:lnTo>
                  <a:pt x="210" y="210"/>
                </a:lnTo>
                <a:lnTo>
                  <a:pt x="236" y="188"/>
                </a:lnTo>
                <a:lnTo>
                  <a:pt x="262" y="168"/>
                </a:lnTo>
                <a:lnTo>
                  <a:pt x="292" y="150"/>
                </a:lnTo>
                <a:lnTo>
                  <a:pt x="322" y="136"/>
                </a:lnTo>
                <a:lnTo>
                  <a:pt x="354" y="124"/>
                </a:lnTo>
                <a:lnTo>
                  <a:pt x="388" y="114"/>
                </a:lnTo>
                <a:lnTo>
                  <a:pt x="422" y="110"/>
                </a:lnTo>
                <a:lnTo>
                  <a:pt x="458" y="108"/>
                </a:lnTo>
                <a:lnTo>
                  <a:pt x="458" y="108"/>
                </a:lnTo>
                <a:lnTo>
                  <a:pt x="494" y="110"/>
                </a:lnTo>
                <a:lnTo>
                  <a:pt x="530" y="114"/>
                </a:lnTo>
                <a:lnTo>
                  <a:pt x="564" y="124"/>
                </a:lnTo>
                <a:lnTo>
                  <a:pt x="596" y="136"/>
                </a:lnTo>
                <a:lnTo>
                  <a:pt x="626" y="150"/>
                </a:lnTo>
                <a:lnTo>
                  <a:pt x="656" y="168"/>
                </a:lnTo>
                <a:lnTo>
                  <a:pt x="682" y="188"/>
                </a:lnTo>
                <a:lnTo>
                  <a:pt x="708" y="210"/>
                </a:lnTo>
                <a:lnTo>
                  <a:pt x="730" y="236"/>
                </a:lnTo>
                <a:lnTo>
                  <a:pt x="750" y="262"/>
                </a:lnTo>
                <a:lnTo>
                  <a:pt x="768" y="292"/>
                </a:lnTo>
                <a:lnTo>
                  <a:pt x="782" y="322"/>
                </a:lnTo>
                <a:lnTo>
                  <a:pt x="794" y="354"/>
                </a:lnTo>
                <a:lnTo>
                  <a:pt x="802" y="388"/>
                </a:lnTo>
                <a:lnTo>
                  <a:pt x="808" y="424"/>
                </a:lnTo>
                <a:lnTo>
                  <a:pt x="810" y="460"/>
                </a:lnTo>
                <a:lnTo>
                  <a:pt x="810" y="460"/>
                </a:lnTo>
                <a:lnTo>
                  <a:pt x="808" y="502"/>
                </a:lnTo>
                <a:lnTo>
                  <a:pt x="800" y="546"/>
                </a:lnTo>
                <a:lnTo>
                  <a:pt x="790" y="592"/>
                </a:lnTo>
                <a:lnTo>
                  <a:pt x="774" y="638"/>
                </a:lnTo>
                <a:lnTo>
                  <a:pt x="774" y="638"/>
                </a:lnTo>
                <a:close/>
              </a:path>
            </a:pathLst>
          </a:custGeom>
          <a:solidFill>
            <a:schemeClr val="bg1"/>
          </a:solidFill>
          <a:ln>
            <a:noFill/>
          </a:ln>
          <a:effectLst/>
        </p:spPr>
        <p:txBody>
          <a:bodyPr vert="horz" wrap="square" lIns="91440" tIns="45720" rIns="91440" bIns="45720" numCol="1" anchor="t" anchorCtr="0" compatLnSpc="1">
            <a:prstTxWarp prst="textNoShape">
              <a:avLst/>
            </a:prstTxWarp>
          </a:bodyPr>
          <a:lstStyle/>
          <a:p>
            <a:endParaRPr lang="zh-CN" altLang="en-US">
              <a:solidFill>
                <a:schemeClr val="tx1">
                  <a:lumMod val="50000"/>
                  <a:lumOff val="50000"/>
                </a:schemeClr>
              </a:solidFill>
            </a:endParaRPr>
          </a:p>
        </p:txBody>
      </p:sp>
      <p:sp>
        <p:nvSpPr>
          <p:cNvPr id="27" name="Freeform 13">
            <a:extLst>
              <a:ext uri="{FF2B5EF4-FFF2-40B4-BE49-F238E27FC236}">
                <a16:creationId xmlns:a16="http://schemas.microsoft.com/office/drawing/2014/main" id="{2CE74198-EE12-3963-23DC-4AAA7EE8D62D}"/>
              </a:ext>
            </a:extLst>
          </p:cNvPr>
          <p:cNvSpPr/>
          <p:nvPr/>
        </p:nvSpPr>
        <p:spPr>
          <a:xfrm>
            <a:off x="7411220" y="2505986"/>
            <a:ext cx="236878" cy="346052"/>
          </a:xfrm>
          <a:custGeom>
            <a:avLst/>
            <a:gdLst>
              <a:gd name="T0" fmla="*/ 366 w 916"/>
              <a:gd name="T1" fmla="*/ 10 h 1338"/>
              <a:gd name="T2" fmla="*/ 202 w 916"/>
              <a:gd name="T3" fmla="*/ 80 h 1338"/>
              <a:gd name="T4" fmla="*/ 80 w 916"/>
              <a:gd name="T5" fmla="*/ 204 h 1338"/>
              <a:gd name="T6" fmla="*/ 10 w 916"/>
              <a:gd name="T7" fmla="*/ 366 h 1338"/>
              <a:gd name="T8" fmla="*/ 2 w 916"/>
              <a:gd name="T9" fmla="*/ 484 h 1338"/>
              <a:gd name="T10" fmla="*/ 18 w 916"/>
              <a:gd name="T11" fmla="*/ 592 h 1338"/>
              <a:gd name="T12" fmla="*/ 44 w 916"/>
              <a:gd name="T13" fmla="*/ 676 h 1338"/>
              <a:gd name="T14" fmla="*/ 118 w 916"/>
              <a:gd name="T15" fmla="*/ 910 h 1338"/>
              <a:gd name="T16" fmla="*/ 126 w 916"/>
              <a:gd name="T17" fmla="*/ 1012 h 1338"/>
              <a:gd name="T18" fmla="*/ 142 w 916"/>
              <a:gd name="T19" fmla="*/ 1150 h 1338"/>
              <a:gd name="T20" fmla="*/ 174 w 916"/>
              <a:gd name="T21" fmla="*/ 1190 h 1338"/>
              <a:gd name="T22" fmla="*/ 204 w 916"/>
              <a:gd name="T23" fmla="*/ 1222 h 1338"/>
              <a:gd name="T24" fmla="*/ 240 w 916"/>
              <a:gd name="T25" fmla="*/ 1280 h 1338"/>
              <a:gd name="T26" fmla="*/ 308 w 916"/>
              <a:gd name="T27" fmla="*/ 1324 h 1338"/>
              <a:gd name="T28" fmla="*/ 398 w 916"/>
              <a:gd name="T29" fmla="*/ 1338 h 1338"/>
              <a:gd name="T30" fmla="*/ 568 w 916"/>
              <a:gd name="T31" fmla="*/ 1334 h 1338"/>
              <a:gd name="T32" fmla="*/ 646 w 916"/>
              <a:gd name="T33" fmla="*/ 1306 h 1338"/>
              <a:gd name="T34" fmla="*/ 694 w 916"/>
              <a:gd name="T35" fmla="*/ 1260 h 1338"/>
              <a:gd name="T36" fmla="*/ 720 w 916"/>
              <a:gd name="T37" fmla="*/ 1202 h 1338"/>
              <a:gd name="T38" fmla="*/ 762 w 916"/>
              <a:gd name="T39" fmla="*/ 1172 h 1338"/>
              <a:gd name="T40" fmla="*/ 788 w 916"/>
              <a:gd name="T41" fmla="*/ 1096 h 1338"/>
              <a:gd name="T42" fmla="*/ 792 w 916"/>
              <a:gd name="T43" fmla="*/ 976 h 1338"/>
              <a:gd name="T44" fmla="*/ 816 w 916"/>
              <a:gd name="T45" fmla="*/ 840 h 1338"/>
              <a:gd name="T46" fmla="*/ 884 w 916"/>
              <a:gd name="T47" fmla="*/ 648 h 1338"/>
              <a:gd name="T48" fmla="*/ 910 w 916"/>
              <a:gd name="T49" fmla="*/ 538 h 1338"/>
              <a:gd name="T50" fmla="*/ 916 w 916"/>
              <a:gd name="T51" fmla="*/ 460 h 1338"/>
              <a:gd name="T52" fmla="*/ 880 w 916"/>
              <a:gd name="T53" fmla="*/ 280 h 1338"/>
              <a:gd name="T54" fmla="*/ 782 w 916"/>
              <a:gd name="T55" fmla="*/ 136 h 1338"/>
              <a:gd name="T56" fmla="*/ 636 w 916"/>
              <a:gd name="T57" fmla="*/ 38 h 1338"/>
              <a:gd name="T58" fmla="*/ 458 w 916"/>
              <a:gd name="T59" fmla="*/ 0 h 1338"/>
              <a:gd name="T60" fmla="*/ 620 w 916"/>
              <a:gd name="T61" fmla="*/ 1164 h 1338"/>
              <a:gd name="T62" fmla="*/ 600 w 916"/>
              <a:gd name="T63" fmla="*/ 1206 h 1338"/>
              <a:gd name="T64" fmla="*/ 568 w 916"/>
              <a:gd name="T65" fmla="*/ 1224 h 1338"/>
              <a:gd name="T66" fmla="*/ 398 w 916"/>
              <a:gd name="T67" fmla="*/ 1232 h 1338"/>
              <a:gd name="T68" fmla="*/ 344 w 916"/>
              <a:gd name="T69" fmla="*/ 1222 h 1338"/>
              <a:gd name="T70" fmla="*/ 306 w 916"/>
              <a:gd name="T71" fmla="*/ 1190 h 1338"/>
              <a:gd name="T72" fmla="*/ 298 w 916"/>
              <a:gd name="T73" fmla="*/ 1158 h 1338"/>
              <a:gd name="T74" fmla="*/ 620 w 916"/>
              <a:gd name="T75" fmla="*/ 1158 h 1338"/>
              <a:gd name="T76" fmla="*/ 238 w 916"/>
              <a:gd name="T77" fmla="*/ 1104 h 1338"/>
              <a:gd name="T78" fmla="*/ 686 w 916"/>
              <a:gd name="T79" fmla="*/ 1046 h 1338"/>
              <a:gd name="T80" fmla="*/ 686 w 916"/>
              <a:gd name="T81" fmla="*/ 992 h 1338"/>
              <a:gd name="T82" fmla="*/ 688 w 916"/>
              <a:gd name="T83" fmla="*/ 934 h 1338"/>
              <a:gd name="T84" fmla="*/ 774 w 916"/>
              <a:gd name="T85" fmla="*/ 638 h 1338"/>
              <a:gd name="T86" fmla="*/ 706 w 916"/>
              <a:gd name="T87" fmla="*/ 834 h 1338"/>
              <a:gd name="T88" fmla="*/ 210 w 916"/>
              <a:gd name="T89" fmla="*/ 834 h 1338"/>
              <a:gd name="T90" fmla="*/ 144 w 916"/>
              <a:gd name="T91" fmla="*/ 638 h 1338"/>
              <a:gd name="T92" fmla="*/ 108 w 916"/>
              <a:gd name="T93" fmla="*/ 460 h 1338"/>
              <a:gd name="T94" fmla="*/ 124 w 916"/>
              <a:gd name="T95" fmla="*/ 354 h 1338"/>
              <a:gd name="T96" fmla="*/ 188 w 916"/>
              <a:gd name="T97" fmla="*/ 236 h 1338"/>
              <a:gd name="T98" fmla="*/ 292 w 916"/>
              <a:gd name="T99" fmla="*/ 150 h 1338"/>
              <a:gd name="T100" fmla="*/ 422 w 916"/>
              <a:gd name="T101" fmla="*/ 110 h 1338"/>
              <a:gd name="T102" fmla="*/ 530 w 916"/>
              <a:gd name="T103" fmla="*/ 114 h 1338"/>
              <a:gd name="T104" fmla="*/ 656 w 916"/>
              <a:gd name="T105" fmla="*/ 168 h 1338"/>
              <a:gd name="T106" fmla="*/ 750 w 916"/>
              <a:gd name="T107" fmla="*/ 262 h 1338"/>
              <a:gd name="T108" fmla="*/ 802 w 916"/>
              <a:gd name="T109" fmla="*/ 388 h 1338"/>
              <a:gd name="T110" fmla="*/ 808 w 916"/>
              <a:gd name="T111" fmla="*/ 502 h 1338"/>
              <a:gd name="T112" fmla="*/ 774 w 916"/>
              <a:gd name="T113" fmla="*/ 638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16" h="1338">
                <a:moveTo>
                  <a:pt x="458" y="0"/>
                </a:moveTo>
                <a:lnTo>
                  <a:pt x="458" y="0"/>
                </a:lnTo>
                <a:lnTo>
                  <a:pt x="412" y="4"/>
                </a:lnTo>
                <a:lnTo>
                  <a:pt x="366" y="10"/>
                </a:lnTo>
                <a:lnTo>
                  <a:pt x="322" y="22"/>
                </a:lnTo>
                <a:lnTo>
                  <a:pt x="280" y="38"/>
                </a:lnTo>
                <a:lnTo>
                  <a:pt x="240" y="56"/>
                </a:lnTo>
                <a:lnTo>
                  <a:pt x="202" y="80"/>
                </a:lnTo>
                <a:lnTo>
                  <a:pt x="168" y="106"/>
                </a:lnTo>
                <a:lnTo>
                  <a:pt x="136" y="136"/>
                </a:lnTo>
                <a:lnTo>
                  <a:pt x="106" y="168"/>
                </a:lnTo>
                <a:lnTo>
                  <a:pt x="80" y="204"/>
                </a:lnTo>
                <a:lnTo>
                  <a:pt x="56" y="240"/>
                </a:lnTo>
                <a:lnTo>
                  <a:pt x="36" y="280"/>
                </a:lnTo>
                <a:lnTo>
                  <a:pt x="22" y="322"/>
                </a:lnTo>
                <a:lnTo>
                  <a:pt x="10" y="366"/>
                </a:lnTo>
                <a:lnTo>
                  <a:pt x="4" y="412"/>
                </a:lnTo>
                <a:lnTo>
                  <a:pt x="0" y="460"/>
                </a:lnTo>
                <a:lnTo>
                  <a:pt x="0" y="460"/>
                </a:lnTo>
                <a:lnTo>
                  <a:pt x="2" y="484"/>
                </a:lnTo>
                <a:lnTo>
                  <a:pt x="4" y="512"/>
                </a:lnTo>
                <a:lnTo>
                  <a:pt x="6" y="538"/>
                </a:lnTo>
                <a:lnTo>
                  <a:pt x="12" y="566"/>
                </a:lnTo>
                <a:lnTo>
                  <a:pt x="18" y="592"/>
                </a:lnTo>
                <a:lnTo>
                  <a:pt x="26" y="620"/>
                </a:lnTo>
                <a:lnTo>
                  <a:pt x="34" y="648"/>
                </a:lnTo>
                <a:lnTo>
                  <a:pt x="44" y="676"/>
                </a:lnTo>
                <a:lnTo>
                  <a:pt x="44" y="676"/>
                </a:lnTo>
                <a:lnTo>
                  <a:pt x="88" y="794"/>
                </a:lnTo>
                <a:lnTo>
                  <a:pt x="102" y="840"/>
                </a:lnTo>
                <a:lnTo>
                  <a:pt x="112" y="876"/>
                </a:lnTo>
                <a:lnTo>
                  <a:pt x="118" y="910"/>
                </a:lnTo>
                <a:lnTo>
                  <a:pt x="122" y="942"/>
                </a:lnTo>
                <a:lnTo>
                  <a:pt x="124" y="976"/>
                </a:lnTo>
                <a:lnTo>
                  <a:pt x="126" y="1012"/>
                </a:lnTo>
                <a:lnTo>
                  <a:pt x="126" y="1012"/>
                </a:lnTo>
                <a:lnTo>
                  <a:pt x="126" y="1068"/>
                </a:lnTo>
                <a:lnTo>
                  <a:pt x="130" y="1096"/>
                </a:lnTo>
                <a:lnTo>
                  <a:pt x="134" y="1124"/>
                </a:lnTo>
                <a:lnTo>
                  <a:pt x="142" y="1150"/>
                </a:lnTo>
                <a:lnTo>
                  <a:pt x="148" y="1160"/>
                </a:lnTo>
                <a:lnTo>
                  <a:pt x="156" y="1172"/>
                </a:lnTo>
                <a:lnTo>
                  <a:pt x="164" y="1182"/>
                </a:lnTo>
                <a:lnTo>
                  <a:pt x="174" y="1190"/>
                </a:lnTo>
                <a:lnTo>
                  <a:pt x="184" y="1198"/>
                </a:lnTo>
                <a:lnTo>
                  <a:pt x="198" y="1202"/>
                </a:lnTo>
                <a:lnTo>
                  <a:pt x="198" y="1202"/>
                </a:lnTo>
                <a:lnTo>
                  <a:pt x="204" y="1222"/>
                </a:lnTo>
                <a:lnTo>
                  <a:pt x="212" y="1242"/>
                </a:lnTo>
                <a:lnTo>
                  <a:pt x="224" y="1260"/>
                </a:lnTo>
                <a:lnTo>
                  <a:pt x="240" y="1280"/>
                </a:lnTo>
                <a:lnTo>
                  <a:pt x="240" y="1280"/>
                </a:lnTo>
                <a:lnTo>
                  <a:pt x="256" y="1294"/>
                </a:lnTo>
                <a:lnTo>
                  <a:pt x="272" y="1306"/>
                </a:lnTo>
                <a:lnTo>
                  <a:pt x="290" y="1316"/>
                </a:lnTo>
                <a:lnTo>
                  <a:pt x="308" y="1324"/>
                </a:lnTo>
                <a:lnTo>
                  <a:pt x="328" y="1330"/>
                </a:lnTo>
                <a:lnTo>
                  <a:pt x="350" y="1334"/>
                </a:lnTo>
                <a:lnTo>
                  <a:pt x="374" y="1338"/>
                </a:lnTo>
                <a:lnTo>
                  <a:pt x="398" y="1338"/>
                </a:lnTo>
                <a:lnTo>
                  <a:pt x="520" y="1338"/>
                </a:lnTo>
                <a:lnTo>
                  <a:pt x="520" y="1338"/>
                </a:lnTo>
                <a:lnTo>
                  <a:pt x="544" y="1338"/>
                </a:lnTo>
                <a:lnTo>
                  <a:pt x="568" y="1334"/>
                </a:lnTo>
                <a:lnTo>
                  <a:pt x="588" y="1330"/>
                </a:lnTo>
                <a:lnTo>
                  <a:pt x="610" y="1324"/>
                </a:lnTo>
                <a:lnTo>
                  <a:pt x="628" y="1316"/>
                </a:lnTo>
                <a:lnTo>
                  <a:pt x="646" y="1306"/>
                </a:lnTo>
                <a:lnTo>
                  <a:pt x="662" y="1294"/>
                </a:lnTo>
                <a:lnTo>
                  <a:pt x="676" y="1280"/>
                </a:lnTo>
                <a:lnTo>
                  <a:pt x="676" y="1280"/>
                </a:lnTo>
                <a:lnTo>
                  <a:pt x="694" y="1260"/>
                </a:lnTo>
                <a:lnTo>
                  <a:pt x="706" y="1242"/>
                </a:lnTo>
                <a:lnTo>
                  <a:pt x="714" y="1222"/>
                </a:lnTo>
                <a:lnTo>
                  <a:pt x="720" y="1202"/>
                </a:lnTo>
                <a:lnTo>
                  <a:pt x="720" y="1202"/>
                </a:lnTo>
                <a:lnTo>
                  <a:pt x="734" y="1198"/>
                </a:lnTo>
                <a:lnTo>
                  <a:pt x="744" y="1190"/>
                </a:lnTo>
                <a:lnTo>
                  <a:pt x="754" y="1182"/>
                </a:lnTo>
                <a:lnTo>
                  <a:pt x="762" y="1172"/>
                </a:lnTo>
                <a:lnTo>
                  <a:pt x="768" y="1160"/>
                </a:lnTo>
                <a:lnTo>
                  <a:pt x="774" y="1150"/>
                </a:lnTo>
                <a:lnTo>
                  <a:pt x="784" y="1124"/>
                </a:lnTo>
                <a:lnTo>
                  <a:pt x="788" y="1096"/>
                </a:lnTo>
                <a:lnTo>
                  <a:pt x="792" y="1068"/>
                </a:lnTo>
                <a:lnTo>
                  <a:pt x="792" y="1012"/>
                </a:lnTo>
                <a:lnTo>
                  <a:pt x="792" y="1012"/>
                </a:lnTo>
                <a:lnTo>
                  <a:pt x="792" y="976"/>
                </a:lnTo>
                <a:lnTo>
                  <a:pt x="794" y="942"/>
                </a:lnTo>
                <a:lnTo>
                  <a:pt x="798" y="910"/>
                </a:lnTo>
                <a:lnTo>
                  <a:pt x="806" y="876"/>
                </a:lnTo>
                <a:lnTo>
                  <a:pt x="816" y="840"/>
                </a:lnTo>
                <a:lnTo>
                  <a:pt x="830" y="794"/>
                </a:lnTo>
                <a:lnTo>
                  <a:pt x="874" y="676"/>
                </a:lnTo>
                <a:lnTo>
                  <a:pt x="874" y="676"/>
                </a:lnTo>
                <a:lnTo>
                  <a:pt x="884" y="648"/>
                </a:lnTo>
                <a:lnTo>
                  <a:pt x="892" y="620"/>
                </a:lnTo>
                <a:lnTo>
                  <a:pt x="900" y="592"/>
                </a:lnTo>
                <a:lnTo>
                  <a:pt x="906" y="566"/>
                </a:lnTo>
                <a:lnTo>
                  <a:pt x="910" y="538"/>
                </a:lnTo>
                <a:lnTo>
                  <a:pt x="914" y="512"/>
                </a:lnTo>
                <a:lnTo>
                  <a:pt x="916" y="484"/>
                </a:lnTo>
                <a:lnTo>
                  <a:pt x="916" y="460"/>
                </a:lnTo>
                <a:lnTo>
                  <a:pt x="916" y="460"/>
                </a:lnTo>
                <a:lnTo>
                  <a:pt x="914" y="412"/>
                </a:lnTo>
                <a:lnTo>
                  <a:pt x="908" y="366"/>
                </a:lnTo>
                <a:lnTo>
                  <a:pt x="896" y="322"/>
                </a:lnTo>
                <a:lnTo>
                  <a:pt x="880" y="280"/>
                </a:lnTo>
                <a:lnTo>
                  <a:pt x="862" y="240"/>
                </a:lnTo>
                <a:lnTo>
                  <a:pt x="838" y="204"/>
                </a:lnTo>
                <a:lnTo>
                  <a:pt x="812" y="168"/>
                </a:lnTo>
                <a:lnTo>
                  <a:pt x="782" y="136"/>
                </a:lnTo>
                <a:lnTo>
                  <a:pt x="750" y="106"/>
                </a:lnTo>
                <a:lnTo>
                  <a:pt x="714" y="80"/>
                </a:lnTo>
                <a:lnTo>
                  <a:pt x="676" y="56"/>
                </a:lnTo>
                <a:lnTo>
                  <a:pt x="636" y="38"/>
                </a:lnTo>
                <a:lnTo>
                  <a:pt x="594" y="22"/>
                </a:lnTo>
                <a:lnTo>
                  <a:pt x="550" y="10"/>
                </a:lnTo>
                <a:lnTo>
                  <a:pt x="506" y="4"/>
                </a:lnTo>
                <a:lnTo>
                  <a:pt x="458" y="0"/>
                </a:lnTo>
                <a:lnTo>
                  <a:pt x="458" y="0"/>
                </a:lnTo>
                <a:close/>
                <a:moveTo>
                  <a:pt x="620" y="1158"/>
                </a:moveTo>
                <a:lnTo>
                  <a:pt x="620" y="1158"/>
                </a:lnTo>
                <a:lnTo>
                  <a:pt x="620" y="1164"/>
                </a:lnTo>
                <a:lnTo>
                  <a:pt x="618" y="1174"/>
                </a:lnTo>
                <a:lnTo>
                  <a:pt x="612" y="1190"/>
                </a:lnTo>
                <a:lnTo>
                  <a:pt x="606" y="1198"/>
                </a:lnTo>
                <a:lnTo>
                  <a:pt x="600" y="1206"/>
                </a:lnTo>
                <a:lnTo>
                  <a:pt x="600" y="1206"/>
                </a:lnTo>
                <a:lnTo>
                  <a:pt x="594" y="1212"/>
                </a:lnTo>
                <a:lnTo>
                  <a:pt x="586" y="1218"/>
                </a:lnTo>
                <a:lnTo>
                  <a:pt x="568" y="1224"/>
                </a:lnTo>
                <a:lnTo>
                  <a:pt x="546" y="1230"/>
                </a:lnTo>
                <a:lnTo>
                  <a:pt x="520" y="1232"/>
                </a:lnTo>
                <a:lnTo>
                  <a:pt x="398" y="1232"/>
                </a:lnTo>
                <a:lnTo>
                  <a:pt x="398" y="1232"/>
                </a:lnTo>
                <a:lnTo>
                  <a:pt x="382" y="1230"/>
                </a:lnTo>
                <a:lnTo>
                  <a:pt x="368" y="1230"/>
                </a:lnTo>
                <a:lnTo>
                  <a:pt x="356" y="1226"/>
                </a:lnTo>
                <a:lnTo>
                  <a:pt x="344" y="1222"/>
                </a:lnTo>
                <a:lnTo>
                  <a:pt x="334" y="1218"/>
                </a:lnTo>
                <a:lnTo>
                  <a:pt x="326" y="1214"/>
                </a:lnTo>
                <a:lnTo>
                  <a:pt x="314" y="1202"/>
                </a:lnTo>
                <a:lnTo>
                  <a:pt x="306" y="1190"/>
                </a:lnTo>
                <a:lnTo>
                  <a:pt x="300" y="1178"/>
                </a:lnTo>
                <a:lnTo>
                  <a:pt x="298" y="1168"/>
                </a:lnTo>
                <a:lnTo>
                  <a:pt x="298" y="1158"/>
                </a:lnTo>
                <a:lnTo>
                  <a:pt x="298" y="1158"/>
                </a:lnTo>
                <a:lnTo>
                  <a:pt x="298" y="1156"/>
                </a:lnTo>
                <a:lnTo>
                  <a:pt x="620" y="1156"/>
                </a:lnTo>
                <a:lnTo>
                  <a:pt x="620" y="1156"/>
                </a:lnTo>
                <a:lnTo>
                  <a:pt x="620" y="1158"/>
                </a:lnTo>
                <a:lnTo>
                  <a:pt x="620" y="1158"/>
                </a:lnTo>
                <a:close/>
                <a:moveTo>
                  <a:pt x="678" y="1104"/>
                </a:moveTo>
                <a:lnTo>
                  <a:pt x="238" y="1104"/>
                </a:lnTo>
                <a:lnTo>
                  <a:pt x="238" y="1104"/>
                </a:lnTo>
                <a:lnTo>
                  <a:pt x="236" y="1084"/>
                </a:lnTo>
                <a:lnTo>
                  <a:pt x="232" y="1046"/>
                </a:lnTo>
                <a:lnTo>
                  <a:pt x="686" y="1046"/>
                </a:lnTo>
                <a:lnTo>
                  <a:pt x="686" y="1046"/>
                </a:lnTo>
                <a:lnTo>
                  <a:pt x="682" y="1084"/>
                </a:lnTo>
                <a:lnTo>
                  <a:pt x="678" y="1104"/>
                </a:lnTo>
                <a:lnTo>
                  <a:pt x="678" y="1104"/>
                </a:lnTo>
                <a:close/>
                <a:moveTo>
                  <a:pt x="686" y="992"/>
                </a:moveTo>
                <a:lnTo>
                  <a:pt x="232" y="992"/>
                </a:lnTo>
                <a:lnTo>
                  <a:pt x="232" y="992"/>
                </a:lnTo>
                <a:lnTo>
                  <a:pt x="230" y="934"/>
                </a:lnTo>
                <a:lnTo>
                  <a:pt x="688" y="934"/>
                </a:lnTo>
                <a:lnTo>
                  <a:pt x="688" y="934"/>
                </a:lnTo>
                <a:lnTo>
                  <a:pt x="686" y="992"/>
                </a:lnTo>
                <a:lnTo>
                  <a:pt x="686" y="992"/>
                </a:lnTo>
                <a:close/>
                <a:moveTo>
                  <a:pt x="774" y="638"/>
                </a:moveTo>
                <a:lnTo>
                  <a:pt x="774" y="638"/>
                </a:lnTo>
                <a:lnTo>
                  <a:pt x="744" y="716"/>
                </a:lnTo>
                <a:lnTo>
                  <a:pt x="722" y="780"/>
                </a:lnTo>
                <a:lnTo>
                  <a:pt x="706" y="834"/>
                </a:lnTo>
                <a:lnTo>
                  <a:pt x="696" y="882"/>
                </a:lnTo>
                <a:lnTo>
                  <a:pt x="222" y="882"/>
                </a:lnTo>
                <a:lnTo>
                  <a:pt x="222" y="882"/>
                </a:lnTo>
                <a:lnTo>
                  <a:pt x="210" y="834"/>
                </a:lnTo>
                <a:lnTo>
                  <a:pt x="194" y="780"/>
                </a:lnTo>
                <a:lnTo>
                  <a:pt x="172" y="716"/>
                </a:lnTo>
                <a:lnTo>
                  <a:pt x="144" y="638"/>
                </a:lnTo>
                <a:lnTo>
                  <a:pt x="144" y="638"/>
                </a:lnTo>
                <a:lnTo>
                  <a:pt x="128" y="592"/>
                </a:lnTo>
                <a:lnTo>
                  <a:pt x="116" y="546"/>
                </a:lnTo>
                <a:lnTo>
                  <a:pt x="110" y="502"/>
                </a:lnTo>
                <a:lnTo>
                  <a:pt x="108" y="460"/>
                </a:lnTo>
                <a:lnTo>
                  <a:pt x="108" y="460"/>
                </a:lnTo>
                <a:lnTo>
                  <a:pt x="110" y="424"/>
                </a:lnTo>
                <a:lnTo>
                  <a:pt x="114" y="388"/>
                </a:lnTo>
                <a:lnTo>
                  <a:pt x="124" y="354"/>
                </a:lnTo>
                <a:lnTo>
                  <a:pt x="136" y="322"/>
                </a:lnTo>
                <a:lnTo>
                  <a:pt x="150" y="292"/>
                </a:lnTo>
                <a:lnTo>
                  <a:pt x="168" y="262"/>
                </a:lnTo>
                <a:lnTo>
                  <a:pt x="188" y="236"/>
                </a:lnTo>
                <a:lnTo>
                  <a:pt x="210" y="210"/>
                </a:lnTo>
                <a:lnTo>
                  <a:pt x="236" y="188"/>
                </a:lnTo>
                <a:lnTo>
                  <a:pt x="262" y="168"/>
                </a:lnTo>
                <a:lnTo>
                  <a:pt x="292" y="150"/>
                </a:lnTo>
                <a:lnTo>
                  <a:pt x="322" y="136"/>
                </a:lnTo>
                <a:lnTo>
                  <a:pt x="354" y="124"/>
                </a:lnTo>
                <a:lnTo>
                  <a:pt x="388" y="114"/>
                </a:lnTo>
                <a:lnTo>
                  <a:pt x="422" y="110"/>
                </a:lnTo>
                <a:lnTo>
                  <a:pt x="458" y="108"/>
                </a:lnTo>
                <a:lnTo>
                  <a:pt x="458" y="108"/>
                </a:lnTo>
                <a:lnTo>
                  <a:pt x="494" y="110"/>
                </a:lnTo>
                <a:lnTo>
                  <a:pt x="530" y="114"/>
                </a:lnTo>
                <a:lnTo>
                  <a:pt x="564" y="124"/>
                </a:lnTo>
                <a:lnTo>
                  <a:pt x="596" y="136"/>
                </a:lnTo>
                <a:lnTo>
                  <a:pt x="626" y="150"/>
                </a:lnTo>
                <a:lnTo>
                  <a:pt x="656" y="168"/>
                </a:lnTo>
                <a:lnTo>
                  <a:pt x="682" y="188"/>
                </a:lnTo>
                <a:lnTo>
                  <a:pt x="708" y="210"/>
                </a:lnTo>
                <a:lnTo>
                  <a:pt x="730" y="236"/>
                </a:lnTo>
                <a:lnTo>
                  <a:pt x="750" y="262"/>
                </a:lnTo>
                <a:lnTo>
                  <a:pt x="768" y="292"/>
                </a:lnTo>
                <a:lnTo>
                  <a:pt x="782" y="322"/>
                </a:lnTo>
                <a:lnTo>
                  <a:pt x="794" y="354"/>
                </a:lnTo>
                <a:lnTo>
                  <a:pt x="802" y="388"/>
                </a:lnTo>
                <a:lnTo>
                  <a:pt x="808" y="424"/>
                </a:lnTo>
                <a:lnTo>
                  <a:pt x="810" y="460"/>
                </a:lnTo>
                <a:lnTo>
                  <a:pt x="810" y="460"/>
                </a:lnTo>
                <a:lnTo>
                  <a:pt x="808" y="502"/>
                </a:lnTo>
                <a:lnTo>
                  <a:pt x="800" y="546"/>
                </a:lnTo>
                <a:lnTo>
                  <a:pt x="790" y="592"/>
                </a:lnTo>
                <a:lnTo>
                  <a:pt x="774" y="638"/>
                </a:lnTo>
                <a:lnTo>
                  <a:pt x="774" y="638"/>
                </a:lnTo>
                <a:close/>
              </a:path>
            </a:pathLst>
          </a:custGeom>
          <a:solidFill>
            <a:schemeClr val="bg1"/>
          </a:solidFill>
          <a:ln>
            <a:noFill/>
          </a:ln>
          <a:effectLst/>
        </p:spPr>
        <p:txBody>
          <a:bodyPr vert="horz" wrap="square" lIns="91440" tIns="45720" rIns="91440" bIns="45720" numCol="1" anchor="t" anchorCtr="0" compatLnSpc="1">
            <a:prstTxWarp prst="textNoShape">
              <a:avLst/>
            </a:prstTxWarp>
          </a:bodyPr>
          <a:lstStyle/>
          <a:p>
            <a:endParaRPr lang="zh-CN" altLang="en-US">
              <a:solidFill>
                <a:schemeClr val="tx1">
                  <a:lumMod val="50000"/>
                  <a:lumOff val="50000"/>
                </a:schemeClr>
              </a:solidFill>
            </a:endParaRPr>
          </a:p>
        </p:txBody>
      </p:sp>
      <p:sp>
        <p:nvSpPr>
          <p:cNvPr id="28" name="Freeform 13">
            <a:extLst>
              <a:ext uri="{FF2B5EF4-FFF2-40B4-BE49-F238E27FC236}">
                <a16:creationId xmlns:a16="http://schemas.microsoft.com/office/drawing/2014/main" id="{AD6EC507-003A-B292-411B-902EC01C4D48}"/>
              </a:ext>
            </a:extLst>
          </p:cNvPr>
          <p:cNvSpPr/>
          <p:nvPr/>
        </p:nvSpPr>
        <p:spPr>
          <a:xfrm>
            <a:off x="10169635" y="2490972"/>
            <a:ext cx="236878" cy="346052"/>
          </a:xfrm>
          <a:custGeom>
            <a:avLst/>
            <a:gdLst>
              <a:gd name="T0" fmla="*/ 366 w 916"/>
              <a:gd name="T1" fmla="*/ 10 h 1338"/>
              <a:gd name="T2" fmla="*/ 202 w 916"/>
              <a:gd name="T3" fmla="*/ 80 h 1338"/>
              <a:gd name="T4" fmla="*/ 80 w 916"/>
              <a:gd name="T5" fmla="*/ 204 h 1338"/>
              <a:gd name="T6" fmla="*/ 10 w 916"/>
              <a:gd name="T7" fmla="*/ 366 h 1338"/>
              <a:gd name="T8" fmla="*/ 2 w 916"/>
              <a:gd name="T9" fmla="*/ 484 h 1338"/>
              <a:gd name="T10" fmla="*/ 18 w 916"/>
              <a:gd name="T11" fmla="*/ 592 h 1338"/>
              <a:gd name="T12" fmla="*/ 44 w 916"/>
              <a:gd name="T13" fmla="*/ 676 h 1338"/>
              <a:gd name="T14" fmla="*/ 118 w 916"/>
              <a:gd name="T15" fmla="*/ 910 h 1338"/>
              <a:gd name="T16" fmla="*/ 126 w 916"/>
              <a:gd name="T17" fmla="*/ 1012 h 1338"/>
              <a:gd name="T18" fmla="*/ 142 w 916"/>
              <a:gd name="T19" fmla="*/ 1150 h 1338"/>
              <a:gd name="T20" fmla="*/ 174 w 916"/>
              <a:gd name="T21" fmla="*/ 1190 h 1338"/>
              <a:gd name="T22" fmla="*/ 204 w 916"/>
              <a:gd name="T23" fmla="*/ 1222 h 1338"/>
              <a:gd name="T24" fmla="*/ 240 w 916"/>
              <a:gd name="T25" fmla="*/ 1280 h 1338"/>
              <a:gd name="T26" fmla="*/ 308 w 916"/>
              <a:gd name="T27" fmla="*/ 1324 h 1338"/>
              <a:gd name="T28" fmla="*/ 398 w 916"/>
              <a:gd name="T29" fmla="*/ 1338 h 1338"/>
              <a:gd name="T30" fmla="*/ 568 w 916"/>
              <a:gd name="T31" fmla="*/ 1334 h 1338"/>
              <a:gd name="T32" fmla="*/ 646 w 916"/>
              <a:gd name="T33" fmla="*/ 1306 h 1338"/>
              <a:gd name="T34" fmla="*/ 694 w 916"/>
              <a:gd name="T35" fmla="*/ 1260 h 1338"/>
              <a:gd name="T36" fmla="*/ 720 w 916"/>
              <a:gd name="T37" fmla="*/ 1202 h 1338"/>
              <a:gd name="T38" fmla="*/ 762 w 916"/>
              <a:gd name="T39" fmla="*/ 1172 h 1338"/>
              <a:gd name="T40" fmla="*/ 788 w 916"/>
              <a:gd name="T41" fmla="*/ 1096 h 1338"/>
              <a:gd name="T42" fmla="*/ 792 w 916"/>
              <a:gd name="T43" fmla="*/ 976 h 1338"/>
              <a:gd name="T44" fmla="*/ 816 w 916"/>
              <a:gd name="T45" fmla="*/ 840 h 1338"/>
              <a:gd name="T46" fmla="*/ 884 w 916"/>
              <a:gd name="T47" fmla="*/ 648 h 1338"/>
              <a:gd name="T48" fmla="*/ 910 w 916"/>
              <a:gd name="T49" fmla="*/ 538 h 1338"/>
              <a:gd name="T50" fmla="*/ 916 w 916"/>
              <a:gd name="T51" fmla="*/ 460 h 1338"/>
              <a:gd name="T52" fmla="*/ 880 w 916"/>
              <a:gd name="T53" fmla="*/ 280 h 1338"/>
              <a:gd name="T54" fmla="*/ 782 w 916"/>
              <a:gd name="T55" fmla="*/ 136 h 1338"/>
              <a:gd name="T56" fmla="*/ 636 w 916"/>
              <a:gd name="T57" fmla="*/ 38 h 1338"/>
              <a:gd name="T58" fmla="*/ 458 w 916"/>
              <a:gd name="T59" fmla="*/ 0 h 1338"/>
              <a:gd name="T60" fmla="*/ 620 w 916"/>
              <a:gd name="T61" fmla="*/ 1164 h 1338"/>
              <a:gd name="T62" fmla="*/ 600 w 916"/>
              <a:gd name="T63" fmla="*/ 1206 h 1338"/>
              <a:gd name="T64" fmla="*/ 568 w 916"/>
              <a:gd name="T65" fmla="*/ 1224 h 1338"/>
              <a:gd name="T66" fmla="*/ 398 w 916"/>
              <a:gd name="T67" fmla="*/ 1232 h 1338"/>
              <a:gd name="T68" fmla="*/ 344 w 916"/>
              <a:gd name="T69" fmla="*/ 1222 h 1338"/>
              <a:gd name="T70" fmla="*/ 306 w 916"/>
              <a:gd name="T71" fmla="*/ 1190 h 1338"/>
              <a:gd name="T72" fmla="*/ 298 w 916"/>
              <a:gd name="T73" fmla="*/ 1158 h 1338"/>
              <a:gd name="T74" fmla="*/ 620 w 916"/>
              <a:gd name="T75" fmla="*/ 1158 h 1338"/>
              <a:gd name="T76" fmla="*/ 238 w 916"/>
              <a:gd name="T77" fmla="*/ 1104 h 1338"/>
              <a:gd name="T78" fmla="*/ 686 w 916"/>
              <a:gd name="T79" fmla="*/ 1046 h 1338"/>
              <a:gd name="T80" fmla="*/ 686 w 916"/>
              <a:gd name="T81" fmla="*/ 992 h 1338"/>
              <a:gd name="T82" fmla="*/ 688 w 916"/>
              <a:gd name="T83" fmla="*/ 934 h 1338"/>
              <a:gd name="T84" fmla="*/ 774 w 916"/>
              <a:gd name="T85" fmla="*/ 638 h 1338"/>
              <a:gd name="T86" fmla="*/ 706 w 916"/>
              <a:gd name="T87" fmla="*/ 834 h 1338"/>
              <a:gd name="T88" fmla="*/ 210 w 916"/>
              <a:gd name="T89" fmla="*/ 834 h 1338"/>
              <a:gd name="T90" fmla="*/ 144 w 916"/>
              <a:gd name="T91" fmla="*/ 638 h 1338"/>
              <a:gd name="T92" fmla="*/ 108 w 916"/>
              <a:gd name="T93" fmla="*/ 460 h 1338"/>
              <a:gd name="T94" fmla="*/ 124 w 916"/>
              <a:gd name="T95" fmla="*/ 354 h 1338"/>
              <a:gd name="T96" fmla="*/ 188 w 916"/>
              <a:gd name="T97" fmla="*/ 236 h 1338"/>
              <a:gd name="T98" fmla="*/ 292 w 916"/>
              <a:gd name="T99" fmla="*/ 150 h 1338"/>
              <a:gd name="T100" fmla="*/ 422 w 916"/>
              <a:gd name="T101" fmla="*/ 110 h 1338"/>
              <a:gd name="T102" fmla="*/ 530 w 916"/>
              <a:gd name="T103" fmla="*/ 114 h 1338"/>
              <a:gd name="T104" fmla="*/ 656 w 916"/>
              <a:gd name="T105" fmla="*/ 168 h 1338"/>
              <a:gd name="T106" fmla="*/ 750 w 916"/>
              <a:gd name="T107" fmla="*/ 262 h 1338"/>
              <a:gd name="T108" fmla="*/ 802 w 916"/>
              <a:gd name="T109" fmla="*/ 388 h 1338"/>
              <a:gd name="T110" fmla="*/ 808 w 916"/>
              <a:gd name="T111" fmla="*/ 502 h 1338"/>
              <a:gd name="T112" fmla="*/ 774 w 916"/>
              <a:gd name="T113" fmla="*/ 638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16" h="1338">
                <a:moveTo>
                  <a:pt x="458" y="0"/>
                </a:moveTo>
                <a:lnTo>
                  <a:pt x="458" y="0"/>
                </a:lnTo>
                <a:lnTo>
                  <a:pt x="412" y="4"/>
                </a:lnTo>
                <a:lnTo>
                  <a:pt x="366" y="10"/>
                </a:lnTo>
                <a:lnTo>
                  <a:pt x="322" y="22"/>
                </a:lnTo>
                <a:lnTo>
                  <a:pt x="280" y="38"/>
                </a:lnTo>
                <a:lnTo>
                  <a:pt x="240" y="56"/>
                </a:lnTo>
                <a:lnTo>
                  <a:pt x="202" y="80"/>
                </a:lnTo>
                <a:lnTo>
                  <a:pt x="168" y="106"/>
                </a:lnTo>
                <a:lnTo>
                  <a:pt x="136" y="136"/>
                </a:lnTo>
                <a:lnTo>
                  <a:pt x="106" y="168"/>
                </a:lnTo>
                <a:lnTo>
                  <a:pt x="80" y="204"/>
                </a:lnTo>
                <a:lnTo>
                  <a:pt x="56" y="240"/>
                </a:lnTo>
                <a:lnTo>
                  <a:pt x="36" y="280"/>
                </a:lnTo>
                <a:lnTo>
                  <a:pt x="22" y="322"/>
                </a:lnTo>
                <a:lnTo>
                  <a:pt x="10" y="366"/>
                </a:lnTo>
                <a:lnTo>
                  <a:pt x="4" y="412"/>
                </a:lnTo>
                <a:lnTo>
                  <a:pt x="0" y="460"/>
                </a:lnTo>
                <a:lnTo>
                  <a:pt x="0" y="460"/>
                </a:lnTo>
                <a:lnTo>
                  <a:pt x="2" y="484"/>
                </a:lnTo>
                <a:lnTo>
                  <a:pt x="4" y="512"/>
                </a:lnTo>
                <a:lnTo>
                  <a:pt x="6" y="538"/>
                </a:lnTo>
                <a:lnTo>
                  <a:pt x="12" y="566"/>
                </a:lnTo>
                <a:lnTo>
                  <a:pt x="18" y="592"/>
                </a:lnTo>
                <a:lnTo>
                  <a:pt x="26" y="620"/>
                </a:lnTo>
                <a:lnTo>
                  <a:pt x="34" y="648"/>
                </a:lnTo>
                <a:lnTo>
                  <a:pt x="44" y="676"/>
                </a:lnTo>
                <a:lnTo>
                  <a:pt x="44" y="676"/>
                </a:lnTo>
                <a:lnTo>
                  <a:pt x="88" y="794"/>
                </a:lnTo>
                <a:lnTo>
                  <a:pt x="102" y="840"/>
                </a:lnTo>
                <a:lnTo>
                  <a:pt x="112" y="876"/>
                </a:lnTo>
                <a:lnTo>
                  <a:pt x="118" y="910"/>
                </a:lnTo>
                <a:lnTo>
                  <a:pt x="122" y="942"/>
                </a:lnTo>
                <a:lnTo>
                  <a:pt x="124" y="976"/>
                </a:lnTo>
                <a:lnTo>
                  <a:pt x="126" y="1012"/>
                </a:lnTo>
                <a:lnTo>
                  <a:pt x="126" y="1012"/>
                </a:lnTo>
                <a:lnTo>
                  <a:pt x="126" y="1068"/>
                </a:lnTo>
                <a:lnTo>
                  <a:pt x="130" y="1096"/>
                </a:lnTo>
                <a:lnTo>
                  <a:pt x="134" y="1124"/>
                </a:lnTo>
                <a:lnTo>
                  <a:pt x="142" y="1150"/>
                </a:lnTo>
                <a:lnTo>
                  <a:pt x="148" y="1160"/>
                </a:lnTo>
                <a:lnTo>
                  <a:pt x="156" y="1172"/>
                </a:lnTo>
                <a:lnTo>
                  <a:pt x="164" y="1182"/>
                </a:lnTo>
                <a:lnTo>
                  <a:pt x="174" y="1190"/>
                </a:lnTo>
                <a:lnTo>
                  <a:pt x="184" y="1198"/>
                </a:lnTo>
                <a:lnTo>
                  <a:pt x="198" y="1202"/>
                </a:lnTo>
                <a:lnTo>
                  <a:pt x="198" y="1202"/>
                </a:lnTo>
                <a:lnTo>
                  <a:pt x="204" y="1222"/>
                </a:lnTo>
                <a:lnTo>
                  <a:pt x="212" y="1242"/>
                </a:lnTo>
                <a:lnTo>
                  <a:pt x="224" y="1260"/>
                </a:lnTo>
                <a:lnTo>
                  <a:pt x="240" y="1280"/>
                </a:lnTo>
                <a:lnTo>
                  <a:pt x="240" y="1280"/>
                </a:lnTo>
                <a:lnTo>
                  <a:pt x="256" y="1294"/>
                </a:lnTo>
                <a:lnTo>
                  <a:pt x="272" y="1306"/>
                </a:lnTo>
                <a:lnTo>
                  <a:pt x="290" y="1316"/>
                </a:lnTo>
                <a:lnTo>
                  <a:pt x="308" y="1324"/>
                </a:lnTo>
                <a:lnTo>
                  <a:pt x="328" y="1330"/>
                </a:lnTo>
                <a:lnTo>
                  <a:pt x="350" y="1334"/>
                </a:lnTo>
                <a:lnTo>
                  <a:pt x="374" y="1338"/>
                </a:lnTo>
                <a:lnTo>
                  <a:pt x="398" y="1338"/>
                </a:lnTo>
                <a:lnTo>
                  <a:pt x="520" y="1338"/>
                </a:lnTo>
                <a:lnTo>
                  <a:pt x="520" y="1338"/>
                </a:lnTo>
                <a:lnTo>
                  <a:pt x="544" y="1338"/>
                </a:lnTo>
                <a:lnTo>
                  <a:pt x="568" y="1334"/>
                </a:lnTo>
                <a:lnTo>
                  <a:pt x="588" y="1330"/>
                </a:lnTo>
                <a:lnTo>
                  <a:pt x="610" y="1324"/>
                </a:lnTo>
                <a:lnTo>
                  <a:pt x="628" y="1316"/>
                </a:lnTo>
                <a:lnTo>
                  <a:pt x="646" y="1306"/>
                </a:lnTo>
                <a:lnTo>
                  <a:pt x="662" y="1294"/>
                </a:lnTo>
                <a:lnTo>
                  <a:pt x="676" y="1280"/>
                </a:lnTo>
                <a:lnTo>
                  <a:pt x="676" y="1280"/>
                </a:lnTo>
                <a:lnTo>
                  <a:pt x="694" y="1260"/>
                </a:lnTo>
                <a:lnTo>
                  <a:pt x="706" y="1242"/>
                </a:lnTo>
                <a:lnTo>
                  <a:pt x="714" y="1222"/>
                </a:lnTo>
                <a:lnTo>
                  <a:pt x="720" y="1202"/>
                </a:lnTo>
                <a:lnTo>
                  <a:pt x="720" y="1202"/>
                </a:lnTo>
                <a:lnTo>
                  <a:pt x="734" y="1198"/>
                </a:lnTo>
                <a:lnTo>
                  <a:pt x="744" y="1190"/>
                </a:lnTo>
                <a:lnTo>
                  <a:pt x="754" y="1182"/>
                </a:lnTo>
                <a:lnTo>
                  <a:pt x="762" y="1172"/>
                </a:lnTo>
                <a:lnTo>
                  <a:pt x="768" y="1160"/>
                </a:lnTo>
                <a:lnTo>
                  <a:pt x="774" y="1150"/>
                </a:lnTo>
                <a:lnTo>
                  <a:pt x="784" y="1124"/>
                </a:lnTo>
                <a:lnTo>
                  <a:pt x="788" y="1096"/>
                </a:lnTo>
                <a:lnTo>
                  <a:pt x="792" y="1068"/>
                </a:lnTo>
                <a:lnTo>
                  <a:pt x="792" y="1012"/>
                </a:lnTo>
                <a:lnTo>
                  <a:pt x="792" y="1012"/>
                </a:lnTo>
                <a:lnTo>
                  <a:pt x="792" y="976"/>
                </a:lnTo>
                <a:lnTo>
                  <a:pt x="794" y="942"/>
                </a:lnTo>
                <a:lnTo>
                  <a:pt x="798" y="910"/>
                </a:lnTo>
                <a:lnTo>
                  <a:pt x="806" y="876"/>
                </a:lnTo>
                <a:lnTo>
                  <a:pt x="816" y="840"/>
                </a:lnTo>
                <a:lnTo>
                  <a:pt x="830" y="794"/>
                </a:lnTo>
                <a:lnTo>
                  <a:pt x="874" y="676"/>
                </a:lnTo>
                <a:lnTo>
                  <a:pt x="874" y="676"/>
                </a:lnTo>
                <a:lnTo>
                  <a:pt x="884" y="648"/>
                </a:lnTo>
                <a:lnTo>
                  <a:pt x="892" y="620"/>
                </a:lnTo>
                <a:lnTo>
                  <a:pt x="900" y="592"/>
                </a:lnTo>
                <a:lnTo>
                  <a:pt x="906" y="566"/>
                </a:lnTo>
                <a:lnTo>
                  <a:pt x="910" y="538"/>
                </a:lnTo>
                <a:lnTo>
                  <a:pt x="914" y="512"/>
                </a:lnTo>
                <a:lnTo>
                  <a:pt x="916" y="484"/>
                </a:lnTo>
                <a:lnTo>
                  <a:pt x="916" y="460"/>
                </a:lnTo>
                <a:lnTo>
                  <a:pt x="916" y="460"/>
                </a:lnTo>
                <a:lnTo>
                  <a:pt x="914" y="412"/>
                </a:lnTo>
                <a:lnTo>
                  <a:pt x="908" y="366"/>
                </a:lnTo>
                <a:lnTo>
                  <a:pt x="896" y="322"/>
                </a:lnTo>
                <a:lnTo>
                  <a:pt x="880" y="280"/>
                </a:lnTo>
                <a:lnTo>
                  <a:pt x="862" y="240"/>
                </a:lnTo>
                <a:lnTo>
                  <a:pt x="838" y="204"/>
                </a:lnTo>
                <a:lnTo>
                  <a:pt x="812" y="168"/>
                </a:lnTo>
                <a:lnTo>
                  <a:pt x="782" y="136"/>
                </a:lnTo>
                <a:lnTo>
                  <a:pt x="750" y="106"/>
                </a:lnTo>
                <a:lnTo>
                  <a:pt x="714" y="80"/>
                </a:lnTo>
                <a:lnTo>
                  <a:pt x="676" y="56"/>
                </a:lnTo>
                <a:lnTo>
                  <a:pt x="636" y="38"/>
                </a:lnTo>
                <a:lnTo>
                  <a:pt x="594" y="22"/>
                </a:lnTo>
                <a:lnTo>
                  <a:pt x="550" y="10"/>
                </a:lnTo>
                <a:lnTo>
                  <a:pt x="506" y="4"/>
                </a:lnTo>
                <a:lnTo>
                  <a:pt x="458" y="0"/>
                </a:lnTo>
                <a:lnTo>
                  <a:pt x="458" y="0"/>
                </a:lnTo>
                <a:close/>
                <a:moveTo>
                  <a:pt x="620" y="1158"/>
                </a:moveTo>
                <a:lnTo>
                  <a:pt x="620" y="1158"/>
                </a:lnTo>
                <a:lnTo>
                  <a:pt x="620" y="1164"/>
                </a:lnTo>
                <a:lnTo>
                  <a:pt x="618" y="1174"/>
                </a:lnTo>
                <a:lnTo>
                  <a:pt x="612" y="1190"/>
                </a:lnTo>
                <a:lnTo>
                  <a:pt x="606" y="1198"/>
                </a:lnTo>
                <a:lnTo>
                  <a:pt x="600" y="1206"/>
                </a:lnTo>
                <a:lnTo>
                  <a:pt x="600" y="1206"/>
                </a:lnTo>
                <a:lnTo>
                  <a:pt x="594" y="1212"/>
                </a:lnTo>
                <a:lnTo>
                  <a:pt x="586" y="1218"/>
                </a:lnTo>
                <a:lnTo>
                  <a:pt x="568" y="1224"/>
                </a:lnTo>
                <a:lnTo>
                  <a:pt x="546" y="1230"/>
                </a:lnTo>
                <a:lnTo>
                  <a:pt x="520" y="1232"/>
                </a:lnTo>
                <a:lnTo>
                  <a:pt x="398" y="1232"/>
                </a:lnTo>
                <a:lnTo>
                  <a:pt x="398" y="1232"/>
                </a:lnTo>
                <a:lnTo>
                  <a:pt x="382" y="1230"/>
                </a:lnTo>
                <a:lnTo>
                  <a:pt x="368" y="1230"/>
                </a:lnTo>
                <a:lnTo>
                  <a:pt x="356" y="1226"/>
                </a:lnTo>
                <a:lnTo>
                  <a:pt x="344" y="1222"/>
                </a:lnTo>
                <a:lnTo>
                  <a:pt x="334" y="1218"/>
                </a:lnTo>
                <a:lnTo>
                  <a:pt x="326" y="1214"/>
                </a:lnTo>
                <a:lnTo>
                  <a:pt x="314" y="1202"/>
                </a:lnTo>
                <a:lnTo>
                  <a:pt x="306" y="1190"/>
                </a:lnTo>
                <a:lnTo>
                  <a:pt x="300" y="1178"/>
                </a:lnTo>
                <a:lnTo>
                  <a:pt x="298" y="1168"/>
                </a:lnTo>
                <a:lnTo>
                  <a:pt x="298" y="1158"/>
                </a:lnTo>
                <a:lnTo>
                  <a:pt x="298" y="1158"/>
                </a:lnTo>
                <a:lnTo>
                  <a:pt x="298" y="1156"/>
                </a:lnTo>
                <a:lnTo>
                  <a:pt x="620" y="1156"/>
                </a:lnTo>
                <a:lnTo>
                  <a:pt x="620" y="1156"/>
                </a:lnTo>
                <a:lnTo>
                  <a:pt x="620" y="1158"/>
                </a:lnTo>
                <a:lnTo>
                  <a:pt x="620" y="1158"/>
                </a:lnTo>
                <a:close/>
                <a:moveTo>
                  <a:pt x="678" y="1104"/>
                </a:moveTo>
                <a:lnTo>
                  <a:pt x="238" y="1104"/>
                </a:lnTo>
                <a:lnTo>
                  <a:pt x="238" y="1104"/>
                </a:lnTo>
                <a:lnTo>
                  <a:pt x="236" y="1084"/>
                </a:lnTo>
                <a:lnTo>
                  <a:pt x="232" y="1046"/>
                </a:lnTo>
                <a:lnTo>
                  <a:pt x="686" y="1046"/>
                </a:lnTo>
                <a:lnTo>
                  <a:pt x="686" y="1046"/>
                </a:lnTo>
                <a:lnTo>
                  <a:pt x="682" y="1084"/>
                </a:lnTo>
                <a:lnTo>
                  <a:pt x="678" y="1104"/>
                </a:lnTo>
                <a:lnTo>
                  <a:pt x="678" y="1104"/>
                </a:lnTo>
                <a:close/>
                <a:moveTo>
                  <a:pt x="686" y="992"/>
                </a:moveTo>
                <a:lnTo>
                  <a:pt x="232" y="992"/>
                </a:lnTo>
                <a:lnTo>
                  <a:pt x="232" y="992"/>
                </a:lnTo>
                <a:lnTo>
                  <a:pt x="230" y="934"/>
                </a:lnTo>
                <a:lnTo>
                  <a:pt x="688" y="934"/>
                </a:lnTo>
                <a:lnTo>
                  <a:pt x="688" y="934"/>
                </a:lnTo>
                <a:lnTo>
                  <a:pt x="686" y="992"/>
                </a:lnTo>
                <a:lnTo>
                  <a:pt x="686" y="992"/>
                </a:lnTo>
                <a:close/>
                <a:moveTo>
                  <a:pt x="774" y="638"/>
                </a:moveTo>
                <a:lnTo>
                  <a:pt x="774" y="638"/>
                </a:lnTo>
                <a:lnTo>
                  <a:pt x="744" y="716"/>
                </a:lnTo>
                <a:lnTo>
                  <a:pt x="722" y="780"/>
                </a:lnTo>
                <a:lnTo>
                  <a:pt x="706" y="834"/>
                </a:lnTo>
                <a:lnTo>
                  <a:pt x="696" y="882"/>
                </a:lnTo>
                <a:lnTo>
                  <a:pt x="222" y="882"/>
                </a:lnTo>
                <a:lnTo>
                  <a:pt x="222" y="882"/>
                </a:lnTo>
                <a:lnTo>
                  <a:pt x="210" y="834"/>
                </a:lnTo>
                <a:lnTo>
                  <a:pt x="194" y="780"/>
                </a:lnTo>
                <a:lnTo>
                  <a:pt x="172" y="716"/>
                </a:lnTo>
                <a:lnTo>
                  <a:pt x="144" y="638"/>
                </a:lnTo>
                <a:lnTo>
                  <a:pt x="144" y="638"/>
                </a:lnTo>
                <a:lnTo>
                  <a:pt x="128" y="592"/>
                </a:lnTo>
                <a:lnTo>
                  <a:pt x="116" y="546"/>
                </a:lnTo>
                <a:lnTo>
                  <a:pt x="110" y="502"/>
                </a:lnTo>
                <a:lnTo>
                  <a:pt x="108" y="460"/>
                </a:lnTo>
                <a:lnTo>
                  <a:pt x="108" y="460"/>
                </a:lnTo>
                <a:lnTo>
                  <a:pt x="110" y="424"/>
                </a:lnTo>
                <a:lnTo>
                  <a:pt x="114" y="388"/>
                </a:lnTo>
                <a:lnTo>
                  <a:pt x="124" y="354"/>
                </a:lnTo>
                <a:lnTo>
                  <a:pt x="136" y="322"/>
                </a:lnTo>
                <a:lnTo>
                  <a:pt x="150" y="292"/>
                </a:lnTo>
                <a:lnTo>
                  <a:pt x="168" y="262"/>
                </a:lnTo>
                <a:lnTo>
                  <a:pt x="188" y="236"/>
                </a:lnTo>
                <a:lnTo>
                  <a:pt x="210" y="210"/>
                </a:lnTo>
                <a:lnTo>
                  <a:pt x="236" y="188"/>
                </a:lnTo>
                <a:lnTo>
                  <a:pt x="262" y="168"/>
                </a:lnTo>
                <a:lnTo>
                  <a:pt x="292" y="150"/>
                </a:lnTo>
                <a:lnTo>
                  <a:pt x="322" y="136"/>
                </a:lnTo>
                <a:lnTo>
                  <a:pt x="354" y="124"/>
                </a:lnTo>
                <a:lnTo>
                  <a:pt x="388" y="114"/>
                </a:lnTo>
                <a:lnTo>
                  <a:pt x="422" y="110"/>
                </a:lnTo>
                <a:lnTo>
                  <a:pt x="458" y="108"/>
                </a:lnTo>
                <a:lnTo>
                  <a:pt x="458" y="108"/>
                </a:lnTo>
                <a:lnTo>
                  <a:pt x="494" y="110"/>
                </a:lnTo>
                <a:lnTo>
                  <a:pt x="530" y="114"/>
                </a:lnTo>
                <a:lnTo>
                  <a:pt x="564" y="124"/>
                </a:lnTo>
                <a:lnTo>
                  <a:pt x="596" y="136"/>
                </a:lnTo>
                <a:lnTo>
                  <a:pt x="626" y="150"/>
                </a:lnTo>
                <a:lnTo>
                  <a:pt x="656" y="168"/>
                </a:lnTo>
                <a:lnTo>
                  <a:pt x="682" y="188"/>
                </a:lnTo>
                <a:lnTo>
                  <a:pt x="708" y="210"/>
                </a:lnTo>
                <a:lnTo>
                  <a:pt x="730" y="236"/>
                </a:lnTo>
                <a:lnTo>
                  <a:pt x="750" y="262"/>
                </a:lnTo>
                <a:lnTo>
                  <a:pt x="768" y="292"/>
                </a:lnTo>
                <a:lnTo>
                  <a:pt x="782" y="322"/>
                </a:lnTo>
                <a:lnTo>
                  <a:pt x="794" y="354"/>
                </a:lnTo>
                <a:lnTo>
                  <a:pt x="802" y="388"/>
                </a:lnTo>
                <a:lnTo>
                  <a:pt x="808" y="424"/>
                </a:lnTo>
                <a:lnTo>
                  <a:pt x="810" y="460"/>
                </a:lnTo>
                <a:lnTo>
                  <a:pt x="810" y="460"/>
                </a:lnTo>
                <a:lnTo>
                  <a:pt x="808" y="502"/>
                </a:lnTo>
                <a:lnTo>
                  <a:pt x="800" y="546"/>
                </a:lnTo>
                <a:lnTo>
                  <a:pt x="790" y="592"/>
                </a:lnTo>
                <a:lnTo>
                  <a:pt x="774" y="638"/>
                </a:lnTo>
                <a:lnTo>
                  <a:pt x="774" y="638"/>
                </a:lnTo>
                <a:close/>
              </a:path>
            </a:pathLst>
          </a:custGeom>
          <a:solidFill>
            <a:schemeClr val="bg1"/>
          </a:solidFill>
          <a:ln>
            <a:noFill/>
          </a:ln>
          <a:effectLst/>
        </p:spPr>
        <p:txBody>
          <a:bodyPr vert="horz" wrap="square" lIns="91440" tIns="45720" rIns="91440" bIns="45720" numCol="1" anchor="t" anchorCtr="0" compatLnSpc="1">
            <a:prstTxWarp prst="textNoShape">
              <a:avLst/>
            </a:prstTxWarp>
          </a:bodyPr>
          <a:lstStyle/>
          <a:p>
            <a:endParaRPr lang="zh-CN" altLang="en-US">
              <a:solidFill>
                <a:schemeClr val="tx1">
                  <a:lumMod val="50000"/>
                  <a:lumOff val="50000"/>
                </a:schemeClr>
              </a:solidFill>
            </a:endParaRPr>
          </a:p>
        </p:txBody>
      </p:sp>
    </p:spTree>
    <p:extLst>
      <p:ext uri="{BB962C8B-B14F-4D97-AF65-F5344CB8AC3E}">
        <p14:creationId xmlns:p14="http://schemas.microsoft.com/office/powerpoint/2010/main" val="225185615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rLst="">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rLst="">
                                      <p:cBhvr>
                                        <p:cTn id="11" dur="500"/>
                                        <p:tgtEl>
                                          <p:spTgt spid="13"/>
                                        </p:tgtEl>
                                      </p:cBhvr>
                                    </p:animEffect>
                                  </p:childTnLst>
                                </p:cTn>
                              </p:par>
                            </p:childTnLst>
                          </p:cTn>
                        </p:par>
                        <p:par>
                          <p:cTn id="12" fill="hold">
                            <p:stCondLst>
                              <p:cond delay="1000"/>
                            </p:stCondLst>
                            <p:childTnLst>
                              <p:par>
                                <p:cTn id="13" presetID="53" presetClass="entr" presetSubtype="0"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p:cTn id="15" dur="500" fill="hold"/>
                                        <p:tgtEl>
                                          <p:spTgt spid="21"/>
                                        </p:tgtEl>
                                        <p:attrNameLst>
                                          <p:attrName>ppt_w</p:attrName>
                                        </p:attrNameLst>
                                      </p:cBhvr>
                                      <p:tavLst>
                                        <p:tav tm="0">
                                          <p:val>
                                            <p:fltVal val="0"/>
                                          </p:val>
                                        </p:tav>
                                        <p:tav tm="100000">
                                          <p:val>
                                            <p:strVal val="#ppt_w"/>
                                          </p:val>
                                        </p:tav>
                                      </p:tavLst>
                                    </p:anim>
                                    <p:anim calcmode="lin" valueType="num">
                                      <p:cBhvr>
                                        <p:cTn id="16" dur="500" fill="hold"/>
                                        <p:tgtEl>
                                          <p:spTgt spid="21"/>
                                        </p:tgtEl>
                                        <p:attrNameLst>
                                          <p:attrName>ppt_h</p:attrName>
                                        </p:attrNameLst>
                                      </p:cBhvr>
                                      <p:tavLst>
                                        <p:tav tm="0">
                                          <p:val>
                                            <p:fltVal val="0"/>
                                          </p:val>
                                        </p:tav>
                                        <p:tav tm="100000">
                                          <p:val>
                                            <p:strVal val="#ppt_h"/>
                                          </p:val>
                                        </p:tav>
                                      </p:tavLst>
                                    </p:anim>
                                    <p:animEffect transition="in" filter="fade" prLst="">
                                      <p:cBhvr>
                                        <p:cTn id="17" dur="500"/>
                                        <p:tgtEl>
                                          <p:spTgt spid="21"/>
                                        </p:tgtEl>
                                      </p:cBhvr>
                                    </p:animEffect>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rLst="">
                                      <p:cBhvr>
                                        <p:cTn id="21" dur="500"/>
                                        <p:tgtEl>
                                          <p:spTgt spid="14"/>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rLst="">
                                      <p:cBhvr>
                                        <p:cTn id="25" dur="500"/>
                                        <p:tgtEl>
                                          <p:spTgt spid="15"/>
                                        </p:tgtEl>
                                      </p:cBhvr>
                                    </p:animEffect>
                                  </p:childTnLst>
                                </p:cTn>
                              </p:par>
                            </p:childTnLst>
                          </p:cTn>
                        </p:par>
                        <p:par>
                          <p:cTn id="26" fill="hold">
                            <p:stCondLst>
                              <p:cond delay="2500"/>
                            </p:stCondLst>
                            <p:childTnLst>
                              <p:par>
                                <p:cTn id="27" presetID="22" presetClass="entr" presetSubtype="1"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up)" prLst="">
                                      <p:cBhvr>
                                        <p:cTn id="29" dur="500"/>
                                        <p:tgtEl>
                                          <p:spTgt spid="16"/>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rLst="">
                                      <p:cBhvr>
                                        <p:cTn id="33" dur="500"/>
                                        <p:tgtEl>
                                          <p:spTgt spid="17"/>
                                        </p:tgtEl>
                                      </p:cBhvr>
                                    </p:animEffect>
                                  </p:childTnLst>
                                </p:cTn>
                              </p:par>
                            </p:childTnLst>
                          </p:cTn>
                        </p:par>
                        <p:par>
                          <p:cTn id="34" fill="hold">
                            <p:stCondLst>
                              <p:cond delay="3500"/>
                            </p:stCondLst>
                            <p:childTnLst>
                              <p:par>
                                <p:cTn id="35" presetID="22" presetClass="entr" presetSubtype="1"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up)" prLst="">
                                      <p:cBhvr>
                                        <p:cTn id="37" dur="500"/>
                                        <p:tgtEl>
                                          <p:spTgt spid="18"/>
                                        </p:tgtEl>
                                      </p:cBhvr>
                                    </p:animEffect>
                                  </p:childTnLst>
                                </p:cTn>
                              </p:par>
                            </p:childTnLst>
                          </p:cTn>
                        </p:par>
                        <p:par>
                          <p:cTn id="38" fill="hold">
                            <p:stCondLst>
                              <p:cond delay="4000"/>
                            </p:stCondLst>
                            <p:childTnLst>
                              <p:par>
                                <p:cTn id="39" presetID="10" presetClass="entr" presetSubtype="0" fill="hold" grpId="0"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rLst="">
                                      <p:cBhvr>
                                        <p:cTn id="4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animBg="1"/>
      <p:bldP spid="15" grpId="0"/>
      <p:bldP spid="16" grpId="0" animBg="1"/>
      <p:bldP spid="17" grpId="0"/>
      <p:bldP spid="18" grpId="0" animBg="1"/>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9" name="矩形 8"/>
          <p:cNvSpPr/>
          <p:nvPr/>
        </p:nvSpPr>
        <p:spPr>
          <a:xfrm>
            <a:off x="187037" y="2654922"/>
            <a:ext cx="6262254" cy="1148606"/>
          </a:xfrm>
          <a:prstGeom prst="rect">
            <a:avLst/>
          </a:prstGeom>
          <a:noFill/>
        </p:spPr>
        <p:txBody>
          <a:bodyPr wrap="square" rtlCol="0" anchor="ctr">
            <a:normAutofit fontScale="77500" lnSpcReduction="20000"/>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4400" b="1" i="0" u="none" strike="noStrike" kern="1200" cap="none" spc="200" normalizeH="0" baseline="0" noProof="0" dirty="0">
                <a:ln>
                  <a:noFill/>
                </a:ln>
                <a:solidFill>
                  <a:prstClr val="black">
                    <a:lumMod val="65000"/>
                    <a:lumOff val="35000"/>
                  </a:prstClr>
                </a:solidFill>
                <a:effectLst/>
                <a:uLnTx/>
                <a:uFillTx/>
                <a:latin typeface="等线" panose="020F0502020204030204"/>
                <a:ea typeface="等线" panose="02010600030101010101" pitchFamily="2" charset="-122"/>
                <a:cs typeface="+mn-cs"/>
              </a:rPr>
              <a:t>三维图形引擎与智能工厂建设</a:t>
            </a:r>
            <a:endParaRPr kumimoji="0" lang="en-US" altLang="zh-CN" sz="4400" b="1" i="0" u="none" strike="noStrike" kern="1200" cap="none" spc="200" normalizeH="0" baseline="0" noProof="0" dirty="0">
              <a:ln>
                <a:noFill/>
              </a:ln>
              <a:solidFill>
                <a:prstClr val="black">
                  <a:lumMod val="65000"/>
                  <a:lumOff val="35000"/>
                </a:prstClr>
              </a:solidFill>
              <a:effectLst/>
              <a:uLnTx/>
              <a:uFillTx/>
              <a:latin typeface="等线" panose="020F0502020204030204"/>
              <a:ea typeface="等线" panose="02010600030101010101" pitchFamily="2" charset="-122"/>
              <a:cs typeface="+mn-cs"/>
            </a:endParaRPr>
          </a:p>
        </p:txBody>
      </p:sp>
      <p:sp>
        <p:nvSpPr>
          <p:cNvPr id="11" name="文本框 10"/>
          <p:cNvSpPr txBox="1"/>
          <p:nvPr/>
        </p:nvSpPr>
        <p:spPr>
          <a:xfrm>
            <a:off x="1196601" y="2136244"/>
            <a:ext cx="3295028" cy="5186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gradFill flip="none" rotWithShape="1">
                  <a:gsLst>
                    <a:gs pos="0">
                      <a:srgbClr val="C473EB"/>
                    </a:gs>
                    <a:gs pos="100000">
                      <a:srgbClr val="7E85E8"/>
                    </a:gs>
                  </a:gsLst>
                  <a:lin ang="0" scaled="1"/>
                  <a:tileRect/>
                </a:gradFill>
                <a:effectLst/>
                <a:uLnTx/>
                <a:uFillTx/>
                <a:latin typeface="等线" panose="020F0502020204030204"/>
                <a:ea typeface="等线" panose="02010600030101010101" pitchFamily="2" charset="-122"/>
                <a:cs typeface="+mn-cs"/>
              </a:rPr>
              <a:t>Part </a:t>
            </a:r>
            <a:r>
              <a:rPr lang="en-US" altLang="zh-CN" sz="2800" b="1" dirty="0">
                <a:gradFill flip="none" rotWithShape="1">
                  <a:gsLst>
                    <a:gs pos="0">
                      <a:srgbClr val="C473EB"/>
                    </a:gs>
                    <a:gs pos="100000">
                      <a:srgbClr val="7E85E8"/>
                    </a:gs>
                  </a:gsLst>
                  <a:lin ang="0" scaled="1"/>
                  <a:tileRect/>
                </a:gradFill>
                <a:latin typeface="等线" panose="020F0502020204030204"/>
                <a:ea typeface="等线" panose="02010600030101010101" pitchFamily="2" charset="-122"/>
              </a:rPr>
              <a:t>4</a:t>
            </a:r>
            <a:endParaRPr kumimoji="0" lang="en-US" altLang="zh-CN" sz="2800" b="1" i="0" u="none" strike="noStrike" kern="1200" cap="none" spc="0" normalizeH="0" baseline="0" noProof="0" dirty="0">
              <a:ln>
                <a:noFill/>
              </a:ln>
              <a:gradFill flip="none" rotWithShape="1">
                <a:gsLst>
                  <a:gs pos="0">
                    <a:srgbClr val="C473EB"/>
                  </a:gs>
                  <a:gs pos="100000">
                    <a:srgbClr val="7E85E8"/>
                  </a:gs>
                </a:gsLst>
                <a:lin ang="0" scaled="1"/>
                <a:tileRect/>
              </a:gradFill>
              <a:effectLst/>
              <a:uLnTx/>
              <a:uFillTx/>
              <a:latin typeface="等线" panose="020F0502020204030204"/>
              <a:ea typeface="等线" panose="02010600030101010101" pitchFamily="2" charset="-122"/>
              <a:cs typeface="+mn-cs"/>
            </a:endParaRPr>
          </a:p>
        </p:txBody>
      </p:sp>
      <p:sp>
        <p:nvSpPr>
          <p:cNvPr id="12" name="矩形: 圆角 11"/>
          <p:cNvSpPr/>
          <p:nvPr/>
        </p:nvSpPr>
        <p:spPr>
          <a:xfrm>
            <a:off x="1274679" y="4102828"/>
            <a:ext cx="1590675" cy="374631"/>
          </a:xfrm>
          <a:prstGeom prst="roundRect">
            <a:avLst>
              <a:gd name="adj" fmla="val 50000"/>
            </a:avLst>
          </a:prstGeom>
          <a:solidFill>
            <a:srgbClr val="F9B48D"/>
          </a:solidFill>
          <a:ln>
            <a:noFill/>
          </a:ln>
          <a:effectLst>
            <a:outerShdw blurRad="127000" algn="ctr" rotWithShape="0">
              <a:srgbClr val="F9B48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lumMod val="95000"/>
                  </a:prstClr>
                </a:solidFill>
                <a:effectLst/>
                <a:uLnTx/>
                <a:uFillTx/>
                <a:latin typeface="等线" panose="020F0502020204030204"/>
                <a:ea typeface="等线" panose="02010600030101010101" pitchFamily="2" charset="-122"/>
                <a:cs typeface="+mn-cs"/>
              </a:rPr>
              <a:t>第</a:t>
            </a:r>
            <a:r>
              <a:rPr lang="en-US" altLang="zh-CN" sz="1400" b="1" dirty="0">
                <a:solidFill>
                  <a:prstClr val="white">
                    <a:lumMod val="95000"/>
                  </a:prstClr>
                </a:solidFill>
                <a:latin typeface="等线" panose="020F0502020204030204"/>
                <a:ea typeface="等线" panose="02010600030101010101" pitchFamily="2" charset="-122"/>
              </a:rPr>
              <a:t>4</a:t>
            </a:r>
            <a:r>
              <a:rPr kumimoji="0" lang="zh-CN" altLang="en-US" sz="1400" b="1" i="0" u="none" strike="noStrike" kern="1200" cap="none" spc="0" normalizeH="0" baseline="0" noProof="0" dirty="0">
                <a:ln>
                  <a:noFill/>
                </a:ln>
                <a:solidFill>
                  <a:prstClr val="white">
                    <a:lumMod val="95000"/>
                  </a:prstClr>
                </a:solidFill>
                <a:effectLst/>
                <a:uLnTx/>
                <a:uFillTx/>
                <a:latin typeface="等线" panose="020F0502020204030204"/>
                <a:ea typeface="等线" panose="02010600030101010101" pitchFamily="2" charset="-122"/>
                <a:cs typeface="+mn-cs"/>
              </a:rPr>
              <a:t>部分</a:t>
            </a:r>
          </a:p>
        </p:txBody>
      </p:sp>
      <p:pic>
        <p:nvPicPr>
          <p:cNvPr id="14" name="Picture 8" descr="http://img.hb.aicdn.com/ebf830080095eefe82f4a5f85a61d138b6f314501467e-zaM9do"/>
          <p:cNvPicPr/>
          <p:nvPr/>
        </p:nvPicPr>
        <p:blipFill>
          <a:blip r:embed="rId3"/>
          <a:srcRect/>
          <a:stretch>
            <a:fillRect/>
          </a:stretch>
        </p:blipFill>
        <p:spPr>
          <a:xfrm>
            <a:off x="5784351" y="1557331"/>
            <a:ext cx="5455441" cy="4052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506040"/>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sp>
        <p:nvSpPr>
          <p:cNvPr id="43" name="文本框 3"/>
          <p:cNvSpPr txBox="1"/>
          <p:nvPr/>
        </p:nvSpPr>
        <p:spPr>
          <a:xfrm>
            <a:off x="909319" y="840056"/>
            <a:ext cx="10172734" cy="395686"/>
          </a:xfrm>
          <a:prstGeom prst="rect">
            <a:avLst/>
          </a:prstGeom>
          <a:noFill/>
        </p:spPr>
        <p:txBody>
          <a:bodyPr wrap="square" rtlCol="0">
            <a:spAutoFit/>
          </a:bodyPr>
          <a:lstStyle>
            <a:defPPr>
              <a:defRPr lang="zh-CN"/>
            </a:defPPr>
            <a:lvl1pPr>
              <a:lnSpc>
                <a:spcPct val="120000"/>
              </a:lnSpc>
              <a:defRPr sz="3200" b="1" spc="200">
                <a:solidFill>
                  <a:schemeClr val="tx1">
                    <a:lumMod val="65000"/>
                    <a:lumOff val="35000"/>
                  </a:schemeClr>
                </a:solidFill>
              </a:defRPr>
            </a:lvl1p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200" normalizeH="0" baseline="0" noProof="0" dirty="0">
                <a:ln>
                  <a:noFill/>
                </a:ln>
                <a:gradFill>
                  <a:gsLst>
                    <a:gs pos="0">
                      <a:srgbClr val="C473EB"/>
                    </a:gs>
                    <a:gs pos="100000">
                      <a:srgbClr val="7E85E8"/>
                    </a:gs>
                  </a:gsLst>
                  <a:lin ang="0" scaled="1"/>
                  <a:tileRect/>
                </a:gradFill>
                <a:effectLst/>
                <a:uLnTx/>
                <a:uFillTx/>
                <a:latin typeface="Century Gothic"/>
                <a:ea typeface="微软雅黑"/>
                <a:cs typeface="+mn-cs"/>
              </a:rPr>
              <a:t>三维图形引擎与智能工厂建设</a:t>
            </a:r>
          </a:p>
        </p:txBody>
      </p:sp>
      <p:sp>
        <p:nvSpPr>
          <p:cNvPr id="3" name="TextBox 35">
            <a:extLst>
              <a:ext uri="{FF2B5EF4-FFF2-40B4-BE49-F238E27FC236}">
                <a16:creationId xmlns:a16="http://schemas.microsoft.com/office/drawing/2014/main" id="{46B760D4-C858-E714-CF0C-332511DE9EF7}"/>
              </a:ext>
            </a:extLst>
          </p:cNvPr>
          <p:cNvSpPr txBox="1"/>
          <p:nvPr/>
        </p:nvSpPr>
        <p:spPr>
          <a:xfrm>
            <a:off x="4462765" y="2709109"/>
            <a:ext cx="4048995" cy="564898"/>
          </a:xfrm>
          <a:prstGeom prst="rect">
            <a:avLst/>
          </a:prstGeom>
          <a:noFill/>
        </p:spPr>
        <p:txBody>
          <a:bodyPr wrap="square" rtlCol="0">
            <a:spAutoFit/>
          </a:bodyPr>
          <a:lstStyle/>
          <a:p>
            <a:pPr marL="0" marR="0" lvl="0" indent="0" algn="l" defTabSz="1216025" rtl="0" eaLnBrk="1" fontAlgn="auto" latinLnBrk="0" hangingPunct="1">
              <a:lnSpc>
                <a:spcPct val="120000"/>
              </a:lnSpc>
              <a:spcBef>
                <a:spcPct val="20000"/>
              </a:spcBef>
              <a:spcAft>
                <a:spcPts val="0"/>
              </a:spcAft>
              <a:buClrTx/>
              <a:buSzTx/>
              <a:buFontTx/>
              <a:buNone/>
              <a:tabLst/>
              <a:defRPr/>
            </a:pPr>
            <a:r>
              <a:rPr kumimoji="0" lang="en-US" altLang="zh-CN" sz="2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charset="-122"/>
                <a:cs typeface="+mn-cs"/>
                <a:sym typeface="Arial" panose="020B0604020202020204" pitchFamily="34" charset="0"/>
              </a:rPr>
              <a:t>【</a:t>
            </a:r>
            <a:r>
              <a:rPr kumimoji="0" lang="zh-CN" altLang="en-US" sz="2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charset="-122"/>
                <a:cs typeface="+mn-cs"/>
                <a:sym typeface="Arial" panose="020B0604020202020204" pitchFamily="34" charset="0"/>
              </a:rPr>
              <a:t>智能工厂</a:t>
            </a:r>
            <a:r>
              <a:rPr kumimoji="0" lang="en-US" altLang="zh-CN" sz="2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charset="-122"/>
                <a:cs typeface="+mn-cs"/>
                <a:sym typeface="Arial" panose="020B0604020202020204" pitchFamily="34" charset="0"/>
              </a:rPr>
              <a:t>】 </a:t>
            </a:r>
          </a:p>
        </p:txBody>
      </p:sp>
      <p:sp>
        <p:nvSpPr>
          <p:cNvPr id="4" name="TextBox 37">
            <a:extLst>
              <a:ext uri="{FF2B5EF4-FFF2-40B4-BE49-F238E27FC236}">
                <a16:creationId xmlns:a16="http://schemas.microsoft.com/office/drawing/2014/main" id="{57B91FB2-BED7-5280-0DA0-16976337A41D}"/>
              </a:ext>
            </a:extLst>
          </p:cNvPr>
          <p:cNvSpPr txBox="1"/>
          <p:nvPr/>
        </p:nvSpPr>
        <p:spPr>
          <a:xfrm>
            <a:off x="4462764" y="4026498"/>
            <a:ext cx="4104931" cy="564898"/>
          </a:xfrm>
          <a:prstGeom prst="rect">
            <a:avLst/>
          </a:prstGeom>
          <a:noFill/>
        </p:spPr>
        <p:txBody>
          <a:bodyPr wrap="square" rtlCol="0">
            <a:spAutoFit/>
          </a:bodyPr>
          <a:lstStyle/>
          <a:p>
            <a:pPr marL="0" marR="0" lvl="0" indent="0" algn="l" defTabSz="1216025" rtl="0" eaLnBrk="1" fontAlgn="auto" latinLnBrk="0" hangingPunct="1">
              <a:lnSpc>
                <a:spcPct val="120000"/>
              </a:lnSpc>
              <a:spcBef>
                <a:spcPct val="20000"/>
              </a:spcBef>
              <a:spcAft>
                <a:spcPts val="0"/>
              </a:spcAft>
              <a:buClrTx/>
              <a:buSzTx/>
              <a:buFontTx/>
              <a:buNone/>
              <a:tabLst/>
              <a:defRPr/>
            </a:pPr>
            <a:r>
              <a:rPr kumimoji="0" lang="en-US" altLang="zh-CN" sz="2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charset="-122"/>
                <a:cs typeface="+mn-cs"/>
                <a:sym typeface="Arial" panose="020B0604020202020204" pitchFamily="34" charset="0"/>
              </a:rPr>
              <a:t>【</a:t>
            </a:r>
            <a:r>
              <a:rPr kumimoji="0" lang="zh-CN" altLang="en-US" sz="2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charset="-122"/>
                <a:cs typeface="+mn-cs"/>
                <a:sym typeface="Arial" panose="020B0604020202020204" pitchFamily="34" charset="0"/>
              </a:rPr>
              <a:t>三维图形引擎</a:t>
            </a:r>
            <a:r>
              <a:rPr kumimoji="0" lang="en-US" altLang="zh-CN" sz="2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charset="-122"/>
                <a:cs typeface="+mn-cs"/>
                <a:sym typeface="Arial" panose="020B0604020202020204" pitchFamily="34" charset="0"/>
              </a:rPr>
              <a:t>】</a:t>
            </a:r>
          </a:p>
        </p:txBody>
      </p:sp>
      <p:grpSp>
        <p:nvGrpSpPr>
          <p:cNvPr id="5" name="Group 43">
            <a:extLst>
              <a:ext uri="{FF2B5EF4-FFF2-40B4-BE49-F238E27FC236}">
                <a16:creationId xmlns:a16="http://schemas.microsoft.com/office/drawing/2014/main" id="{944E29DC-510E-8410-9D02-0789067A9C56}"/>
              </a:ext>
            </a:extLst>
          </p:cNvPr>
          <p:cNvGrpSpPr/>
          <p:nvPr/>
        </p:nvGrpSpPr>
        <p:grpSpPr>
          <a:xfrm>
            <a:off x="3379066" y="2723053"/>
            <a:ext cx="608330" cy="591185"/>
            <a:chOff x="860271" y="1518068"/>
            <a:chExt cx="493370" cy="479245"/>
          </a:xfrm>
        </p:grpSpPr>
        <p:sp>
          <p:nvSpPr>
            <p:cNvPr id="6" name="Rounded Rectangle 44">
              <a:extLst>
                <a:ext uri="{FF2B5EF4-FFF2-40B4-BE49-F238E27FC236}">
                  <a16:creationId xmlns:a16="http://schemas.microsoft.com/office/drawing/2014/main" id="{0A328CBF-6120-DC13-69BC-7EFC30CA29EC}"/>
                </a:ext>
              </a:extLst>
            </p:cNvPr>
            <p:cNvSpPr/>
            <p:nvPr/>
          </p:nvSpPr>
          <p:spPr>
            <a:xfrm>
              <a:off x="860271" y="1518068"/>
              <a:ext cx="493370" cy="479245"/>
            </a:xfrm>
            <a:prstGeom prst="roundRect">
              <a:avLst/>
            </a:prstGeom>
            <a:solidFill>
              <a:srgbClr val="C473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ontAwesome" pitchFamily="2" charset="0"/>
                <a:ea typeface="+mn-ea"/>
                <a:cs typeface="+mn-cs"/>
              </a:endParaRPr>
            </a:p>
          </p:txBody>
        </p:sp>
        <p:sp>
          <p:nvSpPr>
            <p:cNvPr id="7" name="Freeform 6">
              <a:extLst>
                <a:ext uri="{FF2B5EF4-FFF2-40B4-BE49-F238E27FC236}">
                  <a16:creationId xmlns:a16="http://schemas.microsoft.com/office/drawing/2014/main" id="{11C1C376-C5B0-678D-A1AE-4E6AB06B67E3}"/>
                </a:ext>
              </a:extLst>
            </p:cNvPr>
            <p:cNvSpPr/>
            <p:nvPr/>
          </p:nvSpPr>
          <p:spPr>
            <a:xfrm>
              <a:off x="997419" y="1671965"/>
              <a:ext cx="219075" cy="171450"/>
            </a:xfrm>
            <a:custGeom>
              <a:avLst/>
              <a:gdLst/>
              <a:ahLst/>
              <a:cxnLst>
                <a:cxn ang="0">
                  <a:pos x="64" y="48"/>
                </a:cxn>
                <a:cxn ang="0">
                  <a:pos x="61" y="50"/>
                </a:cxn>
                <a:cxn ang="0">
                  <a:pos x="2" y="50"/>
                </a:cxn>
                <a:cxn ang="0">
                  <a:pos x="0" y="48"/>
                </a:cxn>
                <a:cxn ang="0">
                  <a:pos x="0" y="43"/>
                </a:cxn>
                <a:cxn ang="0">
                  <a:pos x="2" y="41"/>
                </a:cxn>
                <a:cxn ang="0">
                  <a:pos x="61" y="41"/>
                </a:cxn>
                <a:cxn ang="0">
                  <a:pos x="64" y="43"/>
                </a:cxn>
                <a:cxn ang="0">
                  <a:pos x="64" y="48"/>
                </a:cxn>
                <a:cxn ang="0">
                  <a:pos x="59" y="20"/>
                </a:cxn>
                <a:cxn ang="0">
                  <a:pos x="57" y="23"/>
                </a:cxn>
                <a:cxn ang="0">
                  <a:pos x="7" y="23"/>
                </a:cxn>
                <a:cxn ang="0">
                  <a:pos x="4" y="20"/>
                </a:cxn>
                <a:cxn ang="0">
                  <a:pos x="4" y="16"/>
                </a:cxn>
                <a:cxn ang="0">
                  <a:pos x="7" y="13"/>
                </a:cxn>
                <a:cxn ang="0">
                  <a:pos x="57" y="13"/>
                </a:cxn>
                <a:cxn ang="0">
                  <a:pos x="59" y="16"/>
                </a:cxn>
                <a:cxn ang="0">
                  <a:pos x="59" y="20"/>
                </a:cxn>
                <a:cxn ang="0">
                  <a:pos x="50" y="34"/>
                </a:cxn>
                <a:cxn ang="0">
                  <a:pos x="48" y="36"/>
                </a:cxn>
                <a:cxn ang="0">
                  <a:pos x="16" y="36"/>
                </a:cxn>
                <a:cxn ang="0">
                  <a:pos x="13" y="34"/>
                </a:cxn>
                <a:cxn ang="0">
                  <a:pos x="13" y="29"/>
                </a:cxn>
                <a:cxn ang="0">
                  <a:pos x="16" y="27"/>
                </a:cxn>
                <a:cxn ang="0">
                  <a:pos x="48" y="27"/>
                </a:cxn>
                <a:cxn ang="0">
                  <a:pos x="50" y="29"/>
                </a:cxn>
                <a:cxn ang="0">
                  <a:pos x="50" y="34"/>
                </a:cxn>
                <a:cxn ang="0">
                  <a:pos x="45" y="7"/>
                </a:cxn>
                <a:cxn ang="0">
                  <a:pos x="43" y="9"/>
                </a:cxn>
                <a:cxn ang="0">
                  <a:pos x="20" y="9"/>
                </a:cxn>
                <a:cxn ang="0">
                  <a:pos x="18" y="7"/>
                </a:cxn>
                <a:cxn ang="0">
                  <a:pos x="18" y="2"/>
                </a:cxn>
                <a:cxn ang="0">
                  <a:pos x="20" y="0"/>
                </a:cxn>
                <a:cxn ang="0">
                  <a:pos x="43" y="0"/>
                </a:cxn>
                <a:cxn ang="0">
                  <a:pos x="45" y="2"/>
                </a:cxn>
                <a:cxn ang="0">
                  <a:pos x="45" y="7"/>
                </a:cxn>
              </a:cxnLst>
              <a:rect l="0" t="0" r="r" b="b"/>
              <a:pathLst>
                <a:path w="64" h="5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chemeClr val="bg1"/>
            </a:solid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等线" panose="020F0502020204030204"/>
                <a:ea typeface="+mn-ea"/>
                <a:cs typeface="+mn-cs"/>
              </a:endParaRPr>
            </a:p>
          </p:txBody>
        </p:sp>
      </p:grpSp>
      <p:grpSp>
        <p:nvGrpSpPr>
          <p:cNvPr id="8" name="Group 49">
            <a:extLst>
              <a:ext uri="{FF2B5EF4-FFF2-40B4-BE49-F238E27FC236}">
                <a16:creationId xmlns:a16="http://schemas.microsoft.com/office/drawing/2014/main" id="{FA8B9ABB-7BC1-3B83-9DD4-306CB24AFE01}"/>
              </a:ext>
            </a:extLst>
          </p:cNvPr>
          <p:cNvGrpSpPr/>
          <p:nvPr/>
        </p:nvGrpSpPr>
        <p:grpSpPr>
          <a:xfrm>
            <a:off x="3379066" y="4060942"/>
            <a:ext cx="608330" cy="591185"/>
            <a:chOff x="840159" y="2852760"/>
            <a:chExt cx="493370" cy="479245"/>
          </a:xfrm>
        </p:grpSpPr>
        <p:sp>
          <p:nvSpPr>
            <p:cNvPr id="9" name="Rounded Rectangle 50">
              <a:extLst>
                <a:ext uri="{FF2B5EF4-FFF2-40B4-BE49-F238E27FC236}">
                  <a16:creationId xmlns:a16="http://schemas.microsoft.com/office/drawing/2014/main" id="{68BE6243-6E5C-09F1-575D-62AADC944004}"/>
                </a:ext>
              </a:extLst>
            </p:cNvPr>
            <p:cNvSpPr/>
            <p:nvPr/>
          </p:nvSpPr>
          <p:spPr>
            <a:xfrm>
              <a:off x="840159" y="2852760"/>
              <a:ext cx="493370" cy="479245"/>
            </a:xfrm>
            <a:prstGeom prst="roundRect">
              <a:avLst/>
            </a:prstGeom>
            <a:solidFill>
              <a:srgbClr val="C473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ontAwesome" pitchFamily="2" charset="0"/>
                <a:ea typeface="+mn-ea"/>
                <a:cs typeface="+mn-cs"/>
              </a:endParaRPr>
            </a:p>
          </p:txBody>
        </p:sp>
        <p:sp>
          <p:nvSpPr>
            <p:cNvPr id="10" name="Freeform 144">
              <a:extLst>
                <a:ext uri="{FF2B5EF4-FFF2-40B4-BE49-F238E27FC236}">
                  <a16:creationId xmlns:a16="http://schemas.microsoft.com/office/drawing/2014/main" id="{37B51159-383A-B067-1D7A-9F00FC5BA239}"/>
                </a:ext>
              </a:extLst>
            </p:cNvPr>
            <p:cNvSpPr/>
            <p:nvPr/>
          </p:nvSpPr>
          <p:spPr>
            <a:xfrm>
              <a:off x="955869" y="2990792"/>
              <a:ext cx="261950" cy="203180"/>
            </a:xfrm>
            <a:custGeom>
              <a:avLst/>
              <a:gdLst/>
              <a:ahLst/>
              <a:cxnLst>
                <a:cxn ang="0">
                  <a:pos x="67" y="55"/>
                </a:cxn>
                <a:cxn ang="0">
                  <a:pos x="65" y="56"/>
                </a:cxn>
                <a:cxn ang="0">
                  <a:pos x="8" y="56"/>
                </a:cxn>
                <a:cxn ang="0">
                  <a:pos x="6" y="55"/>
                </a:cxn>
                <a:cxn ang="0">
                  <a:pos x="0" y="36"/>
                </a:cxn>
                <a:cxn ang="0">
                  <a:pos x="36" y="0"/>
                </a:cxn>
                <a:cxn ang="0">
                  <a:pos x="72" y="36"/>
                </a:cxn>
                <a:cxn ang="0">
                  <a:pos x="67" y="55"/>
                </a:cxn>
                <a:cxn ang="0">
                  <a:pos x="11" y="30"/>
                </a:cxn>
                <a:cxn ang="0">
                  <a:pos x="6" y="36"/>
                </a:cxn>
                <a:cxn ang="0">
                  <a:pos x="11" y="41"/>
                </a:cxn>
                <a:cxn ang="0">
                  <a:pos x="16" y="36"/>
                </a:cxn>
                <a:cxn ang="0">
                  <a:pos x="11" y="30"/>
                </a:cxn>
                <a:cxn ang="0">
                  <a:pos x="18" y="12"/>
                </a:cxn>
                <a:cxn ang="0">
                  <a:pos x="13" y="18"/>
                </a:cxn>
                <a:cxn ang="0">
                  <a:pos x="18" y="23"/>
                </a:cxn>
                <a:cxn ang="0">
                  <a:pos x="24" y="18"/>
                </a:cxn>
                <a:cxn ang="0">
                  <a:pos x="18" y="12"/>
                </a:cxn>
                <a:cxn ang="0">
                  <a:pos x="45" y="22"/>
                </a:cxn>
                <a:cxn ang="0">
                  <a:pos x="43" y="18"/>
                </a:cxn>
                <a:cxn ang="0">
                  <a:pos x="40" y="20"/>
                </a:cxn>
                <a:cxn ang="0">
                  <a:pos x="36" y="36"/>
                </a:cxn>
                <a:cxn ang="0">
                  <a:pos x="29" y="41"/>
                </a:cxn>
                <a:cxn ang="0">
                  <a:pos x="34" y="51"/>
                </a:cxn>
                <a:cxn ang="0">
                  <a:pos x="44" y="45"/>
                </a:cxn>
                <a:cxn ang="0">
                  <a:pos x="41" y="37"/>
                </a:cxn>
                <a:cxn ang="0">
                  <a:pos x="45" y="22"/>
                </a:cxn>
                <a:cxn ang="0">
                  <a:pos x="36" y="5"/>
                </a:cxn>
                <a:cxn ang="0">
                  <a:pos x="31" y="10"/>
                </a:cxn>
                <a:cxn ang="0">
                  <a:pos x="36" y="15"/>
                </a:cxn>
                <a:cxn ang="0">
                  <a:pos x="42" y="10"/>
                </a:cxn>
                <a:cxn ang="0">
                  <a:pos x="36" y="5"/>
                </a:cxn>
                <a:cxn ang="0">
                  <a:pos x="54" y="12"/>
                </a:cxn>
                <a:cxn ang="0">
                  <a:pos x="49" y="18"/>
                </a:cxn>
                <a:cxn ang="0">
                  <a:pos x="54" y="23"/>
                </a:cxn>
                <a:cxn ang="0">
                  <a:pos x="60" y="18"/>
                </a:cxn>
                <a:cxn ang="0">
                  <a:pos x="54" y="12"/>
                </a:cxn>
                <a:cxn ang="0">
                  <a:pos x="62" y="30"/>
                </a:cxn>
                <a:cxn ang="0">
                  <a:pos x="57" y="36"/>
                </a:cxn>
                <a:cxn ang="0">
                  <a:pos x="62" y="41"/>
                </a:cxn>
                <a:cxn ang="0">
                  <a:pos x="67" y="36"/>
                </a:cxn>
                <a:cxn ang="0">
                  <a:pos x="62" y="30"/>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bg1"/>
            </a:solid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等线" panose="020F0502020204030204"/>
                <a:ea typeface="+mn-ea"/>
                <a:cs typeface="+mn-cs"/>
              </a:endParaRPr>
            </a:p>
          </p:txBody>
        </p:sp>
      </p:grpSp>
    </p:spTree>
    <p:extLst>
      <p:ext uri="{BB962C8B-B14F-4D97-AF65-F5344CB8AC3E}">
        <p14:creationId xmlns:p14="http://schemas.microsoft.com/office/powerpoint/2010/main" val="3411796824"/>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sp>
        <p:nvSpPr>
          <p:cNvPr id="2" name="六边形 1">
            <a:extLst>
              <a:ext uri="{FF2B5EF4-FFF2-40B4-BE49-F238E27FC236}">
                <a16:creationId xmlns:a16="http://schemas.microsoft.com/office/drawing/2014/main" id="{62076CE6-6D6F-1CAB-A150-DB467640C61D}"/>
              </a:ext>
            </a:extLst>
          </p:cNvPr>
          <p:cNvSpPr/>
          <p:nvPr/>
        </p:nvSpPr>
        <p:spPr>
          <a:xfrm rot="5400000">
            <a:off x="1846051" y="1761069"/>
            <a:ext cx="3001050" cy="5498847"/>
          </a:xfrm>
          <a:prstGeom prst="hexagon">
            <a:avLst>
              <a:gd name="adj" fmla="val 10635"/>
              <a:gd name="vf" fmla="val 115470"/>
            </a:avLst>
          </a:prstGeom>
          <a:noFill/>
          <a:ln w="6350">
            <a:solidFill>
              <a:srgbClr val="B7B7C5"/>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50000"/>
                  <a:lumOff val="50000"/>
                </a:prstClr>
              </a:solidFill>
              <a:effectLst/>
              <a:uLnTx/>
              <a:uFillTx/>
              <a:latin typeface="等线" panose="020F0502020204030204"/>
              <a:ea typeface="等线" panose="02010600030101010101" pitchFamily="2" charset="-122"/>
              <a:cs typeface="+mn-cs"/>
            </a:endParaRPr>
          </a:p>
        </p:txBody>
      </p:sp>
      <p:sp>
        <p:nvSpPr>
          <p:cNvPr id="3" name="矩形 2">
            <a:extLst>
              <a:ext uri="{FF2B5EF4-FFF2-40B4-BE49-F238E27FC236}">
                <a16:creationId xmlns:a16="http://schemas.microsoft.com/office/drawing/2014/main" id="{1B0717A7-2E6C-D73B-B782-1B54C53808F9}"/>
              </a:ext>
            </a:extLst>
          </p:cNvPr>
          <p:cNvSpPr/>
          <p:nvPr/>
        </p:nvSpPr>
        <p:spPr>
          <a:xfrm>
            <a:off x="597153" y="3356020"/>
            <a:ext cx="5498847" cy="1895058"/>
          </a:xfrm>
          <a:prstGeom prst="rect">
            <a:avLst/>
          </a:prstGeom>
        </p:spPr>
        <p:txBody>
          <a:bodyPr wrap="square" lIns="121908" tIns="60954" rIns="121908" bIns="60954">
            <a:spAutoFit/>
          </a:bodyPr>
          <a:lstStyle/>
          <a:p>
            <a:pPr lvl="0" algn="ctr">
              <a:lnSpc>
                <a:spcPct val="130000"/>
              </a:lnSpc>
              <a:spcAft>
                <a:spcPts val="800"/>
              </a:spcAft>
            </a:pPr>
            <a:r>
              <a:rPr lang="zh-CN" altLang="zh-CN" dirty="0"/>
              <a:t>我们知道工厂是看得见，摸得着，我们通常称之为物理工厂；而数字化工厂，它实际上是经过在计算机中建模之后形成与物理工厂对应的数字工厂。同时，经过数据的管理，形成统计分析，应急指挥，相应的应用之后，我们称之为数字化工厂。</a:t>
            </a:r>
            <a:endParaRPr kumimoji="0" lang="en-US" altLang="zh-CN" sz="1600" b="0" i="0" u="none" strike="noStrike" kern="1200" cap="none" spc="0" normalizeH="0" baseline="0" noProof="0" dirty="0">
              <a:ln>
                <a:noFill/>
              </a:ln>
              <a:solidFill>
                <a:prstClr val="black">
                  <a:lumMod val="85000"/>
                  <a:lumOff val="15000"/>
                </a:prstClr>
              </a:solidFill>
              <a:effectLst/>
              <a:uLnTx/>
              <a:uFillTx/>
              <a:latin typeface="思源等宽 L"/>
              <a:ea typeface="微软雅黑" panose="020B0503020204020204" pitchFamily="34" charset="-122"/>
              <a:cs typeface="+mn-cs"/>
            </a:endParaRPr>
          </a:p>
        </p:txBody>
      </p:sp>
      <p:grpSp>
        <p:nvGrpSpPr>
          <p:cNvPr id="4" name="组合 3">
            <a:extLst>
              <a:ext uri="{FF2B5EF4-FFF2-40B4-BE49-F238E27FC236}">
                <a16:creationId xmlns:a16="http://schemas.microsoft.com/office/drawing/2014/main" id="{101FD011-D05D-2E73-DED2-A9A8449A0B9C}"/>
              </a:ext>
            </a:extLst>
          </p:cNvPr>
          <p:cNvGrpSpPr/>
          <p:nvPr/>
        </p:nvGrpSpPr>
        <p:grpSpPr>
          <a:xfrm>
            <a:off x="3023695" y="2731585"/>
            <a:ext cx="645761" cy="556764"/>
            <a:chOff x="3330915" y="1354021"/>
            <a:chExt cx="484384" cy="417573"/>
          </a:xfrm>
        </p:grpSpPr>
        <p:sp>
          <p:nvSpPr>
            <p:cNvPr id="5" name="六边形 4">
              <a:extLst>
                <a:ext uri="{FF2B5EF4-FFF2-40B4-BE49-F238E27FC236}">
                  <a16:creationId xmlns:a16="http://schemas.microsoft.com/office/drawing/2014/main" id="{A6BAF85E-2D46-6050-5163-79E360D6FAAE}"/>
                </a:ext>
              </a:extLst>
            </p:cNvPr>
            <p:cNvSpPr/>
            <p:nvPr/>
          </p:nvSpPr>
          <p:spPr>
            <a:xfrm>
              <a:off x="3330915" y="1354021"/>
              <a:ext cx="484384" cy="417573"/>
            </a:xfrm>
            <a:prstGeom prst="hexagon">
              <a:avLst/>
            </a:prstGeom>
            <a:solidFill>
              <a:srgbClr val="C473EB"/>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50000"/>
                    <a:lumOff val="50000"/>
                  </a:prstClr>
                </a:solidFill>
                <a:effectLst/>
                <a:uLnTx/>
                <a:uFillTx/>
                <a:latin typeface="等线" panose="020F0502020204030204"/>
                <a:ea typeface="等线" panose="02010600030101010101" pitchFamily="2" charset="-122"/>
                <a:cs typeface="+mn-cs"/>
              </a:endParaRPr>
            </a:p>
          </p:txBody>
        </p:sp>
        <p:sp>
          <p:nvSpPr>
            <p:cNvPr id="6" name="Freeform 13">
              <a:extLst>
                <a:ext uri="{FF2B5EF4-FFF2-40B4-BE49-F238E27FC236}">
                  <a16:creationId xmlns:a16="http://schemas.microsoft.com/office/drawing/2014/main" id="{BF3977F7-D78E-E850-8427-59DD0C8CEA33}"/>
                </a:ext>
              </a:extLst>
            </p:cNvPr>
            <p:cNvSpPr/>
            <p:nvPr/>
          </p:nvSpPr>
          <p:spPr>
            <a:xfrm>
              <a:off x="3484266" y="1433038"/>
              <a:ext cx="177682" cy="259539"/>
            </a:xfrm>
            <a:custGeom>
              <a:avLst/>
              <a:gdLst>
                <a:gd name="T0" fmla="*/ 366 w 916"/>
                <a:gd name="T1" fmla="*/ 10 h 1338"/>
                <a:gd name="T2" fmla="*/ 202 w 916"/>
                <a:gd name="T3" fmla="*/ 80 h 1338"/>
                <a:gd name="T4" fmla="*/ 80 w 916"/>
                <a:gd name="T5" fmla="*/ 204 h 1338"/>
                <a:gd name="T6" fmla="*/ 10 w 916"/>
                <a:gd name="T7" fmla="*/ 366 h 1338"/>
                <a:gd name="T8" fmla="*/ 2 w 916"/>
                <a:gd name="T9" fmla="*/ 484 h 1338"/>
                <a:gd name="T10" fmla="*/ 18 w 916"/>
                <a:gd name="T11" fmla="*/ 592 h 1338"/>
                <a:gd name="T12" fmla="*/ 44 w 916"/>
                <a:gd name="T13" fmla="*/ 676 h 1338"/>
                <a:gd name="T14" fmla="*/ 118 w 916"/>
                <a:gd name="T15" fmla="*/ 910 h 1338"/>
                <a:gd name="T16" fmla="*/ 126 w 916"/>
                <a:gd name="T17" fmla="*/ 1012 h 1338"/>
                <a:gd name="T18" fmla="*/ 142 w 916"/>
                <a:gd name="T19" fmla="*/ 1150 h 1338"/>
                <a:gd name="T20" fmla="*/ 174 w 916"/>
                <a:gd name="T21" fmla="*/ 1190 h 1338"/>
                <a:gd name="T22" fmla="*/ 204 w 916"/>
                <a:gd name="T23" fmla="*/ 1222 h 1338"/>
                <a:gd name="T24" fmla="*/ 240 w 916"/>
                <a:gd name="T25" fmla="*/ 1280 h 1338"/>
                <a:gd name="T26" fmla="*/ 308 w 916"/>
                <a:gd name="T27" fmla="*/ 1324 h 1338"/>
                <a:gd name="T28" fmla="*/ 398 w 916"/>
                <a:gd name="T29" fmla="*/ 1338 h 1338"/>
                <a:gd name="T30" fmla="*/ 568 w 916"/>
                <a:gd name="T31" fmla="*/ 1334 h 1338"/>
                <a:gd name="T32" fmla="*/ 646 w 916"/>
                <a:gd name="T33" fmla="*/ 1306 h 1338"/>
                <a:gd name="T34" fmla="*/ 694 w 916"/>
                <a:gd name="T35" fmla="*/ 1260 h 1338"/>
                <a:gd name="T36" fmla="*/ 720 w 916"/>
                <a:gd name="T37" fmla="*/ 1202 h 1338"/>
                <a:gd name="T38" fmla="*/ 762 w 916"/>
                <a:gd name="T39" fmla="*/ 1172 h 1338"/>
                <a:gd name="T40" fmla="*/ 788 w 916"/>
                <a:gd name="T41" fmla="*/ 1096 h 1338"/>
                <a:gd name="T42" fmla="*/ 792 w 916"/>
                <a:gd name="T43" fmla="*/ 976 h 1338"/>
                <a:gd name="T44" fmla="*/ 816 w 916"/>
                <a:gd name="T45" fmla="*/ 840 h 1338"/>
                <a:gd name="T46" fmla="*/ 884 w 916"/>
                <a:gd name="T47" fmla="*/ 648 h 1338"/>
                <a:gd name="T48" fmla="*/ 910 w 916"/>
                <a:gd name="T49" fmla="*/ 538 h 1338"/>
                <a:gd name="T50" fmla="*/ 916 w 916"/>
                <a:gd name="T51" fmla="*/ 460 h 1338"/>
                <a:gd name="T52" fmla="*/ 880 w 916"/>
                <a:gd name="T53" fmla="*/ 280 h 1338"/>
                <a:gd name="T54" fmla="*/ 782 w 916"/>
                <a:gd name="T55" fmla="*/ 136 h 1338"/>
                <a:gd name="T56" fmla="*/ 636 w 916"/>
                <a:gd name="T57" fmla="*/ 38 h 1338"/>
                <a:gd name="T58" fmla="*/ 458 w 916"/>
                <a:gd name="T59" fmla="*/ 0 h 1338"/>
                <a:gd name="T60" fmla="*/ 620 w 916"/>
                <a:gd name="T61" fmla="*/ 1164 h 1338"/>
                <a:gd name="T62" fmla="*/ 600 w 916"/>
                <a:gd name="T63" fmla="*/ 1206 h 1338"/>
                <a:gd name="T64" fmla="*/ 568 w 916"/>
                <a:gd name="T65" fmla="*/ 1224 h 1338"/>
                <a:gd name="T66" fmla="*/ 398 w 916"/>
                <a:gd name="T67" fmla="*/ 1232 h 1338"/>
                <a:gd name="T68" fmla="*/ 344 w 916"/>
                <a:gd name="T69" fmla="*/ 1222 h 1338"/>
                <a:gd name="T70" fmla="*/ 306 w 916"/>
                <a:gd name="T71" fmla="*/ 1190 h 1338"/>
                <a:gd name="T72" fmla="*/ 298 w 916"/>
                <a:gd name="T73" fmla="*/ 1158 h 1338"/>
                <a:gd name="T74" fmla="*/ 620 w 916"/>
                <a:gd name="T75" fmla="*/ 1158 h 1338"/>
                <a:gd name="T76" fmla="*/ 238 w 916"/>
                <a:gd name="T77" fmla="*/ 1104 h 1338"/>
                <a:gd name="T78" fmla="*/ 686 w 916"/>
                <a:gd name="T79" fmla="*/ 1046 h 1338"/>
                <a:gd name="T80" fmla="*/ 686 w 916"/>
                <a:gd name="T81" fmla="*/ 992 h 1338"/>
                <a:gd name="T82" fmla="*/ 688 w 916"/>
                <a:gd name="T83" fmla="*/ 934 h 1338"/>
                <a:gd name="T84" fmla="*/ 774 w 916"/>
                <a:gd name="T85" fmla="*/ 638 h 1338"/>
                <a:gd name="T86" fmla="*/ 706 w 916"/>
                <a:gd name="T87" fmla="*/ 834 h 1338"/>
                <a:gd name="T88" fmla="*/ 210 w 916"/>
                <a:gd name="T89" fmla="*/ 834 h 1338"/>
                <a:gd name="T90" fmla="*/ 144 w 916"/>
                <a:gd name="T91" fmla="*/ 638 h 1338"/>
                <a:gd name="T92" fmla="*/ 108 w 916"/>
                <a:gd name="T93" fmla="*/ 460 h 1338"/>
                <a:gd name="T94" fmla="*/ 124 w 916"/>
                <a:gd name="T95" fmla="*/ 354 h 1338"/>
                <a:gd name="T96" fmla="*/ 188 w 916"/>
                <a:gd name="T97" fmla="*/ 236 h 1338"/>
                <a:gd name="T98" fmla="*/ 292 w 916"/>
                <a:gd name="T99" fmla="*/ 150 h 1338"/>
                <a:gd name="T100" fmla="*/ 422 w 916"/>
                <a:gd name="T101" fmla="*/ 110 h 1338"/>
                <a:gd name="T102" fmla="*/ 530 w 916"/>
                <a:gd name="T103" fmla="*/ 114 h 1338"/>
                <a:gd name="T104" fmla="*/ 656 w 916"/>
                <a:gd name="T105" fmla="*/ 168 h 1338"/>
                <a:gd name="T106" fmla="*/ 750 w 916"/>
                <a:gd name="T107" fmla="*/ 262 h 1338"/>
                <a:gd name="T108" fmla="*/ 802 w 916"/>
                <a:gd name="T109" fmla="*/ 388 h 1338"/>
                <a:gd name="T110" fmla="*/ 808 w 916"/>
                <a:gd name="T111" fmla="*/ 502 h 1338"/>
                <a:gd name="T112" fmla="*/ 774 w 916"/>
                <a:gd name="T113" fmla="*/ 638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16" h="1338">
                  <a:moveTo>
                    <a:pt x="458" y="0"/>
                  </a:moveTo>
                  <a:lnTo>
                    <a:pt x="458" y="0"/>
                  </a:lnTo>
                  <a:lnTo>
                    <a:pt x="412" y="4"/>
                  </a:lnTo>
                  <a:lnTo>
                    <a:pt x="366" y="10"/>
                  </a:lnTo>
                  <a:lnTo>
                    <a:pt x="322" y="22"/>
                  </a:lnTo>
                  <a:lnTo>
                    <a:pt x="280" y="38"/>
                  </a:lnTo>
                  <a:lnTo>
                    <a:pt x="240" y="56"/>
                  </a:lnTo>
                  <a:lnTo>
                    <a:pt x="202" y="80"/>
                  </a:lnTo>
                  <a:lnTo>
                    <a:pt x="168" y="106"/>
                  </a:lnTo>
                  <a:lnTo>
                    <a:pt x="136" y="136"/>
                  </a:lnTo>
                  <a:lnTo>
                    <a:pt x="106" y="168"/>
                  </a:lnTo>
                  <a:lnTo>
                    <a:pt x="80" y="204"/>
                  </a:lnTo>
                  <a:lnTo>
                    <a:pt x="56" y="240"/>
                  </a:lnTo>
                  <a:lnTo>
                    <a:pt x="36" y="280"/>
                  </a:lnTo>
                  <a:lnTo>
                    <a:pt x="22" y="322"/>
                  </a:lnTo>
                  <a:lnTo>
                    <a:pt x="10" y="366"/>
                  </a:lnTo>
                  <a:lnTo>
                    <a:pt x="4" y="412"/>
                  </a:lnTo>
                  <a:lnTo>
                    <a:pt x="0" y="460"/>
                  </a:lnTo>
                  <a:lnTo>
                    <a:pt x="0" y="460"/>
                  </a:lnTo>
                  <a:lnTo>
                    <a:pt x="2" y="484"/>
                  </a:lnTo>
                  <a:lnTo>
                    <a:pt x="4" y="512"/>
                  </a:lnTo>
                  <a:lnTo>
                    <a:pt x="6" y="538"/>
                  </a:lnTo>
                  <a:lnTo>
                    <a:pt x="12" y="566"/>
                  </a:lnTo>
                  <a:lnTo>
                    <a:pt x="18" y="592"/>
                  </a:lnTo>
                  <a:lnTo>
                    <a:pt x="26" y="620"/>
                  </a:lnTo>
                  <a:lnTo>
                    <a:pt x="34" y="648"/>
                  </a:lnTo>
                  <a:lnTo>
                    <a:pt x="44" y="676"/>
                  </a:lnTo>
                  <a:lnTo>
                    <a:pt x="44" y="676"/>
                  </a:lnTo>
                  <a:lnTo>
                    <a:pt x="88" y="794"/>
                  </a:lnTo>
                  <a:lnTo>
                    <a:pt x="102" y="840"/>
                  </a:lnTo>
                  <a:lnTo>
                    <a:pt x="112" y="876"/>
                  </a:lnTo>
                  <a:lnTo>
                    <a:pt x="118" y="910"/>
                  </a:lnTo>
                  <a:lnTo>
                    <a:pt x="122" y="942"/>
                  </a:lnTo>
                  <a:lnTo>
                    <a:pt x="124" y="976"/>
                  </a:lnTo>
                  <a:lnTo>
                    <a:pt x="126" y="1012"/>
                  </a:lnTo>
                  <a:lnTo>
                    <a:pt x="126" y="1012"/>
                  </a:lnTo>
                  <a:lnTo>
                    <a:pt x="126" y="1068"/>
                  </a:lnTo>
                  <a:lnTo>
                    <a:pt x="130" y="1096"/>
                  </a:lnTo>
                  <a:lnTo>
                    <a:pt x="134" y="1124"/>
                  </a:lnTo>
                  <a:lnTo>
                    <a:pt x="142" y="1150"/>
                  </a:lnTo>
                  <a:lnTo>
                    <a:pt x="148" y="1160"/>
                  </a:lnTo>
                  <a:lnTo>
                    <a:pt x="156" y="1172"/>
                  </a:lnTo>
                  <a:lnTo>
                    <a:pt x="164" y="1182"/>
                  </a:lnTo>
                  <a:lnTo>
                    <a:pt x="174" y="1190"/>
                  </a:lnTo>
                  <a:lnTo>
                    <a:pt x="184" y="1198"/>
                  </a:lnTo>
                  <a:lnTo>
                    <a:pt x="198" y="1202"/>
                  </a:lnTo>
                  <a:lnTo>
                    <a:pt x="198" y="1202"/>
                  </a:lnTo>
                  <a:lnTo>
                    <a:pt x="204" y="1222"/>
                  </a:lnTo>
                  <a:lnTo>
                    <a:pt x="212" y="1242"/>
                  </a:lnTo>
                  <a:lnTo>
                    <a:pt x="224" y="1260"/>
                  </a:lnTo>
                  <a:lnTo>
                    <a:pt x="240" y="1280"/>
                  </a:lnTo>
                  <a:lnTo>
                    <a:pt x="240" y="1280"/>
                  </a:lnTo>
                  <a:lnTo>
                    <a:pt x="256" y="1294"/>
                  </a:lnTo>
                  <a:lnTo>
                    <a:pt x="272" y="1306"/>
                  </a:lnTo>
                  <a:lnTo>
                    <a:pt x="290" y="1316"/>
                  </a:lnTo>
                  <a:lnTo>
                    <a:pt x="308" y="1324"/>
                  </a:lnTo>
                  <a:lnTo>
                    <a:pt x="328" y="1330"/>
                  </a:lnTo>
                  <a:lnTo>
                    <a:pt x="350" y="1334"/>
                  </a:lnTo>
                  <a:lnTo>
                    <a:pt x="374" y="1338"/>
                  </a:lnTo>
                  <a:lnTo>
                    <a:pt x="398" y="1338"/>
                  </a:lnTo>
                  <a:lnTo>
                    <a:pt x="520" y="1338"/>
                  </a:lnTo>
                  <a:lnTo>
                    <a:pt x="520" y="1338"/>
                  </a:lnTo>
                  <a:lnTo>
                    <a:pt x="544" y="1338"/>
                  </a:lnTo>
                  <a:lnTo>
                    <a:pt x="568" y="1334"/>
                  </a:lnTo>
                  <a:lnTo>
                    <a:pt x="588" y="1330"/>
                  </a:lnTo>
                  <a:lnTo>
                    <a:pt x="610" y="1324"/>
                  </a:lnTo>
                  <a:lnTo>
                    <a:pt x="628" y="1316"/>
                  </a:lnTo>
                  <a:lnTo>
                    <a:pt x="646" y="1306"/>
                  </a:lnTo>
                  <a:lnTo>
                    <a:pt x="662" y="1294"/>
                  </a:lnTo>
                  <a:lnTo>
                    <a:pt x="676" y="1280"/>
                  </a:lnTo>
                  <a:lnTo>
                    <a:pt x="676" y="1280"/>
                  </a:lnTo>
                  <a:lnTo>
                    <a:pt x="694" y="1260"/>
                  </a:lnTo>
                  <a:lnTo>
                    <a:pt x="706" y="1242"/>
                  </a:lnTo>
                  <a:lnTo>
                    <a:pt x="714" y="1222"/>
                  </a:lnTo>
                  <a:lnTo>
                    <a:pt x="720" y="1202"/>
                  </a:lnTo>
                  <a:lnTo>
                    <a:pt x="720" y="1202"/>
                  </a:lnTo>
                  <a:lnTo>
                    <a:pt x="734" y="1198"/>
                  </a:lnTo>
                  <a:lnTo>
                    <a:pt x="744" y="1190"/>
                  </a:lnTo>
                  <a:lnTo>
                    <a:pt x="754" y="1182"/>
                  </a:lnTo>
                  <a:lnTo>
                    <a:pt x="762" y="1172"/>
                  </a:lnTo>
                  <a:lnTo>
                    <a:pt x="768" y="1160"/>
                  </a:lnTo>
                  <a:lnTo>
                    <a:pt x="774" y="1150"/>
                  </a:lnTo>
                  <a:lnTo>
                    <a:pt x="784" y="1124"/>
                  </a:lnTo>
                  <a:lnTo>
                    <a:pt x="788" y="1096"/>
                  </a:lnTo>
                  <a:lnTo>
                    <a:pt x="792" y="1068"/>
                  </a:lnTo>
                  <a:lnTo>
                    <a:pt x="792" y="1012"/>
                  </a:lnTo>
                  <a:lnTo>
                    <a:pt x="792" y="1012"/>
                  </a:lnTo>
                  <a:lnTo>
                    <a:pt x="792" y="976"/>
                  </a:lnTo>
                  <a:lnTo>
                    <a:pt x="794" y="942"/>
                  </a:lnTo>
                  <a:lnTo>
                    <a:pt x="798" y="910"/>
                  </a:lnTo>
                  <a:lnTo>
                    <a:pt x="806" y="876"/>
                  </a:lnTo>
                  <a:lnTo>
                    <a:pt x="816" y="840"/>
                  </a:lnTo>
                  <a:lnTo>
                    <a:pt x="830" y="794"/>
                  </a:lnTo>
                  <a:lnTo>
                    <a:pt x="874" y="676"/>
                  </a:lnTo>
                  <a:lnTo>
                    <a:pt x="874" y="676"/>
                  </a:lnTo>
                  <a:lnTo>
                    <a:pt x="884" y="648"/>
                  </a:lnTo>
                  <a:lnTo>
                    <a:pt x="892" y="620"/>
                  </a:lnTo>
                  <a:lnTo>
                    <a:pt x="900" y="592"/>
                  </a:lnTo>
                  <a:lnTo>
                    <a:pt x="906" y="566"/>
                  </a:lnTo>
                  <a:lnTo>
                    <a:pt x="910" y="538"/>
                  </a:lnTo>
                  <a:lnTo>
                    <a:pt x="914" y="512"/>
                  </a:lnTo>
                  <a:lnTo>
                    <a:pt x="916" y="484"/>
                  </a:lnTo>
                  <a:lnTo>
                    <a:pt x="916" y="460"/>
                  </a:lnTo>
                  <a:lnTo>
                    <a:pt x="916" y="460"/>
                  </a:lnTo>
                  <a:lnTo>
                    <a:pt x="914" y="412"/>
                  </a:lnTo>
                  <a:lnTo>
                    <a:pt x="908" y="366"/>
                  </a:lnTo>
                  <a:lnTo>
                    <a:pt x="896" y="322"/>
                  </a:lnTo>
                  <a:lnTo>
                    <a:pt x="880" y="280"/>
                  </a:lnTo>
                  <a:lnTo>
                    <a:pt x="862" y="240"/>
                  </a:lnTo>
                  <a:lnTo>
                    <a:pt x="838" y="204"/>
                  </a:lnTo>
                  <a:lnTo>
                    <a:pt x="812" y="168"/>
                  </a:lnTo>
                  <a:lnTo>
                    <a:pt x="782" y="136"/>
                  </a:lnTo>
                  <a:lnTo>
                    <a:pt x="750" y="106"/>
                  </a:lnTo>
                  <a:lnTo>
                    <a:pt x="714" y="80"/>
                  </a:lnTo>
                  <a:lnTo>
                    <a:pt x="676" y="56"/>
                  </a:lnTo>
                  <a:lnTo>
                    <a:pt x="636" y="38"/>
                  </a:lnTo>
                  <a:lnTo>
                    <a:pt x="594" y="22"/>
                  </a:lnTo>
                  <a:lnTo>
                    <a:pt x="550" y="10"/>
                  </a:lnTo>
                  <a:lnTo>
                    <a:pt x="506" y="4"/>
                  </a:lnTo>
                  <a:lnTo>
                    <a:pt x="458" y="0"/>
                  </a:lnTo>
                  <a:lnTo>
                    <a:pt x="458" y="0"/>
                  </a:lnTo>
                  <a:close/>
                  <a:moveTo>
                    <a:pt x="620" y="1158"/>
                  </a:moveTo>
                  <a:lnTo>
                    <a:pt x="620" y="1158"/>
                  </a:lnTo>
                  <a:lnTo>
                    <a:pt x="620" y="1164"/>
                  </a:lnTo>
                  <a:lnTo>
                    <a:pt x="618" y="1174"/>
                  </a:lnTo>
                  <a:lnTo>
                    <a:pt x="612" y="1190"/>
                  </a:lnTo>
                  <a:lnTo>
                    <a:pt x="606" y="1198"/>
                  </a:lnTo>
                  <a:lnTo>
                    <a:pt x="600" y="1206"/>
                  </a:lnTo>
                  <a:lnTo>
                    <a:pt x="600" y="1206"/>
                  </a:lnTo>
                  <a:lnTo>
                    <a:pt x="594" y="1212"/>
                  </a:lnTo>
                  <a:lnTo>
                    <a:pt x="586" y="1218"/>
                  </a:lnTo>
                  <a:lnTo>
                    <a:pt x="568" y="1224"/>
                  </a:lnTo>
                  <a:lnTo>
                    <a:pt x="546" y="1230"/>
                  </a:lnTo>
                  <a:lnTo>
                    <a:pt x="520" y="1232"/>
                  </a:lnTo>
                  <a:lnTo>
                    <a:pt x="398" y="1232"/>
                  </a:lnTo>
                  <a:lnTo>
                    <a:pt x="398" y="1232"/>
                  </a:lnTo>
                  <a:lnTo>
                    <a:pt x="382" y="1230"/>
                  </a:lnTo>
                  <a:lnTo>
                    <a:pt x="368" y="1230"/>
                  </a:lnTo>
                  <a:lnTo>
                    <a:pt x="356" y="1226"/>
                  </a:lnTo>
                  <a:lnTo>
                    <a:pt x="344" y="1222"/>
                  </a:lnTo>
                  <a:lnTo>
                    <a:pt x="334" y="1218"/>
                  </a:lnTo>
                  <a:lnTo>
                    <a:pt x="326" y="1214"/>
                  </a:lnTo>
                  <a:lnTo>
                    <a:pt x="314" y="1202"/>
                  </a:lnTo>
                  <a:lnTo>
                    <a:pt x="306" y="1190"/>
                  </a:lnTo>
                  <a:lnTo>
                    <a:pt x="300" y="1178"/>
                  </a:lnTo>
                  <a:lnTo>
                    <a:pt x="298" y="1168"/>
                  </a:lnTo>
                  <a:lnTo>
                    <a:pt x="298" y="1158"/>
                  </a:lnTo>
                  <a:lnTo>
                    <a:pt x="298" y="1158"/>
                  </a:lnTo>
                  <a:lnTo>
                    <a:pt x="298" y="1156"/>
                  </a:lnTo>
                  <a:lnTo>
                    <a:pt x="620" y="1156"/>
                  </a:lnTo>
                  <a:lnTo>
                    <a:pt x="620" y="1156"/>
                  </a:lnTo>
                  <a:lnTo>
                    <a:pt x="620" y="1158"/>
                  </a:lnTo>
                  <a:lnTo>
                    <a:pt x="620" y="1158"/>
                  </a:lnTo>
                  <a:close/>
                  <a:moveTo>
                    <a:pt x="678" y="1104"/>
                  </a:moveTo>
                  <a:lnTo>
                    <a:pt x="238" y="1104"/>
                  </a:lnTo>
                  <a:lnTo>
                    <a:pt x="238" y="1104"/>
                  </a:lnTo>
                  <a:lnTo>
                    <a:pt x="236" y="1084"/>
                  </a:lnTo>
                  <a:lnTo>
                    <a:pt x="232" y="1046"/>
                  </a:lnTo>
                  <a:lnTo>
                    <a:pt x="686" y="1046"/>
                  </a:lnTo>
                  <a:lnTo>
                    <a:pt x="686" y="1046"/>
                  </a:lnTo>
                  <a:lnTo>
                    <a:pt x="682" y="1084"/>
                  </a:lnTo>
                  <a:lnTo>
                    <a:pt x="678" y="1104"/>
                  </a:lnTo>
                  <a:lnTo>
                    <a:pt x="678" y="1104"/>
                  </a:lnTo>
                  <a:close/>
                  <a:moveTo>
                    <a:pt x="686" y="992"/>
                  </a:moveTo>
                  <a:lnTo>
                    <a:pt x="232" y="992"/>
                  </a:lnTo>
                  <a:lnTo>
                    <a:pt x="232" y="992"/>
                  </a:lnTo>
                  <a:lnTo>
                    <a:pt x="230" y="934"/>
                  </a:lnTo>
                  <a:lnTo>
                    <a:pt x="688" y="934"/>
                  </a:lnTo>
                  <a:lnTo>
                    <a:pt x="688" y="934"/>
                  </a:lnTo>
                  <a:lnTo>
                    <a:pt x="686" y="992"/>
                  </a:lnTo>
                  <a:lnTo>
                    <a:pt x="686" y="992"/>
                  </a:lnTo>
                  <a:close/>
                  <a:moveTo>
                    <a:pt x="774" y="638"/>
                  </a:moveTo>
                  <a:lnTo>
                    <a:pt x="774" y="638"/>
                  </a:lnTo>
                  <a:lnTo>
                    <a:pt x="744" y="716"/>
                  </a:lnTo>
                  <a:lnTo>
                    <a:pt x="722" y="780"/>
                  </a:lnTo>
                  <a:lnTo>
                    <a:pt x="706" y="834"/>
                  </a:lnTo>
                  <a:lnTo>
                    <a:pt x="696" y="882"/>
                  </a:lnTo>
                  <a:lnTo>
                    <a:pt x="222" y="882"/>
                  </a:lnTo>
                  <a:lnTo>
                    <a:pt x="222" y="882"/>
                  </a:lnTo>
                  <a:lnTo>
                    <a:pt x="210" y="834"/>
                  </a:lnTo>
                  <a:lnTo>
                    <a:pt x="194" y="780"/>
                  </a:lnTo>
                  <a:lnTo>
                    <a:pt x="172" y="716"/>
                  </a:lnTo>
                  <a:lnTo>
                    <a:pt x="144" y="638"/>
                  </a:lnTo>
                  <a:lnTo>
                    <a:pt x="144" y="638"/>
                  </a:lnTo>
                  <a:lnTo>
                    <a:pt x="128" y="592"/>
                  </a:lnTo>
                  <a:lnTo>
                    <a:pt x="116" y="546"/>
                  </a:lnTo>
                  <a:lnTo>
                    <a:pt x="110" y="502"/>
                  </a:lnTo>
                  <a:lnTo>
                    <a:pt x="108" y="460"/>
                  </a:lnTo>
                  <a:lnTo>
                    <a:pt x="108" y="460"/>
                  </a:lnTo>
                  <a:lnTo>
                    <a:pt x="110" y="424"/>
                  </a:lnTo>
                  <a:lnTo>
                    <a:pt x="114" y="388"/>
                  </a:lnTo>
                  <a:lnTo>
                    <a:pt x="124" y="354"/>
                  </a:lnTo>
                  <a:lnTo>
                    <a:pt x="136" y="322"/>
                  </a:lnTo>
                  <a:lnTo>
                    <a:pt x="150" y="292"/>
                  </a:lnTo>
                  <a:lnTo>
                    <a:pt x="168" y="262"/>
                  </a:lnTo>
                  <a:lnTo>
                    <a:pt x="188" y="236"/>
                  </a:lnTo>
                  <a:lnTo>
                    <a:pt x="210" y="210"/>
                  </a:lnTo>
                  <a:lnTo>
                    <a:pt x="236" y="188"/>
                  </a:lnTo>
                  <a:lnTo>
                    <a:pt x="262" y="168"/>
                  </a:lnTo>
                  <a:lnTo>
                    <a:pt x="292" y="150"/>
                  </a:lnTo>
                  <a:lnTo>
                    <a:pt x="322" y="136"/>
                  </a:lnTo>
                  <a:lnTo>
                    <a:pt x="354" y="124"/>
                  </a:lnTo>
                  <a:lnTo>
                    <a:pt x="388" y="114"/>
                  </a:lnTo>
                  <a:lnTo>
                    <a:pt x="422" y="110"/>
                  </a:lnTo>
                  <a:lnTo>
                    <a:pt x="458" y="108"/>
                  </a:lnTo>
                  <a:lnTo>
                    <a:pt x="458" y="108"/>
                  </a:lnTo>
                  <a:lnTo>
                    <a:pt x="494" y="110"/>
                  </a:lnTo>
                  <a:lnTo>
                    <a:pt x="530" y="114"/>
                  </a:lnTo>
                  <a:lnTo>
                    <a:pt x="564" y="124"/>
                  </a:lnTo>
                  <a:lnTo>
                    <a:pt x="596" y="136"/>
                  </a:lnTo>
                  <a:lnTo>
                    <a:pt x="626" y="150"/>
                  </a:lnTo>
                  <a:lnTo>
                    <a:pt x="656" y="168"/>
                  </a:lnTo>
                  <a:lnTo>
                    <a:pt x="682" y="188"/>
                  </a:lnTo>
                  <a:lnTo>
                    <a:pt x="708" y="210"/>
                  </a:lnTo>
                  <a:lnTo>
                    <a:pt x="730" y="236"/>
                  </a:lnTo>
                  <a:lnTo>
                    <a:pt x="750" y="262"/>
                  </a:lnTo>
                  <a:lnTo>
                    <a:pt x="768" y="292"/>
                  </a:lnTo>
                  <a:lnTo>
                    <a:pt x="782" y="322"/>
                  </a:lnTo>
                  <a:lnTo>
                    <a:pt x="794" y="354"/>
                  </a:lnTo>
                  <a:lnTo>
                    <a:pt x="802" y="388"/>
                  </a:lnTo>
                  <a:lnTo>
                    <a:pt x="808" y="424"/>
                  </a:lnTo>
                  <a:lnTo>
                    <a:pt x="810" y="460"/>
                  </a:lnTo>
                  <a:lnTo>
                    <a:pt x="810" y="460"/>
                  </a:lnTo>
                  <a:lnTo>
                    <a:pt x="808" y="502"/>
                  </a:lnTo>
                  <a:lnTo>
                    <a:pt x="800" y="546"/>
                  </a:lnTo>
                  <a:lnTo>
                    <a:pt x="790" y="592"/>
                  </a:lnTo>
                  <a:lnTo>
                    <a:pt x="774" y="638"/>
                  </a:lnTo>
                  <a:lnTo>
                    <a:pt x="774" y="638"/>
                  </a:lnTo>
                  <a:close/>
                </a:path>
              </a:pathLst>
            </a:custGeom>
            <a:solidFill>
              <a:schemeClr val="bg1"/>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50000"/>
                    <a:lumOff val="50000"/>
                  </a:prstClr>
                </a:solidFill>
                <a:effectLst/>
                <a:uLnTx/>
                <a:uFillTx/>
                <a:latin typeface="等线" panose="020F0502020204030204"/>
                <a:ea typeface="等线" panose="02010600030101010101" pitchFamily="2" charset="-122"/>
                <a:cs typeface="+mn-cs"/>
              </a:endParaRPr>
            </a:p>
          </p:txBody>
        </p:sp>
      </p:grpSp>
      <p:sp>
        <p:nvSpPr>
          <p:cNvPr id="7" name="TextBox 35">
            <a:extLst>
              <a:ext uri="{FF2B5EF4-FFF2-40B4-BE49-F238E27FC236}">
                <a16:creationId xmlns:a16="http://schemas.microsoft.com/office/drawing/2014/main" id="{2F167F46-0C4B-7407-862D-1476E87F99B0}"/>
              </a:ext>
            </a:extLst>
          </p:cNvPr>
          <p:cNvSpPr txBox="1"/>
          <p:nvPr/>
        </p:nvSpPr>
        <p:spPr>
          <a:xfrm>
            <a:off x="1664147" y="1522913"/>
            <a:ext cx="4048995" cy="564898"/>
          </a:xfrm>
          <a:prstGeom prst="rect">
            <a:avLst/>
          </a:prstGeom>
          <a:noFill/>
        </p:spPr>
        <p:txBody>
          <a:bodyPr wrap="square" rtlCol="0">
            <a:spAutoFit/>
          </a:bodyPr>
          <a:lstStyle/>
          <a:p>
            <a:pPr marL="0" marR="0" lvl="0" indent="0" algn="l" defTabSz="1216025" rtl="0" eaLnBrk="1" fontAlgn="auto" latinLnBrk="0" hangingPunct="1">
              <a:lnSpc>
                <a:spcPct val="120000"/>
              </a:lnSpc>
              <a:spcBef>
                <a:spcPct val="20000"/>
              </a:spcBef>
              <a:spcAft>
                <a:spcPts val="0"/>
              </a:spcAft>
              <a:buClrTx/>
              <a:buSzTx/>
              <a:buFontTx/>
              <a:buNone/>
              <a:tabLst/>
              <a:defRPr/>
            </a:pPr>
            <a:r>
              <a:rPr kumimoji="0" lang="en-US" altLang="zh-CN" sz="2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charset="-122"/>
                <a:cs typeface="+mn-cs"/>
                <a:sym typeface="Arial" panose="020B0604020202020204" pitchFamily="34" charset="0"/>
              </a:rPr>
              <a:t>【</a:t>
            </a:r>
            <a:r>
              <a:rPr kumimoji="0" lang="zh-CN" altLang="en-US" sz="2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charset="-122"/>
                <a:cs typeface="+mn-cs"/>
                <a:sym typeface="Arial" panose="020B0604020202020204" pitchFamily="34" charset="0"/>
              </a:rPr>
              <a:t>智能工厂</a:t>
            </a:r>
            <a:r>
              <a:rPr kumimoji="0" lang="en-US" altLang="zh-CN" sz="2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charset="-122"/>
                <a:cs typeface="+mn-cs"/>
                <a:sym typeface="Arial" panose="020B0604020202020204" pitchFamily="34" charset="0"/>
              </a:rPr>
              <a:t>】 </a:t>
            </a:r>
          </a:p>
        </p:txBody>
      </p:sp>
      <p:grpSp>
        <p:nvGrpSpPr>
          <p:cNvPr id="8" name="Group 43">
            <a:extLst>
              <a:ext uri="{FF2B5EF4-FFF2-40B4-BE49-F238E27FC236}">
                <a16:creationId xmlns:a16="http://schemas.microsoft.com/office/drawing/2014/main" id="{5FECDB8D-CDE1-126E-65A2-1D92BDDC10F7}"/>
              </a:ext>
            </a:extLst>
          </p:cNvPr>
          <p:cNvGrpSpPr/>
          <p:nvPr/>
        </p:nvGrpSpPr>
        <p:grpSpPr>
          <a:xfrm>
            <a:off x="580448" y="1536857"/>
            <a:ext cx="608330" cy="591185"/>
            <a:chOff x="860271" y="1518068"/>
            <a:chExt cx="493370" cy="479245"/>
          </a:xfrm>
        </p:grpSpPr>
        <p:sp>
          <p:nvSpPr>
            <p:cNvPr id="9" name="Rounded Rectangle 44">
              <a:extLst>
                <a:ext uri="{FF2B5EF4-FFF2-40B4-BE49-F238E27FC236}">
                  <a16:creationId xmlns:a16="http://schemas.microsoft.com/office/drawing/2014/main" id="{23876E46-A569-3B3B-0BB7-3E3FBB2BC38D}"/>
                </a:ext>
              </a:extLst>
            </p:cNvPr>
            <p:cNvSpPr/>
            <p:nvPr/>
          </p:nvSpPr>
          <p:spPr>
            <a:xfrm>
              <a:off x="860271" y="1518068"/>
              <a:ext cx="493370" cy="479245"/>
            </a:xfrm>
            <a:prstGeom prst="roundRect">
              <a:avLst/>
            </a:prstGeom>
            <a:solidFill>
              <a:srgbClr val="C473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ontAwesome" pitchFamily="2" charset="0"/>
                <a:ea typeface="+mn-ea"/>
                <a:cs typeface="+mn-cs"/>
              </a:endParaRPr>
            </a:p>
          </p:txBody>
        </p:sp>
        <p:sp>
          <p:nvSpPr>
            <p:cNvPr id="10" name="Freeform 6">
              <a:extLst>
                <a:ext uri="{FF2B5EF4-FFF2-40B4-BE49-F238E27FC236}">
                  <a16:creationId xmlns:a16="http://schemas.microsoft.com/office/drawing/2014/main" id="{479562BD-83C8-84CC-F026-E481604F89A6}"/>
                </a:ext>
              </a:extLst>
            </p:cNvPr>
            <p:cNvSpPr/>
            <p:nvPr/>
          </p:nvSpPr>
          <p:spPr>
            <a:xfrm>
              <a:off x="997419" y="1671965"/>
              <a:ext cx="219075" cy="171450"/>
            </a:xfrm>
            <a:custGeom>
              <a:avLst/>
              <a:gdLst/>
              <a:ahLst/>
              <a:cxnLst>
                <a:cxn ang="0">
                  <a:pos x="64" y="48"/>
                </a:cxn>
                <a:cxn ang="0">
                  <a:pos x="61" y="50"/>
                </a:cxn>
                <a:cxn ang="0">
                  <a:pos x="2" y="50"/>
                </a:cxn>
                <a:cxn ang="0">
                  <a:pos x="0" y="48"/>
                </a:cxn>
                <a:cxn ang="0">
                  <a:pos x="0" y="43"/>
                </a:cxn>
                <a:cxn ang="0">
                  <a:pos x="2" y="41"/>
                </a:cxn>
                <a:cxn ang="0">
                  <a:pos x="61" y="41"/>
                </a:cxn>
                <a:cxn ang="0">
                  <a:pos x="64" y="43"/>
                </a:cxn>
                <a:cxn ang="0">
                  <a:pos x="64" y="48"/>
                </a:cxn>
                <a:cxn ang="0">
                  <a:pos x="59" y="20"/>
                </a:cxn>
                <a:cxn ang="0">
                  <a:pos x="57" y="23"/>
                </a:cxn>
                <a:cxn ang="0">
                  <a:pos x="7" y="23"/>
                </a:cxn>
                <a:cxn ang="0">
                  <a:pos x="4" y="20"/>
                </a:cxn>
                <a:cxn ang="0">
                  <a:pos x="4" y="16"/>
                </a:cxn>
                <a:cxn ang="0">
                  <a:pos x="7" y="13"/>
                </a:cxn>
                <a:cxn ang="0">
                  <a:pos x="57" y="13"/>
                </a:cxn>
                <a:cxn ang="0">
                  <a:pos x="59" y="16"/>
                </a:cxn>
                <a:cxn ang="0">
                  <a:pos x="59" y="20"/>
                </a:cxn>
                <a:cxn ang="0">
                  <a:pos x="50" y="34"/>
                </a:cxn>
                <a:cxn ang="0">
                  <a:pos x="48" y="36"/>
                </a:cxn>
                <a:cxn ang="0">
                  <a:pos x="16" y="36"/>
                </a:cxn>
                <a:cxn ang="0">
                  <a:pos x="13" y="34"/>
                </a:cxn>
                <a:cxn ang="0">
                  <a:pos x="13" y="29"/>
                </a:cxn>
                <a:cxn ang="0">
                  <a:pos x="16" y="27"/>
                </a:cxn>
                <a:cxn ang="0">
                  <a:pos x="48" y="27"/>
                </a:cxn>
                <a:cxn ang="0">
                  <a:pos x="50" y="29"/>
                </a:cxn>
                <a:cxn ang="0">
                  <a:pos x="50" y="34"/>
                </a:cxn>
                <a:cxn ang="0">
                  <a:pos x="45" y="7"/>
                </a:cxn>
                <a:cxn ang="0">
                  <a:pos x="43" y="9"/>
                </a:cxn>
                <a:cxn ang="0">
                  <a:pos x="20" y="9"/>
                </a:cxn>
                <a:cxn ang="0">
                  <a:pos x="18" y="7"/>
                </a:cxn>
                <a:cxn ang="0">
                  <a:pos x="18" y="2"/>
                </a:cxn>
                <a:cxn ang="0">
                  <a:pos x="20" y="0"/>
                </a:cxn>
                <a:cxn ang="0">
                  <a:pos x="43" y="0"/>
                </a:cxn>
                <a:cxn ang="0">
                  <a:pos x="45" y="2"/>
                </a:cxn>
                <a:cxn ang="0">
                  <a:pos x="45" y="7"/>
                </a:cxn>
              </a:cxnLst>
              <a:rect l="0" t="0" r="r" b="b"/>
              <a:pathLst>
                <a:path w="64" h="5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chemeClr val="bg1"/>
            </a:solid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等线" panose="020F0502020204030204"/>
                <a:ea typeface="+mn-ea"/>
                <a:cs typeface="+mn-cs"/>
              </a:endParaRPr>
            </a:p>
          </p:txBody>
        </p:sp>
      </p:grpSp>
      <p:sp>
        <p:nvSpPr>
          <p:cNvPr id="13" name="文本框 3">
            <a:extLst>
              <a:ext uri="{FF2B5EF4-FFF2-40B4-BE49-F238E27FC236}">
                <a16:creationId xmlns:a16="http://schemas.microsoft.com/office/drawing/2014/main" id="{C57FDB15-6DF3-1909-8D82-ED46AEBC5C76}"/>
              </a:ext>
            </a:extLst>
          </p:cNvPr>
          <p:cNvSpPr txBox="1"/>
          <p:nvPr/>
        </p:nvSpPr>
        <p:spPr>
          <a:xfrm>
            <a:off x="909319" y="840056"/>
            <a:ext cx="10172734" cy="395686"/>
          </a:xfrm>
          <a:prstGeom prst="rect">
            <a:avLst/>
          </a:prstGeom>
          <a:noFill/>
        </p:spPr>
        <p:txBody>
          <a:bodyPr wrap="square" rtlCol="0">
            <a:spAutoFit/>
          </a:bodyPr>
          <a:lstStyle>
            <a:defPPr>
              <a:defRPr lang="zh-CN"/>
            </a:defPPr>
            <a:lvl1pPr>
              <a:lnSpc>
                <a:spcPct val="120000"/>
              </a:lnSpc>
              <a:defRPr sz="3200" b="1" spc="200">
                <a:solidFill>
                  <a:schemeClr val="tx1">
                    <a:lumMod val="65000"/>
                    <a:lumOff val="35000"/>
                  </a:schemeClr>
                </a:solidFill>
              </a:defRPr>
            </a:lvl1p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200" normalizeH="0" baseline="0" noProof="0" dirty="0">
                <a:ln>
                  <a:noFill/>
                </a:ln>
                <a:gradFill>
                  <a:gsLst>
                    <a:gs pos="0">
                      <a:srgbClr val="C473EB"/>
                    </a:gs>
                    <a:gs pos="100000">
                      <a:srgbClr val="7E85E8"/>
                    </a:gs>
                  </a:gsLst>
                  <a:lin ang="0" scaled="1"/>
                  <a:tileRect/>
                </a:gradFill>
                <a:effectLst/>
                <a:uLnTx/>
                <a:uFillTx/>
                <a:latin typeface="Century Gothic"/>
                <a:ea typeface="微软雅黑"/>
                <a:cs typeface="+mn-cs"/>
              </a:rPr>
              <a:t>三维图形引擎与智能工厂建设</a:t>
            </a:r>
          </a:p>
        </p:txBody>
      </p:sp>
      <p:pic>
        <p:nvPicPr>
          <p:cNvPr id="15" name="图片 14">
            <a:extLst>
              <a:ext uri="{FF2B5EF4-FFF2-40B4-BE49-F238E27FC236}">
                <a16:creationId xmlns:a16="http://schemas.microsoft.com/office/drawing/2014/main" id="{D87AD69A-9FB3-0C30-E293-31742D4E98CC}"/>
              </a:ext>
            </a:extLst>
          </p:cNvPr>
          <p:cNvPicPr>
            <a:picLocks noChangeAspect="1"/>
          </p:cNvPicPr>
          <p:nvPr/>
        </p:nvPicPr>
        <p:blipFill>
          <a:blip r:embed="rId3"/>
          <a:stretch>
            <a:fillRect/>
          </a:stretch>
        </p:blipFill>
        <p:spPr>
          <a:xfrm>
            <a:off x="6555890" y="3288349"/>
            <a:ext cx="4282166" cy="2254127"/>
          </a:xfrm>
          <a:prstGeom prst="rect">
            <a:avLst/>
          </a:prstGeom>
        </p:spPr>
      </p:pic>
    </p:spTree>
    <p:extLst>
      <p:ext uri="{BB962C8B-B14F-4D97-AF65-F5344CB8AC3E}">
        <p14:creationId xmlns:p14="http://schemas.microsoft.com/office/powerpoint/2010/main" val="180663475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rLst="">
                                      <p:cBhvr>
                                        <p:cTn id="9" dur="500"/>
                                        <p:tgtEl>
                                          <p:spTgt spid="4"/>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rLst="">
                                      <p:cBhvr>
                                        <p:cTn id="13" dur="500"/>
                                        <p:tgtEl>
                                          <p:spTgt spid="2"/>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rLs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p:cNvCxnSpPr/>
          <p:nvPr/>
        </p:nvCxnSpPr>
        <p:spPr>
          <a:xfrm flipH="1">
            <a:off x="276790" y="2064851"/>
            <a:ext cx="2914650" cy="2380379"/>
          </a:xfrm>
          <a:prstGeom prst="line">
            <a:avLst/>
          </a:prstGeom>
          <a:ln>
            <a:solidFill>
              <a:srgbClr val="335473">
                <a:alpha val="70000"/>
              </a:srgbClr>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612742" y="2518642"/>
            <a:ext cx="3222172" cy="1502894"/>
            <a:chOff x="1042609" y="2403083"/>
            <a:chExt cx="3222172" cy="1502894"/>
          </a:xfrm>
        </p:grpSpPr>
        <p:sp useBgFill="1">
          <p:nvSpPr>
            <p:cNvPr id="18" name="文本框 17"/>
            <p:cNvSpPr txBox="1"/>
            <p:nvPr/>
          </p:nvSpPr>
          <p:spPr>
            <a:xfrm>
              <a:off x="1042609" y="2403083"/>
              <a:ext cx="3222172" cy="1200329"/>
            </a:xfrm>
            <a:prstGeom prst="rect">
              <a:avLst/>
            </a:prstGeom>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zh-CN" altLang="en-US" sz="7200" b="1" i="0" u="none" strike="noStrike" kern="1200" cap="none" spc="1600" normalizeH="0" baseline="0" noProof="0" dirty="0">
                  <a:ln>
                    <a:noFill/>
                  </a:ln>
                  <a:solidFill>
                    <a:schemeClr val="tx1">
                      <a:lumMod val="85000"/>
                      <a:lumOff val="15000"/>
                    </a:schemeClr>
                  </a:solidFill>
                  <a:effectLst/>
                  <a:uLnTx/>
                  <a:uFillTx/>
                  <a:latin typeface="思源等宽 L"/>
                  <a:ea typeface="微软雅黑" panose="020B0503020204020204" pitchFamily="34" charset="-122"/>
                  <a:cs typeface="+mn-cs"/>
                </a:rPr>
                <a:t>目录</a:t>
              </a:r>
            </a:p>
          </p:txBody>
        </p:sp>
        <p:sp useBgFill="1">
          <p:nvSpPr>
            <p:cNvPr id="19" name="文本框 18"/>
            <p:cNvSpPr txBox="1"/>
            <p:nvPr/>
          </p:nvSpPr>
          <p:spPr>
            <a:xfrm>
              <a:off x="1139678" y="3505867"/>
              <a:ext cx="2071332" cy="400110"/>
            </a:xfrm>
            <a:prstGeom prst="rect">
              <a:avLst/>
            </a:prstGeom>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altLang="zh-CN" sz="2000" b="0" i="0" u="none" strike="noStrike" kern="1200" cap="none" spc="-40" normalizeH="0" baseline="0" noProof="0">
                  <a:ln>
                    <a:noFill/>
                  </a:ln>
                  <a:solidFill>
                    <a:srgbClr val="335473"/>
                  </a:solidFill>
                  <a:effectLst/>
                  <a:uLnTx/>
                  <a:uFillTx/>
                  <a:latin typeface="苹方 常规" panose="020B0300000000000000" pitchFamily="34" charset="-122"/>
                  <a:ea typeface="苹方 常规" panose="020B0300000000000000" pitchFamily="34" charset="-122"/>
                  <a:cs typeface="Segoe UI Light" panose="020B0502040204020203" pitchFamily="34" charset="0"/>
                </a:rPr>
                <a:t>CONTENTS</a:t>
              </a:r>
              <a:endParaRPr kumimoji="0" lang="zh-CN" altLang="en-US" sz="2000" b="0" i="0" u="none" strike="noStrike" kern="1200" cap="none" spc="-40" normalizeH="0" baseline="0" noProof="0">
                <a:ln>
                  <a:noFill/>
                </a:ln>
                <a:solidFill>
                  <a:srgbClr val="335473"/>
                </a:solidFill>
                <a:effectLst/>
                <a:uLnTx/>
                <a:uFillTx/>
                <a:latin typeface="苹方 常规" panose="020B0300000000000000" pitchFamily="34" charset="-122"/>
                <a:ea typeface="苹方 常规" panose="020B0300000000000000" pitchFamily="34" charset="-122"/>
                <a:cs typeface="Segoe UI Light" panose="020B0502040204020203" pitchFamily="34" charset="0"/>
              </a:endParaRPr>
            </a:p>
          </p:txBody>
        </p:sp>
      </p:grpSp>
      <p:sp>
        <p:nvSpPr>
          <p:cNvPr id="20" name="矩形: 圆角 19"/>
          <p:cNvSpPr/>
          <p:nvPr/>
        </p:nvSpPr>
        <p:spPr>
          <a:xfrm>
            <a:off x="3493149" y="1244003"/>
            <a:ext cx="8576265" cy="5008118"/>
          </a:xfrm>
          <a:prstGeom prst="roundRect">
            <a:avLst>
              <a:gd name="adj" fmla="val 1390"/>
            </a:avLst>
          </a:prstGeom>
          <a:solidFill>
            <a:srgbClr val="C473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等宽 L"/>
              <a:ea typeface="思源黑体 CN Light"/>
              <a:cs typeface="+mn-cs"/>
            </a:endParaRPr>
          </a:p>
        </p:txBody>
      </p:sp>
      <p:grpSp>
        <p:nvGrpSpPr>
          <p:cNvPr id="68" name="组合 67"/>
          <p:cNvGrpSpPr/>
          <p:nvPr/>
        </p:nvGrpSpPr>
        <p:grpSpPr>
          <a:xfrm>
            <a:off x="3664527" y="4471348"/>
            <a:ext cx="8091055" cy="499134"/>
            <a:chOff x="4004958" y="1568160"/>
            <a:chExt cx="7056904" cy="499134"/>
          </a:xfrm>
        </p:grpSpPr>
        <p:sp>
          <p:nvSpPr>
            <p:cNvPr id="69" name="文本框 68"/>
            <p:cNvSpPr txBox="1"/>
            <p:nvPr/>
          </p:nvSpPr>
          <p:spPr>
            <a:xfrm>
              <a:off x="6571282" y="1605629"/>
              <a:ext cx="4490580" cy="461665"/>
            </a:xfrm>
            <a:prstGeom prst="rect">
              <a:avLst/>
            </a:prstGeom>
            <a:noFill/>
          </p:spPr>
          <p:txBody>
            <a:bodyPr wrap="square" rtlCol="0" anchor="ctr">
              <a:spAutoFit/>
            </a:bodyPr>
            <a:lstStyle/>
            <a:p>
              <a:pPr marL="0" marR="0" lvl="0" indent="0" algn="r" defTabSz="914400" rtl="0" eaLnBrk="1" fontAlgn="auto" latinLnBrk="0" hangingPunct="1">
                <a:lnSpc>
                  <a:spcPct val="100000"/>
                </a:lnSpc>
                <a:spcBef>
                  <a:spcPct val="0"/>
                </a:spcBef>
                <a:spcAft>
                  <a:spcPct val="0"/>
                </a:spcAft>
                <a:buClrTx/>
                <a:buSzTx/>
                <a:buFontTx/>
                <a:buNone/>
                <a:defRPr/>
              </a:pPr>
              <a:r>
                <a:rPr lang="zh-CN" altLang="en-US" sz="2400" spc="400" dirty="0">
                  <a:solidFill>
                    <a:prstClr val="white"/>
                  </a:solidFill>
                  <a:latin typeface="苹方 常规" panose="020B0300000000000000" pitchFamily="34" charset="-122"/>
                  <a:ea typeface="苹方 常规" panose="020B0300000000000000" pitchFamily="34" charset="-122"/>
                </a:rPr>
                <a:t>三维图形引擎与智能工厂建设</a:t>
              </a:r>
            </a:p>
          </p:txBody>
        </p:sp>
        <p:sp>
          <p:nvSpPr>
            <p:cNvPr id="70" name="文本框 69"/>
            <p:cNvSpPr txBox="1"/>
            <p:nvPr/>
          </p:nvSpPr>
          <p:spPr>
            <a:xfrm>
              <a:off x="4004958" y="1568160"/>
              <a:ext cx="204515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苹方 常规" panose="020B0300000000000000" pitchFamily="34" charset="-122"/>
                  <a:ea typeface="苹方 常规" panose="020B0300000000000000" pitchFamily="34" charset="-122"/>
                  <a:cs typeface="+mn-cs"/>
                </a:rPr>
                <a:t>PART 04</a:t>
              </a:r>
              <a:endParaRPr kumimoji="0" lang="zh-CN" altLang="en-US" sz="2400" b="0" i="0" u="none" strike="noStrike" kern="1200" cap="none" spc="0" normalizeH="0" baseline="0" noProof="0" dirty="0">
                <a:ln>
                  <a:noFill/>
                </a:ln>
                <a:solidFill>
                  <a:prstClr val="white"/>
                </a:solidFill>
                <a:effectLst/>
                <a:uLnTx/>
                <a:uFillTx/>
                <a:latin typeface="苹方 常规" panose="020B0300000000000000" pitchFamily="34" charset="-122"/>
                <a:ea typeface="苹方 常规" panose="020B0300000000000000" pitchFamily="34" charset="-122"/>
                <a:cs typeface="+mn-cs"/>
              </a:endParaRPr>
            </a:p>
          </p:txBody>
        </p:sp>
        <p:cxnSp>
          <p:nvCxnSpPr>
            <p:cNvPr id="71" name="直接连接符 70"/>
            <p:cNvCxnSpPr/>
            <p:nvPr/>
          </p:nvCxnSpPr>
          <p:spPr>
            <a:xfrm>
              <a:off x="5499673" y="1798992"/>
              <a:ext cx="1000839" cy="0"/>
            </a:xfrm>
            <a:prstGeom prst="line">
              <a:avLst/>
            </a:prstGeom>
            <a:ln w="19050">
              <a:solidFill>
                <a:schemeClr val="bg1">
                  <a:alpha val="5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84" name="组合 83"/>
          <p:cNvGrpSpPr/>
          <p:nvPr/>
        </p:nvGrpSpPr>
        <p:grpSpPr>
          <a:xfrm>
            <a:off x="3664527" y="2406512"/>
            <a:ext cx="8071691" cy="528530"/>
            <a:chOff x="4052766" y="1559200"/>
            <a:chExt cx="7020400" cy="528530"/>
          </a:xfrm>
        </p:grpSpPr>
        <p:sp>
          <p:nvSpPr>
            <p:cNvPr id="85" name="文本框 84"/>
            <p:cNvSpPr txBox="1"/>
            <p:nvPr/>
          </p:nvSpPr>
          <p:spPr>
            <a:xfrm>
              <a:off x="6618229" y="1559200"/>
              <a:ext cx="4454937" cy="461665"/>
            </a:xfrm>
            <a:prstGeom prst="rect">
              <a:avLst/>
            </a:prstGeom>
            <a:noFill/>
          </p:spPr>
          <p:txBody>
            <a:bodyPr wrap="square" rtlCol="0" anchor="ctr">
              <a:spAutoFit/>
            </a:bodyPr>
            <a:lstStyle/>
            <a:p>
              <a:pPr marL="0" marR="0" lvl="0" indent="0" algn="r" defTabSz="914400" rtl="0" eaLnBrk="1" fontAlgn="auto" latinLnBrk="0" hangingPunct="1">
                <a:lnSpc>
                  <a:spcPct val="100000"/>
                </a:lnSpc>
                <a:spcBef>
                  <a:spcPct val="0"/>
                </a:spcBef>
                <a:spcAft>
                  <a:spcPct val="0"/>
                </a:spcAft>
                <a:buClrTx/>
                <a:buSzTx/>
                <a:buFontTx/>
                <a:buNone/>
                <a:defRPr/>
              </a:pPr>
              <a:r>
                <a:rPr lang="zh-CN" altLang="en-US" sz="2400" spc="400" dirty="0">
                  <a:solidFill>
                    <a:prstClr val="white"/>
                  </a:solidFill>
                  <a:latin typeface="苹方 常规" panose="020B0300000000000000" pitchFamily="34" charset="-122"/>
                  <a:ea typeface="苹方 常规" panose="020B0300000000000000" pitchFamily="34" charset="-122"/>
                </a:rPr>
                <a:t>前言</a:t>
              </a:r>
              <a:endParaRPr lang="en-US" altLang="zh-CN" sz="2400" spc="400" dirty="0">
                <a:solidFill>
                  <a:prstClr val="white"/>
                </a:solidFill>
                <a:latin typeface="苹方 常规" panose="020B0300000000000000" pitchFamily="34" charset="-122"/>
                <a:ea typeface="苹方 常规" panose="020B0300000000000000" pitchFamily="34" charset="-122"/>
              </a:endParaRPr>
            </a:p>
          </p:txBody>
        </p:sp>
        <p:sp>
          <p:nvSpPr>
            <p:cNvPr id="86" name="文本框 85"/>
            <p:cNvSpPr txBox="1"/>
            <p:nvPr/>
          </p:nvSpPr>
          <p:spPr>
            <a:xfrm>
              <a:off x="4052766" y="1626065"/>
              <a:ext cx="204515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苹方 常规" panose="020B0300000000000000" pitchFamily="34" charset="-122"/>
                  <a:ea typeface="苹方 常规" panose="020B0300000000000000" pitchFamily="34" charset="-122"/>
                  <a:cs typeface="+mn-cs"/>
                </a:rPr>
                <a:t>PART 01</a:t>
              </a:r>
              <a:endParaRPr kumimoji="0" lang="zh-CN" altLang="en-US" sz="2400" b="0" i="0" u="none" strike="noStrike" kern="1200" cap="none" spc="0" normalizeH="0" baseline="0" noProof="0" dirty="0">
                <a:ln>
                  <a:noFill/>
                </a:ln>
                <a:solidFill>
                  <a:prstClr val="white"/>
                </a:solidFill>
                <a:effectLst/>
                <a:uLnTx/>
                <a:uFillTx/>
                <a:latin typeface="苹方 常规" panose="020B0300000000000000" pitchFamily="34" charset="-122"/>
                <a:ea typeface="苹方 常规" panose="020B0300000000000000" pitchFamily="34" charset="-122"/>
                <a:cs typeface="+mn-cs"/>
              </a:endParaRPr>
            </a:p>
          </p:txBody>
        </p:sp>
        <p:cxnSp>
          <p:nvCxnSpPr>
            <p:cNvPr id="87" name="直接连接符 86"/>
            <p:cNvCxnSpPr/>
            <p:nvPr/>
          </p:nvCxnSpPr>
          <p:spPr>
            <a:xfrm>
              <a:off x="5528185" y="1841773"/>
              <a:ext cx="1000839" cy="0"/>
            </a:xfrm>
            <a:prstGeom prst="line">
              <a:avLst/>
            </a:prstGeom>
            <a:ln w="19050">
              <a:solidFill>
                <a:schemeClr val="bg1">
                  <a:alpha val="5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92" name="组合 91"/>
          <p:cNvGrpSpPr/>
          <p:nvPr/>
        </p:nvGrpSpPr>
        <p:grpSpPr>
          <a:xfrm>
            <a:off x="3664527" y="3795773"/>
            <a:ext cx="8071691" cy="462123"/>
            <a:chOff x="3146640" y="1600459"/>
            <a:chExt cx="8071691" cy="462123"/>
          </a:xfrm>
        </p:grpSpPr>
        <p:sp>
          <p:nvSpPr>
            <p:cNvPr id="93" name="文本框 92"/>
            <p:cNvSpPr txBox="1"/>
            <p:nvPr/>
          </p:nvSpPr>
          <p:spPr>
            <a:xfrm>
              <a:off x="6607592" y="1600917"/>
              <a:ext cx="4610739" cy="461665"/>
            </a:xfrm>
            <a:prstGeom prst="rect">
              <a:avLst/>
            </a:prstGeom>
            <a:noFill/>
          </p:spPr>
          <p:txBody>
            <a:bodyPr wrap="square" rtlCol="0" anchor="ctr">
              <a:spAutoFit/>
            </a:bodyPr>
            <a:lstStyle/>
            <a:p>
              <a:pPr marL="0" marR="0" lvl="0" indent="0" algn="r" defTabSz="914400" rtl="0" eaLnBrk="1" fontAlgn="auto" latinLnBrk="0" hangingPunct="1">
                <a:lnSpc>
                  <a:spcPct val="100000"/>
                </a:lnSpc>
                <a:spcBef>
                  <a:spcPct val="0"/>
                </a:spcBef>
                <a:spcAft>
                  <a:spcPct val="0"/>
                </a:spcAft>
                <a:buClrTx/>
                <a:buSzTx/>
                <a:buFontTx/>
                <a:buNone/>
                <a:defRPr/>
              </a:pPr>
              <a:r>
                <a:rPr lang="zh-CN" altLang="en-US" sz="2400" spc="400" dirty="0">
                  <a:solidFill>
                    <a:prstClr val="white"/>
                  </a:solidFill>
                  <a:latin typeface="苹方 常规" panose="020B0300000000000000" pitchFamily="34" charset="-122"/>
                  <a:ea typeface="苹方 常规" panose="020B0300000000000000" pitchFamily="34" charset="-122"/>
                </a:rPr>
                <a:t>互联网未来十年</a:t>
              </a:r>
            </a:p>
          </p:txBody>
        </p:sp>
        <p:sp>
          <p:nvSpPr>
            <p:cNvPr id="94" name="文本框 93"/>
            <p:cNvSpPr txBox="1"/>
            <p:nvPr/>
          </p:nvSpPr>
          <p:spPr>
            <a:xfrm>
              <a:off x="3146640" y="1600459"/>
              <a:ext cx="30298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苹方 常规" panose="020B0300000000000000" pitchFamily="34" charset="-122"/>
                  <a:ea typeface="苹方 常规" panose="020B0300000000000000" pitchFamily="34" charset="-122"/>
                  <a:cs typeface="+mn-cs"/>
                </a:rPr>
                <a:t>PART 03</a:t>
              </a:r>
              <a:endParaRPr kumimoji="0" lang="zh-CN" altLang="en-US" sz="2400" b="0" i="0" u="none" strike="noStrike" kern="1200" cap="none" spc="0" normalizeH="0" baseline="0" noProof="0" dirty="0">
                <a:ln>
                  <a:noFill/>
                </a:ln>
                <a:solidFill>
                  <a:prstClr val="white"/>
                </a:solidFill>
                <a:effectLst/>
                <a:uLnTx/>
                <a:uFillTx/>
                <a:latin typeface="苹方 常规" panose="020B0300000000000000" pitchFamily="34" charset="-122"/>
                <a:ea typeface="苹方 常规" panose="020B0300000000000000" pitchFamily="34" charset="-122"/>
                <a:cs typeface="+mn-cs"/>
              </a:endParaRPr>
            </a:p>
          </p:txBody>
        </p:sp>
      </p:grpSp>
      <p:grpSp>
        <p:nvGrpSpPr>
          <p:cNvPr id="96" name="组合 95"/>
          <p:cNvGrpSpPr/>
          <p:nvPr/>
        </p:nvGrpSpPr>
        <p:grpSpPr>
          <a:xfrm>
            <a:off x="3664527" y="3083443"/>
            <a:ext cx="8071691" cy="561927"/>
            <a:chOff x="4004958" y="1541592"/>
            <a:chExt cx="7041002" cy="561927"/>
          </a:xfrm>
        </p:grpSpPr>
        <p:sp>
          <p:nvSpPr>
            <p:cNvPr id="97" name="文本框 96"/>
            <p:cNvSpPr txBox="1"/>
            <p:nvPr/>
          </p:nvSpPr>
          <p:spPr>
            <a:xfrm>
              <a:off x="6687106" y="1541592"/>
              <a:ext cx="4358854" cy="461665"/>
            </a:xfrm>
            <a:prstGeom prst="rect">
              <a:avLst/>
            </a:prstGeom>
            <a:noFill/>
          </p:spPr>
          <p:txBody>
            <a:bodyPr wrap="square" rtlCol="0" anchor="ctr">
              <a:spAutoFit/>
            </a:bodyPr>
            <a:lstStyle/>
            <a:p>
              <a:pPr marL="0" marR="0" lvl="0" indent="0" algn="r" defTabSz="914400" rtl="0" eaLnBrk="1" fontAlgn="auto" latinLnBrk="0" hangingPunct="1">
                <a:lnSpc>
                  <a:spcPct val="100000"/>
                </a:lnSpc>
                <a:spcBef>
                  <a:spcPct val="0"/>
                </a:spcBef>
                <a:spcAft>
                  <a:spcPct val="0"/>
                </a:spcAft>
                <a:buClrTx/>
                <a:buSzTx/>
                <a:buFontTx/>
                <a:buNone/>
                <a:defRPr/>
              </a:pPr>
              <a:r>
                <a:rPr lang="zh-CN" altLang="en-US" sz="2400" spc="400" dirty="0">
                  <a:solidFill>
                    <a:prstClr val="white"/>
                  </a:solidFill>
                  <a:latin typeface="苹方 常规" panose="020B0300000000000000" pitchFamily="34" charset="-122"/>
                  <a:ea typeface="苹方 常规" panose="020B0300000000000000" pitchFamily="34" charset="-122"/>
                </a:rPr>
                <a:t>互联网时代的变化</a:t>
              </a:r>
              <a:endParaRPr lang="en-US" altLang="zh-CN" sz="2400" spc="400" dirty="0">
                <a:solidFill>
                  <a:prstClr val="white"/>
                </a:solidFill>
                <a:latin typeface="苹方 常规" panose="020B0300000000000000" pitchFamily="34" charset="-122"/>
                <a:ea typeface="苹方 常规" panose="020B0300000000000000" pitchFamily="34" charset="-122"/>
              </a:endParaRPr>
            </a:p>
          </p:txBody>
        </p:sp>
        <p:sp>
          <p:nvSpPr>
            <p:cNvPr id="98" name="文本框 97"/>
            <p:cNvSpPr txBox="1"/>
            <p:nvPr/>
          </p:nvSpPr>
          <p:spPr>
            <a:xfrm>
              <a:off x="4004958" y="1641854"/>
              <a:ext cx="204515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苹方 常规" panose="020B0300000000000000" pitchFamily="34" charset="-122"/>
                  <a:ea typeface="苹方 常规" panose="020B0300000000000000" pitchFamily="34" charset="-122"/>
                  <a:cs typeface="+mn-cs"/>
                </a:rPr>
                <a:t>PART 02</a:t>
              </a:r>
              <a:endParaRPr kumimoji="0" lang="zh-CN" altLang="en-US" sz="2400" b="0" i="0" u="none" strike="noStrike" kern="1200" cap="none" spc="0" normalizeH="0" baseline="0" noProof="0" dirty="0">
                <a:ln>
                  <a:noFill/>
                </a:ln>
                <a:solidFill>
                  <a:prstClr val="white"/>
                </a:solidFill>
                <a:effectLst/>
                <a:uLnTx/>
                <a:uFillTx/>
                <a:latin typeface="苹方 常规" panose="020B0300000000000000" pitchFamily="34" charset="-122"/>
                <a:ea typeface="苹方 常规" panose="020B0300000000000000" pitchFamily="34" charset="-122"/>
                <a:cs typeface="+mn-cs"/>
              </a:endParaRPr>
            </a:p>
          </p:txBody>
        </p:sp>
        <p:cxnSp>
          <p:nvCxnSpPr>
            <p:cNvPr id="99" name="直接连接符 98"/>
            <p:cNvCxnSpPr/>
            <p:nvPr/>
          </p:nvCxnSpPr>
          <p:spPr>
            <a:xfrm>
              <a:off x="5499674" y="1872686"/>
              <a:ext cx="1000839" cy="0"/>
            </a:xfrm>
            <a:prstGeom prst="line">
              <a:avLst/>
            </a:prstGeom>
            <a:ln w="19050">
              <a:solidFill>
                <a:schemeClr val="bg1">
                  <a:alpha val="5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3" name="组合 22">
            <a:extLst>
              <a:ext uri="{FF2B5EF4-FFF2-40B4-BE49-F238E27FC236}">
                <a16:creationId xmlns:a16="http://schemas.microsoft.com/office/drawing/2014/main" id="{2702DC9B-C976-1968-3020-06DE1AAEE2A8}"/>
              </a:ext>
            </a:extLst>
          </p:cNvPr>
          <p:cNvGrpSpPr/>
          <p:nvPr/>
        </p:nvGrpSpPr>
        <p:grpSpPr>
          <a:xfrm>
            <a:off x="3664528" y="5085467"/>
            <a:ext cx="8071689" cy="528530"/>
            <a:chOff x="4029477" y="1559200"/>
            <a:chExt cx="7063291" cy="528530"/>
          </a:xfrm>
        </p:grpSpPr>
        <p:sp>
          <p:nvSpPr>
            <p:cNvPr id="24" name="文本框 23">
              <a:extLst>
                <a:ext uri="{FF2B5EF4-FFF2-40B4-BE49-F238E27FC236}">
                  <a16:creationId xmlns:a16="http://schemas.microsoft.com/office/drawing/2014/main" id="{0C0AFDF9-8C02-B09D-67B9-118528D26DA1}"/>
                </a:ext>
              </a:extLst>
            </p:cNvPr>
            <p:cNvSpPr txBox="1"/>
            <p:nvPr/>
          </p:nvSpPr>
          <p:spPr>
            <a:xfrm>
              <a:off x="6618229" y="1559200"/>
              <a:ext cx="4474539" cy="461665"/>
            </a:xfrm>
            <a:prstGeom prst="rect">
              <a:avLst/>
            </a:prstGeom>
            <a:noFill/>
          </p:spPr>
          <p:txBody>
            <a:bodyPr wrap="square" rtlCol="0" anchor="ctr">
              <a:spAutoFit/>
            </a:bodyPr>
            <a:lstStyle/>
            <a:p>
              <a:pPr marL="0" marR="0" lvl="0" indent="0" algn="r" defTabSz="914400" rtl="0" eaLnBrk="1" fontAlgn="auto" latinLnBrk="0" hangingPunct="1">
                <a:lnSpc>
                  <a:spcPct val="100000"/>
                </a:lnSpc>
                <a:spcBef>
                  <a:spcPct val="0"/>
                </a:spcBef>
                <a:spcAft>
                  <a:spcPct val="0"/>
                </a:spcAft>
                <a:buClrTx/>
                <a:buSzTx/>
                <a:buFontTx/>
                <a:buNone/>
                <a:defRPr/>
              </a:pPr>
              <a:r>
                <a:rPr lang="zh-CN" altLang="en-US" sz="2400" spc="400" dirty="0">
                  <a:solidFill>
                    <a:prstClr val="white"/>
                  </a:solidFill>
                  <a:latin typeface="苹方 常规" panose="020B0300000000000000" pitchFamily="34" charset="-122"/>
                  <a:ea typeface="苹方 常规" panose="020B0300000000000000" pitchFamily="34" charset="-122"/>
                </a:rPr>
                <a:t>对行业发展前景的认识</a:t>
              </a:r>
            </a:p>
          </p:txBody>
        </p:sp>
        <p:sp>
          <p:nvSpPr>
            <p:cNvPr id="25" name="文本框 24">
              <a:extLst>
                <a:ext uri="{FF2B5EF4-FFF2-40B4-BE49-F238E27FC236}">
                  <a16:creationId xmlns:a16="http://schemas.microsoft.com/office/drawing/2014/main" id="{13A9A23A-D673-89C1-84C6-3BDB7CB56C46}"/>
                </a:ext>
              </a:extLst>
            </p:cNvPr>
            <p:cNvSpPr txBox="1"/>
            <p:nvPr/>
          </p:nvSpPr>
          <p:spPr>
            <a:xfrm>
              <a:off x="4029477" y="1626065"/>
              <a:ext cx="2068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苹方 常规" panose="020B0300000000000000" pitchFamily="34" charset="-122"/>
                  <a:ea typeface="苹方 常规" panose="020B0300000000000000" pitchFamily="34" charset="-122"/>
                  <a:cs typeface="+mn-cs"/>
                </a:rPr>
                <a:t>PART 05</a:t>
              </a:r>
              <a:endParaRPr kumimoji="0" lang="zh-CN" altLang="en-US" sz="2400" b="0" i="0" u="none" strike="noStrike" kern="1200" cap="none" spc="0" normalizeH="0" baseline="0" noProof="0" dirty="0">
                <a:ln>
                  <a:noFill/>
                </a:ln>
                <a:solidFill>
                  <a:prstClr val="white"/>
                </a:solidFill>
                <a:effectLst/>
                <a:uLnTx/>
                <a:uFillTx/>
                <a:latin typeface="苹方 常规" panose="020B0300000000000000" pitchFamily="34" charset="-122"/>
                <a:ea typeface="苹方 常规" panose="020B0300000000000000" pitchFamily="34" charset="-122"/>
                <a:cs typeface="+mn-cs"/>
              </a:endParaRPr>
            </a:p>
          </p:txBody>
        </p:sp>
        <p:cxnSp>
          <p:nvCxnSpPr>
            <p:cNvPr id="26" name="直接连接符 25">
              <a:extLst>
                <a:ext uri="{FF2B5EF4-FFF2-40B4-BE49-F238E27FC236}">
                  <a16:creationId xmlns:a16="http://schemas.microsoft.com/office/drawing/2014/main" id="{32BD7E18-2E05-D850-2E06-0986AA0EE2C2}"/>
                </a:ext>
              </a:extLst>
            </p:cNvPr>
            <p:cNvCxnSpPr/>
            <p:nvPr/>
          </p:nvCxnSpPr>
          <p:spPr>
            <a:xfrm>
              <a:off x="5528185" y="1841773"/>
              <a:ext cx="1000839" cy="0"/>
            </a:xfrm>
            <a:prstGeom prst="line">
              <a:avLst/>
            </a:prstGeom>
            <a:ln w="19050">
              <a:solidFill>
                <a:schemeClr val="bg1">
                  <a:alpha val="50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27" name="直接连接符 26">
            <a:extLst>
              <a:ext uri="{FF2B5EF4-FFF2-40B4-BE49-F238E27FC236}">
                <a16:creationId xmlns:a16="http://schemas.microsoft.com/office/drawing/2014/main" id="{B15F6E27-D0E6-3E8F-5C70-5D735C2D767C}"/>
              </a:ext>
            </a:extLst>
          </p:cNvPr>
          <p:cNvCxnSpPr/>
          <p:nvPr/>
        </p:nvCxnSpPr>
        <p:spPr>
          <a:xfrm>
            <a:off x="5373580" y="4021536"/>
            <a:ext cx="1147346" cy="0"/>
          </a:xfrm>
          <a:prstGeom prst="line">
            <a:avLst/>
          </a:prstGeom>
          <a:ln w="19050">
            <a:solidFill>
              <a:schemeClr val="bg1">
                <a:alpha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9808334"/>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sp>
        <p:nvSpPr>
          <p:cNvPr id="2" name="六边形 1">
            <a:extLst>
              <a:ext uri="{FF2B5EF4-FFF2-40B4-BE49-F238E27FC236}">
                <a16:creationId xmlns:a16="http://schemas.microsoft.com/office/drawing/2014/main" id="{62076CE6-6D6F-1CAB-A150-DB467640C61D}"/>
              </a:ext>
            </a:extLst>
          </p:cNvPr>
          <p:cNvSpPr/>
          <p:nvPr/>
        </p:nvSpPr>
        <p:spPr>
          <a:xfrm rot="5400000">
            <a:off x="1846051" y="1761069"/>
            <a:ext cx="3001050" cy="5498847"/>
          </a:xfrm>
          <a:prstGeom prst="hexagon">
            <a:avLst>
              <a:gd name="adj" fmla="val 10635"/>
              <a:gd name="vf" fmla="val 115470"/>
            </a:avLst>
          </a:prstGeom>
          <a:noFill/>
          <a:ln w="6350">
            <a:solidFill>
              <a:srgbClr val="B7B7C5"/>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50000"/>
                  <a:lumOff val="50000"/>
                </a:prstClr>
              </a:solidFill>
              <a:effectLst/>
              <a:uLnTx/>
              <a:uFillTx/>
              <a:latin typeface="等线" panose="020F0502020204030204"/>
              <a:ea typeface="等线" panose="02010600030101010101" pitchFamily="2" charset="-122"/>
              <a:cs typeface="+mn-cs"/>
            </a:endParaRPr>
          </a:p>
        </p:txBody>
      </p:sp>
      <p:sp>
        <p:nvSpPr>
          <p:cNvPr id="3" name="矩形 2">
            <a:extLst>
              <a:ext uri="{FF2B5EF4-FFF2-40B4-BE49-F238E27FC236}">
                <a16:creationId xmlns:a16="http://schemas.microsoft.com/office/drawing/2014/main" id="{1B0717A7-2E6C-D73B-B782-1B54C53808F9}"/>
              </a:ext>
            </a:extLst>
          </p:cNvPr>
          <p:cNvSpPr/>
          <p:nvPr/>
        </p:nvSpPr>
        <p:spPr>
          <a:xfrm>
            <a:off x="597153" y="3356020"/>
            <a:ext cx="5498847" cy="2255157"/>
          </a:xfrm>
          <a:prstGeom prst="rect">
            <a:avLst/>
          </a:prstGeom>
        </p:spPr>
        <p:txBody>
          <a:bodyPr wrap="square" lIns="121908" tIns="60954" rIns="121908" bIns="60954">
            <a:spAutoFit/>
          </a:bodyPr>
          <a:lstStyle/>
          <a:p>
            <a:pPr lvl="0" algn="ctr">
              <a:lnSpc>
                <a:spcPct val="130000"/>
              </a:lnSpc>
              <a:spcAft>
                <a:spcPts val="800"/>
              </a:spcAft>
            </a:pPr>
            <a:r>
              <a:rPr lang="zh-CN" altLang="en-US" dirty="0">
                <a:solidFill>
                  <a:prstClr val="black"/>
                </a:solidFill>
              </a:rPr>
              <a:t>图为技术自主研发的</a:t>
            </a:r>
            <a:r>
              <a:rPr lang="en-US" altLang="zh-CN" dirty="0">
                <a:solidFill>
                  <a:prstClr val="black"/>
                </a:solidFill>
              </a:rPr>
              <a:t>OCR</a:t>
            </a:r>
            <a:r>
              <a:rPr lang="zh-CN" altLang="en-US" dirty="0">
                <a:solidFill>
                  <a:prstClr val="black"/>
                </a:solidFill>
              </a:rPr>
              <a:t>引擎是一款业界领先的图像识别工具，为流程工厂的基础数据抓取、查询、引用及深化利用创造了条件，大大降低了企业手动数据录入的人力及时间成本，结合</a:t>
            </a:r>
            <a:r>
              <a:rPr lang="en-US" altLang="zh-CN" dirty="0">
                <a:solidFill>
                  <a:prstClr val="black"/>
                </a:solidFill>
              </a:rPr>
              <a:t>T-Plant</a:t>
            </a:r>
            <a:r>
              <a:rPr lang="zh-CN" altLang="en-US" dirty="0">
                <a:solidFill>
                  <a:prstClr val="black"/>
                </a:solidFill>
              </a:rPr>
              <a:t>平台二三维定位功能，可实现文档内容与三维模型的双向联动，有效提升企业数字化程度，助力企业数字化转型。</a:t>
            </a:r>
            <a:endParaRPr kumimoji="0" lang="en-US" altLang="zh-CN" sz="1600" b="0" i="0" u="none" strike="noStrike" kern="1200" cap="none" spc="0" normalizeH="0" baseline="0" noProof="0" dirty="0">
              <a:ln>
                <a:noFill/>
              </a:ln>
              <a:solidFill>
                <a:prstClr val="black">
                  <a:lumMod val="85000"/>
                  <a:lumOff val="15000"/>
                </a:prstClr>
              </a:solidFill>
              <a:effectLst/>
              <a:uLnTx/>
              <a:uFillTx/>
              <a:latin typeface="思源等宽 L"/>
              <a:ea typeface="微软雅黑" panose="020B0503020204020204" pitchFamily="34" charset="-122"/>
              <a:cs typeface="+mn-cs"/>
            </a:endParaRPr>
          </a:p>
        </p:txBody>
      </p:sp>
      <p:grpSp>
        <p:nvGrpSpPr>
          <p:cNvPr id="4" name="组合 3">
            <a:extLst>
              <a:ext uri="{FF2B5EF4-FFF2-40B4-BE49-F238E27FC236}">
                <a16:creationId xmlns:a16="http://schemas.microsoft.com/office/drawing/2014/main" id="{101FD011-D05D-2E73-DED2-A9A8449A0B9C}"/>
              </a:ext>
            </a:extLst>
          </p:cNvPr>
          <p:cNvGrpSpPr/>
          <p:nvPr/>
        </p:nvGrpSpPr>
        <p:grpSpPr>
          <a:xfrm>
            <a:off x="3023695" y="2731585"/>
            <a:ext cx="645761" cy="556764"/>
            <a:chOff x="3330915" y="1354021"/>
            <a:chExt cx="484384" cy="417573"/>
          </a:xfrm>
        </p:grpSpPr>
        <p:sp>
          <p:nvSpPr>
            <p:cNvPr id="5" name="六边形 4">
              <a:extLst>
                <a:ext uri="{FF2B5EF4-FFF2-40B4-BE49-F238E27FC236}">
                  <a16:creationId xmlns:a16="http://schemas.microsoft.com/office/drawing/2014/main" id="{A6BAF85E-2D46-6050-5163-79E360D6FAAE}"/>
                </a:ext>
              </a:extLst>
            </p:cNvPr>
            <p:cNvSpPr/>
            <p:nvPr/>
          </p:nvSpPr>
          <p:spPr>
            <a:xfrm>
              <a:off x="3330915" y="1354021"/>
              <a:ext cx="484384" cy="417573"/>
            </a:xfrm>
            <a:prstGeom prst="hexagon">
              <a:avLst/>
            </a:prstGeom>
            <a:solidFill>
              <a:srgbClr val="C473EB"/>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50000"/>
                    <a:lumOff val="50000"/>
                  </a:prstClr>
                </a:solidFill>
                <a:effectLst/>
                <a:uLnTx/>
                <a:uFillTx/>
                <a:latin typeface="等线" panose="020F0502020204030204"/>
                <a:ea typeface="等线" panose="02010600030101010101" pitchFamily="2" charset="-122"/>
                <a:cs typeface="+mn-cs"/>
              </a:endParaRPr>
            </a:p>
          </p:txBody>
        </p:sp>
        <p:sp>
          <p:nvSpPr>
            <p:cNvPr id="6" name="Freeform 13">
              <a:extLst>
                <a:ext uri="{FF2B5EF4-FFF2-40B4-BE49-F238E27FC236}">
                  <a16:creationId xmlns:a16="http://schemas.microsoft.com/office/drawing/2014/main" id="{BF3977F7-D78E-E850-8427-59DD0C8CEA33}"/>
                </a:ext>
              </a:extLst>
            </p:cNvPr>
            <p:cNvSpPr/>
            <p:nvPr/>
          </p:nvSpPr>
          <p:spPr>
            <a:xfrm>
              <a:off x="3484266" y="1433038"/>
              <a:ext cx="177682" cy="259539"/>
            </a:xfrm>
            <a:custGeom>
              <a:avLst/>
              <a:gdLst>
                <a:gd name="T0" fmla="*/ 366 w 916"/>
                <a:gd name="T1" fmla="*/ 10 h 1338"/>
                <a:gd name="T2" fmla="*/ 202 w 916"/>
                <a:gd name="T3" fmla="*/ 80 h 1338"/>
                <a:gd name="T4" fmla="*/ 80 w 916"/>
                <a:gd name="T5" fmla="*/ 204 h 1338"/>
                <a:gd name="T6" fmla="*/ 10 w 916"/>
                <a:gd name="T7" fmla="*/ 366 h 1338"/>
                <a:gd name="T8" fmla="*/ 2 w 916"/>
                <a:gd name="T9" fmla="*/ 484 h 1338"/>
                <a:gd name="T10" fmla="*/ 18 w 916"/>
                <a:gd name="T11" fmla="*/ 592 h 1338"/>
                <a:gd name="T12" fmla="*/ 44 w 916"/>
                <a:gd name="T13" fmla="*/ 676 h 1338"/>
                <a:gd name="T14" fmla="*/ 118 w 916"/>
                <a:gd name="T15" fmla="*/ 910 h 1338"/>
                <a:gd name="T16" fmla="*/ 126 w 916"/>
                <a:gd name="T17" fmla="*/ 1012 h 1338"/>
                <a:gd name="T18" fmla="*/ 142 w 916"/>
                <a:gd name="T19" fmla="*/ 1150 h 1338"/>
                <a:gd name="T20" fmla="*/ 174 w 916"/>
                <a:gd name="T21" fmla="*/ 1190 h 1338"/>
                <a:gd name="T22" fmla="*/ 204 w 916"/>
                <a:gd name="T23" fmla="*/ 1222 h 1338"/>
                <a:gd name="T24" fmla="*/ 240 w 916"/>
                <a:gd name="T25" fmla="*/ 1280 h 1338"/>
                <a:gd name="T26" fmla="*/ 308 w 916"/>
                <a:gd name="T27" fmla="*/ 1324 h 1338"/>
                <a:gd name="T28" fmla="*/ 398 w 916"/>
                <a:gd name="T29" fmla="*/ 1338 h 1338"/>
                <a:gd name="T30" fmla="*/ 568 w 916"/>
                <a:gd name="T31" fmla="*/ 1334 h 1338"/>
                <a:gd name="T32" fmla="*/ 646 w 916"/>
                <a:gd name="T33" fmla="*/ 1306 h 1338"/>
                <a:gd name="T34" fmla="*/ 694 w 916"/>
                <a:gd name="T35" fmla="*/ 1260 h 1338"/>
                <a:gd name="T36" fmla="*/ 720 w 916"/>
                <a:gd name="T37" fmla="*/ 1202 h 1338"/>
                <a:gd name="T38" fmla="*/ 762 w 916"/>
                <a:gd name="T39" fmla="*/ 1172 h 1338"/>
                <a:gd name="T40" fmla="*/ 788 w 916"/>
                <a:gd name="T41" fmla="*/ 1096 h 1338"/>
                <a:gd name="T42" fmla="*/ 792 w 916"/>
                <a:gd name="T43" fmla="*/ 976 h 1338"/>
                <a:gd name="T44" fmla="*/ 816 w 916"/>
                <a:gd name="T45" fmla="*/ 840 h 1338"/>
                <a:gd name="T46" fmla="*/ 884 w 916"/>
                <a:gd name="T47" fmla="*/ 648 h 1338"/>
                <a:gd name="T48" fmla="*/ 910 w 916"/>
                <a:gd name="T49" fmla="*/ 538 h 1338"/>
                <a:gd name="T50" fmla="*/ 916 w 916"/>
                <a:gd name="T51" fmla="*/ 460 h 1338"/>
                <a:gd name="T52" fmla="*/ 880 w 916"/>
                <a:gd name="T53" fmla="*/ 280 h 1338"/>
                <a:gd name="T54" fmla="*/ 782 w 916"/>
                <a:gd name="T55" fmla="*/ 136 h 1338"/>
                <a:gd name="T56" fmla="*/ 636 w 916"/>
                <a:gd name="T57" fmla="*/ 38 h 1338"/>
                <a:gd name="T58" fmla="*/ 458 w 916"/>
                <a:gd name="T59" fmla="*/ 0 h 1338"/>
                <a:gd name="T60" fmla="*/ 620 w 916"/>
                <a:gd name="T61" fmla="*/ 1164 h 1338"/>
                <a:gd name="T62" fmla="*/ 600 w 916"/>
                <a:gd name="T63" fmla="*/ 1206 h 1338"/>
                <a:gd name="T64" fmla="*/ 568 w 916"/>
                <a:gd name="T65" fmla="*/ 1224 h 1338"/>
                <a:gd name="T66" fmla="*/ 398 w 916"/>
                <a:gd name="T67" fmla="*/ 1232 h 1338"/>
                <a:gd name="T68" fmla="*/ 344 w 916"/>
                <a:gd name="T69" fmla="*/ 1222 h 1338"/>
                <a:gd name="T70" fmla="*/ 306 w 916"/>
                <a:gd name="T71" fmla="*/ 1190 h 1338"/>
                <a:gd name="T72" fmla="*/ 298 w 916"/>
                <a:gd name="T73" fmla="*/ 1158 h 1338"/>
                <a:gd name="T74" fmla="*/ 620 w 916"/>
                <a:gd name="T75" fmla="*/ 1158 h 1338"/>
                <a:gd name="T76" fmla="*/ 238 w 916"/>
                <a:gd name="T77" fmla="*/ 1104 h 1338"/>
                <a:gd name="T78" fmla="*/ 686 w 916"/>
                <a:gd name="T79" fmla="*/ 1046 h 1338"/>
                <a:gd name="T80" fmla="*/ 686 w 916"/>
                <a:gd name="T81" fmla="*/ 992 h 1338"/>
                <a:gd name="T82" fmla="*/ 688 w 916"/>
                <a:gd name="T83" fmla="*/ 934 h 1338"/>
                <a:gd name="T84" fmla="*/ 774 w 916"/>
                <a:gd name="T85" fmla="*/ 638 h 1338"/>
                <a:gd name="T86" fmla="*/ 706 w 916"/>
                <a:gd name="T87" fmla="*/ 834 h 1338"/>
                <a:gd name="T88" fmla="*/ 210 w 916"/>
                <a:gd name="T89" fmla="*/ 834 h 1338"/>
                <a:gd name="T90" fmla="*/ 144 w 916"/>
                <a:gd name="T91" fmla="*/ 638 h 1338"/>
                <a:gd name="T92" fmla="*/ 108 w 916"/>
                <a:gd name="T93" fmla="*/ 460 h 1338"/>
                <a:gd name="T94" fmla="*/ 124 w 916"/>
                <a:gd name="T95" fmla="*/ 354 h 1338"/>
                <a:gd name="T96" fmla="*/ 188 w 916"/>
                <a:gd name="T97" fmla="*/ 236 h 1338"/>
                <a:gd name="T98" fmla="*/ 292 w 916"/>
                <a:gd name="T99" fmla="*/ 150 h 1338"/>
                <a:gd name="T100" fmla="*/ 422 w 916"/>
                <a:gd name="T101" fmla="*/ 110 h 1338"/>
                <a:gd name="T102" fmla="*/ 530 w 916"/>
                <a:gd name="T103" fmla="*/ 114 h 1338"/>
                <a:gd name="T104" fmla="*/ 656 w 916"/>
                <a:gd name="T105" fmla="*/ 168 h 1338"/>
                <a:gd name="T106" fmla="*/ 750 w 916"/>
                <a:gd name="T107" fmla="*/ 262 h 1338"/>
                <a:gd name="T108" fmla="*/ 802 w 916"/>
                <a:gd name="T109" fmla="*/ 388 h 1338"/>
                <a:gd name="T110" fmla="*/ 808 w 916"/>
                <a:gd name="T111" fmla="*/ 502 h 1338"/>
                <a:gd name="T112" fmla="*/ 774 w 916"/>
                <a:gd name="T113" fmla="*/ 638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16" h="1338">
                  <a:moveTo>
                    <a:pt x="458" y="0"/>
                  </a:moveTo>
                  <a:lnTo>
                    <a:pt x="458" y="0"/>
                  </a:lnTo>
                  <a:lnTo>
                    <a:pt x="412" y="4"/>
                  </a:lnTo>
                  <a:lnTo>
                    <a:pt x="366" y="10"/>
                  </a:lnTo>
                  <a:lnTo>
                    <a:pt x="322" y="22"/>
                  </a:lnTo>
                  <a:lnTo>
                    <a:pt x="280" y="38"/>
                  </a:lnTo>
                  <a:lnTo>
                    <a:pt x="240" y="56"/>
                  </a:lnTo>
                  <a:lnTo>
                    <a:pt x="202" y="80"/>
                  </a:lnTo>
                  <a:lnTo>
                    <a:pt x="168" y="106"/>
                  </a:lnTo>
                  <a:lnTo>
                    <a:pt x="136" y="136"/>
                  </a:lnTo>
                  <a:lnTo>
                    <a:pt x="106" y="168"/>
                  </a:lnTo>
                  <a:lnTo>
                    <a:pt x="80" y="204"/>
                  </a:lnTo>
                  <a:lnTo>
                    <a:pt x="56" y="240"/>
                  </a:lnTo>
                  <a:lnTo>
                    <a:pt x="36" y="280"/>
                  </a:lnTo>
                  <a:lnTo>
                    <a:pt x="22" y="322"/>
                  </a:lnTo>
                  <a:lnTo>
                    <a:pt x="10" y="366"/>
                  </a:lnTo>
                  <a:lnTo>
                    <a:pt x="4" y="412"/>
                  </a:lnTo>
                  <a:lnTo>
                    <a:pt x="0" y="460"/>
                  </a:lnTo>
                  <a:lnTo>
                    <a:pt x="0" y="460"/>
                  </a:lnTo>
                  <a:lnTo>
                    <a:pt x="2" y="484"/>
                  </a:lnTo>
                  <a:lnTo>
                    <a:pt x="4" y="512"/>
                  </a:lnTo>
                  <a:lnTo>
                    <a:pt x="6" y="538"/>
                  </a:lnTo>
                  <a:lnTo>
                    <a:pt x="12" y="566"/>
                  </a:lnTo>
                  <a:lnTo>
                    <a:pt x="18" y="592"/>
                  </a:lnTo>
                  <a:lnTo>
                    <a:pt x="26" y="620"/>
                  </a:lnTo>
                  <a:lnTo>
                    <a:pt x="34" y="648"/>
                  </a:lnTo>
                  <a:lnTo>
                    <a:pt x="44" y="676"/>
                  </a:lnTo>
                  <a:lnTo>
                    <a:pt x="44" y="676"/>
                  </a:lnTo>
                  <a:lnTo>
                    <a:pt x="88" y="794"/>
                  </a:lnTo>
                  <a:lnTo>
                    <a:pt x="102" y="840"/>
                  </a:lnTo>
                  <a:lnTo>
                    <a:pt x="112" y="876"/>
                  </a:lnTo>
                  <a:lnTo>
                    <a:pt x="118" y="910"/>
                  </a:lnTo>
                  <a:lnTo>
                    <a:pt x="122" y="942"/>
                  </a:lnTo>
                  <a:lnTo>
                    <a:pt x="124" y="976"/>
                  </a:lnTo>
                  <a:lnTo>
                    <a:pt x="126" y="1012"/>
                  </a:lnTo>
                  <a:lnTo>
                    <a:pt x="126" y="1012"/>
                  </a:lnTo>
                  <a:lnTo>
                    <a:pt x="126" y="1068"/>
                  </a:lnTo>
                  <a:lnTo>
                    <a:pt x="130" y="1096"/>
                  </a:lnTo>
                  <a:lnTo>
                    <a:pt x="134" y="1124"/>
                  </a:lnTo>
                  <a:lnTo>
                    <a:pt x="142" y="1150"/>
                  </a:lnTo>
                  <a:lnTo>
                    <a:pt x="148" y="1160"/>
                  </a:lnTo>
                  <a:lnTo>
                    <a:pt x="156" y="1172"/>
                  </a:lnTo>
                  <a:lnTo>
                    <a:pt x="164" y="1182"/>
                  </a:lnTo>
                  <a:lnTo>
                    <a:pt x="174" y="1190"/>
                  </a:lnTo>
                  <a:lnTo>
                    <a:pt x="184" y="1198"/>
                  </a:lnTo>
                  <a:lnTo>
                    <a:pt x="198" y="1202"/>
                  </a:lnTo>
                  <a:lnTo>
                    <a:pt x="198" y="1202"/>
                  </a:lnTo>
                  <a:lnTo>
                    <a:pt x="204" y="1222"/>
                  </a:lnTo>
                  <a:lnTo>
                    <a:pt x="212" y="1242"/>
                  </a:lnTo>
                  <a:lnTo>
                    <a:pt x="224" y="1260"/>
                  </a:lnTo>
                  <a:lnTo>
                    <a:pt x="240" y="1280"/>
                  </a:lnTo>
                  <a:lnTo>
                    <a:pt x="240" y="1280"/>
                  </a:lnTo>
                  <a:lnTo>
                    <a:pt x="256" y="1294"/>
                  </a:lnTo>
                  <a:lnTo>
                    <a:pt x="272" y="1306"/>
                  </a:lnTo>
                  <a:lnTo>
                    <a:pt x="290" y="1316"/>
                  </a:lnTo>
                  <a:lnTo>
                    <a:pt x="308" y="1324"/>
                  </a:lnTo>
                  <a:lnTo>
                    <a:pt x="328" y="1330"/>
                  </a:lnTo>
                  <a:lnTo>
                    <a:pt x="350" y="1334"/>
                  </a:lnTo>
                  <a:lnTo>
                    <a:pt x="374" y="1338"/>
                  </a:lnTo>
                  <a:lnTo>
                    <a:pt x="398" y="1338"/>
                  </a:lnTo>
                  <a:lnTo>
                    <a:pt x="520" y="1338"/>
                  </a:lnTo>
                  <a:lnTo>
                    <a:pt x="520" y="1338"/>
                  </a:lnTo>
                  <a:lnTo>
                    <a:pt x="544" y="1338"/>
                  </a:lnTo>
                  <a:lnTo>
                    <a:pt x="568" y="1334"/>
                  </a:lnTo>
                  <a:lnTo>
                    <a:pt x="588" y="1330"/>
                  </a:lnTo>
                  <a:lnTo>
                    <a:pt x="610" y="1324"/>
                  </a:lnTo>
                  <a:lnTo>
                    <a:pt x="628" y="1316"/>
                  </a:lnTo>
                  <a:lnTo>
                    <a:pt x="646" y="1306"/>
                  </a:lnTo>
                  <a:lnTo>
                    <a:pt x="662" y="1294"/>
                  </a:lnTo>
                  <a:lnTo>
                    <a:pt x="676" y="1280"/>
                  </a:lnTo>
                  <a:lnTo>
                    <a:pt x="676" y="1280"/>
                  </a:lnTo>
                  <a:lnTo>
                    <a:pt x="694" y="1260"/>
                  </a:lnTo>
                  <a:lnTo>
                    <a:pt x="706" y="1242"/>
                  </a:lnTo>
                  <a:lnTo>
                    <a:pt x="714" y="1222"/>
                  </a:lnTo>
                  <a:lnTo>
                    <a:pt x="720" y="1202"/>
                  </a:lnTo>
                  <a:lnTo>
                    <a:pt x="720" y="1202"/>
                  </a:lnTo>
                  <a:lnTo>
                    <a:pt x="734" y="1198"/>
                  </a:lnTo>
                  <a:lnTo>
                    <a:pt x="744" y="1190"/>
                  </a:lnTo>
                  <a:lnTo>
                    <a:pt x="754" y="1182"/>
                  </a:lnTo>
                  <a:lnTo>
                    <a:pt x="762" y="1172"/>
                  </a:lnTo>
                  <a:lnTo>
                    <a:pt x="768" y="1160"/>
                  </a:lnTo>
                  <a:lnTo>
                    <a:pt x="774" y="1150"/>
                  </a:lnTo>
                  <a:lnTo>
                    <a:pt x="784" y="1124"/>
                  </a:lnTo>
                  <a:lnTo>
                    <a:pt x="788" y="1096"/>
                  </a:lnTo>
                  <a:lnTo>
                    <a:pt x="792" y="1068"/>
                  </a:lnTo>
                  <a:lnTo>
                    <a:pt x="792" y="1012"/>
                  </a:lnTo>
                  <a:lnTo>
                    <a:pt x="792" y="1012"/>
                  </a:lnTo>
                  <a:lnTo>
                    <a:pt x="792" y="976"/>
                  </a:lnTo>
                  <a:lnTo>
                    <a:pt x="794" y="942"/>
                  </a:lnTo>
                  <a:lnTo>
                    <a:pt x="798" y="910"/>
                  </a:lnTo>
                  <a:lnTo>
                    <a:pt x="806" y="876"/>
                  </a:lnTo>
                  <a:lnTo>
                    <a:pt x="816" y="840"/>
                  </a:lnTo>
                  <a:lnTo>
                    <a:pt x="830" y="794"/>
                  </a:lnTo>
                  <a:lnTo>
                    <a:pt x="874" y="676"/>
                  </a:lnTo>
                  <a:lnTo>
                    <a:pt x="874" y="676"/>
                  </a:lnTo>
                  <a:lnTo>
                    <a:pt x="884" y="648"/>
                  </a:lnTo>
                  <a:lnTo>
                    <a:pt x="892" y="620"/>
                  </a:lnTo>
                  <a:lnTo>
                    <a:pt x="900" y="592"/>
                  </a:lnTo>
                  <a:lnTo>
                    <a:pt x="906" y="566"/>
                  </a:lnTo>
                  <a:lnTo>
                    <a:pt x="910" y="538"/>
                  </a:lnTo>
                  <a:lnTo>
                    <a:pt x="914" y="512"/>
                  </a:lnTo>
                  <a:lnTo>
                    <a:pt x="916" y="484"/>
                  </a:lnTo>
                  <a:lnTo>
                    <a:pt x="916" y="460"/>
                  </a:lnTo>
                  <a:lnTo>
                    <a:pt x="916" y="460"/>
                  </a:lnTo>
                  <a:lnTo>
                    <a:pt x="914" y="412"/>
                  </a:lnTo>
                  <a:lnTo>
                    <a:pt x="908" y="366"/>
                  </a:lnTo>
                  <a:lnTo>
                    <a:pt x="896" y="322"/>
                  </a:lnTo>
                  <a:lnTo>
                    <a:pt x="880" y="280"/>
                  </a:lnTo>
                  <a:lnTo>
                    <a:pt x="862" y="240"/>
                  </a:lnTo>
                  <a:lnTo>
                    <a:pt x="838" y="204"/>
                  </a:lnTo>
                  <a:lnTo>
                    <a:pt x="812" y="168"/>
                  </a:lnTo>
                  <a:lnTo>
                    <a:pt x="782" y="136"/>
                  </a:lnTo>
                  <a:lnTo>
                    <a:pt x="750" y="106"/>
                  </a:lnTo>
                  <a:lnTo>
                    <a:pt x="714" y="80"/>
                  </a:lnTo>
                  <a:lnTo>
                    <a:pt x="676" y="56"/>
                  </a:lnTo>
                  <a:lnTo>
                    <a:pt x="636" y="38"/>
                  </a:lnTo>
                  <a:lnTo>
                    <a:pt x="594" y="22"/>
                  </a:lnTo>
                  <a:lnTo>
                    <a:pt x="550" y="10"/>
                  </a:lnTo>
                  <a:lnTo>
                    <a:pt x="506" y="4"/>
                  </a:lnTo>
                  <a:lnTo>
                    <a:pt x="458" y="0"/>
                  </a:lnTo>
                  <a:lnTo>
                    <a:pt x="458" y="0"/>
                  </a:lnTo>
                  <a:close/>
                  <a:moveTo>
                    <a:pt x="620" y="1158"/>
                  </a:moveTo>
                  <a:lnTo>
                    <a:pt x="620" y="1158"/>
                  </a:lnTo>
                  <a:lnTo>
                    <a:pt x="620" y="1164"/>
                  </a:lnTo>
                  <a:lnTo>
                    <a:pt x="618" y="1174"/>
                  </a:lnTo>
                  <a:lnTo>
                    <a:pt x="612" y="1190"/>
                  </a:lnTo>
                  <a:lnTo>
                    <a:pt x="606" y="1198"/>
                  </a:lnTo>
                  <a:lnTo>
                    <a:pt x="600" y="1206"/>
                  </a:lnTo>
                  <a:lnTo>
                    <a:pt x="600" y="1206"/>
                  </a:lnTo>
                  <a:lnTo>
                    <a:pt x="594" y="1212"/>
                  </a:lnTo>
                  <a:lnTo>
                    <a:pt x="586" y="1218"/>
                  </a:lnTo>
                  <a:lnTo>
                    <a:pt x="568" y="1224"/>
                  </a:lnTo>
                  <a:lnTo>
                    <a:pt x="546" y="1230"/>
                  </a:lnTo>
                  <a:lnTo>
                    <a:pt x="520" y="1232"/>
                  </a:lnTo>
                  <a:lnTo>
                    <a:pt x="398" y="1232"/>
                  </a:lnTo>
                  <a:lnTo>
                    <a:pt x="398" y="1232"/>
                  </a:lnTo>
                  <a:lnTo>
                    <a:pt x="382" y="1230"/>
                  </a:lnTo>
                  <a:lnTo>
                    <a:pt x="368" y="1230"/>
                  </a:lnTo>
                  <a:lnTo>
                    <a:pt x="356" y="1226"/>
                  </a:lnTo>
                  <a:lnTo>
                    <a:pt x="344" y="1222"/>
                  </a:lnTo>
                  <a:lnTo>
                    <a:pt x="334" y="1218"/>
                  </a:lnTo>
                  <a:lnTo>
                    <a:pt x="326" y="1214"/>
                  </a:lnTo>
                  <a:lnTo>
                    <a:pt x="314" y="1202"/>
                  </a:lnTo>
                  <a:lnTo>
                    <a:pt x="306" y="1190"/>
                  </a:lnTo>
                  <a:lnTo>
                    <a:pt x="300" y="1178"/>
                  </a:lnTo>
                  <a:lnTo>
                    <a:pt x="298" y="1168"/>
                  </a:lnTo>
                  <a:lnTo>
                    <a:pt x="298" y="1158"/>
                  </a:lnTo>
                  <a:lnTo>
                    <a:pt x="298" y="1158"/>
                  </a:lnTo>
                  <a:lnTo>
                    <a:pt x="298" y="1156"/>
                  </a:lnTo>
                  <a:lnTo>
                    <a:pt x="620" y="1156"/>
                  </a:lnTo>
                  <a:lnTo>
                    <a:pt x="620" y="1156"/>
                  </a:lnTo>
                  <a:lnTo>
                    <a:pt x="620" y="1158"/>
                  </a:lnTo>
                  <a:lnTo>
                    <a:pt x="620" y="1158"/>
                  </a:lnTo>
                  <a:close/>
                  <a:moveTo>
                    <a:pt x="678" y="1104"/>
                  </a:moveTo>
                  <a:lnTo>
                    <a:pt x="238" y="1104"/>
                  </a:lnTo>
                  <a:lnTo>
                    <a:pt x="238" y="1104"/>
                  </a:lnTo>
                  <a:lnTo>
                    <a:pt x="236" y="1084"/>
                  </a:lnTo>
                  <a:lnTo>
                    <a:pt x="232" y="1046"/>
                  </a:lnTo>
                  <a:lnTo>
                    <a:pt x="686" y="1046"/>
                  </a:lnTo>
                  <a:lnTo>
                    <a:pt x="686" y="1046"/>
                  </a:lnTo>
                  <a:lnTo>
                    <a:pt x="682" y="1084"/>
                  </a:lnTo>
                  <a:lnTo>
                    <a:pt x="678" y="1104"/>
                  </a:lnTo>
                  <a:lnTo>
                    <a:pt x="678" y="1104"/>
                  </a:lnTo>
                  <a:close/>
                  <a:moveTo>
                    <a:pt x="686" y="992"/>
                  </a:moveTo>
                  <a:lnTo>
                    <a:pt x="232" y="992"/>
                  </a:lnTo>
                  <a:lnTo>
                    <a:pt x="232" y="992"/>
                  </a:lnTo>
                  <a:lnTo>
                    <a:pt x="230" y="934"/>
                  </a:lnTo>
                  <a:lnTo>
                    <a:pt x="688" y="934"/>
                  </a:lnTo>
                  <a:lnTo>
                    <a:pt x="688" y="934"/>
                  </a:lnTo>
                  <a:lnTo>
                    <a:pt x="686" y="992"/>
                  </a:lnTo>
                  <a:lnTo>
                    <a:pt x="686" y="992"/>
                  </a:lnTo>
                  <a:close/>
                  <a:moveTo>
                    <a:pt x="774" y="638"/>
                  </a:moveTo>
                  <a:lnTo>
                    <a:pt x="774" y="638"/>
                  </a:lnTo>
                  <a:lnTo>
                    <a:pt x="744" y="716"/>
                  </a:lnTo>
                  <a:lnTo>
                    <a:pt x="722" y="780"/>
                  </a:lnTo>
                  <a:lnTo>
                    <a:pt x="706" y="834"/>
                  </a:lnTo>
                  <a:lnTo>
                    <a:pt x="696" y="882"/>
                  </a:lnTo>
                  <a:lnTo>
                    <a:pt x="222" y="882"/>
                  </a:lnTo>
                  <a:lnTo>
                    <a:pt x="222" y="882"/>
                  </a:lnTo>
                  <a:lnTo>
                    <a:pt x="210" y="834"/>
                  </a:lnTo>
                  <a:lnTo>
                    <a:pt x="194" y="780"/>
                  </a:lnTo>
                  <a:lnTo>
                    <a:pt x="172" y="716"/>
                  </a:lnTo>
                  <a:lnTo>
                    <a:pt x="144" y="638"/>
                  </a:lnTo>
                  <a:lnTo>
                    <a:pt x="144" y="638"/>
                  </a:lnTo>
                  <a:lnTo>
                    <a:pt x="128" y="592"/>
                  </a:lnTo>
                  <a:lnTo>
                    <a:pt x="116" y="546"/>
                  </a:lnTo>
                  <a:lnTo>
                    <a:pt x="110" y="502"/>
                  </a:lnTo>
                  <a:lnTo>
                    <a:pt x="108" y="460"/>
                  </a:lnTo>
                  <a:lnTo>
                    <a:pt x="108" y="460"/>
                  </a:lnTo>
                  <a:lnTo>
                    <a:pt x="110" y="424"/>
                  </a:lnTo>
                  <a:lnTo>
                    <a:pt x="114" y="388"/>
                  </a:lnTo>
                  <a:lnTo>
                    <a:pt x="124" y="354"/>
                  </a:lnTo>
                  <a:lnTo>
                    <a:pt x="136" y="322"/>
                  </a:lnTo>
                  <a:lnTo>
                    <a:pt x="150" y="292"/>
                  </a:lnTo>
                  <a:lnTo>
                    <a:pt x="168" y="262"/>
                  </a:lnTo>
                  <a:lnTo>
                    <a:pt x="188" y="236"/>
                  </a:lnTo>
                  <a:lnTo>
                    <a:pt x="210" y="210"/>
                  </a:lnTo>
                  <a:lnTo>
                    <a:pt x="236" y="188"/>
                  </a:lnTo>
                  <a:lnTo>
                    <a:pt x="262" y="168"/>
                  </a:lnTo>
                  <a:lnTo>
                    <a:pt x="292" y="150"/>
                  </a:lnTo>
                  <a:lnTo>
                    <a:pt x="322" y="136"/>
                  </a:lnTo>
                  <a:lnTo>
                    <a:pt x="354" y="124"/>
                  </a:lnTo>
                  <a:lnTo>
                    <a:pt x="388" y="114"/>
                  </a:lnTo>
                  <a:lnTo>
                    <a:pt x="422" y="110"/>
                  </a:lnTo>
                  <a:lnTo>
                    <a:pt x="458" y="108"/>
                  </a:lnTo>
                  <a:lnTo>
                    <a:pt x="458" y="108"/>
                  </a:lnTo>
                  <a:lnTo>
                    <a:pt x="494" y="110"/>
                  </a:lnTo>
                  <a:lnTo>
                    <a:pt x="530" y="114"/>
                  </a:lnTo>
                  <a:lnTo>
                    <a:pt x="564" y="124"/>
                  </a:lnTo>
                  <a:lnTo>
                    <a:pt x="596" y="136"/>
                  </a:lnTo>
                  <a:lnTo>
                    <a:pt x="626" y="150"/>
                  </a:lnTo>
                  <a:lnTo>
                    <a:pt x="656" y="168"/>
                  </a:lnTo>
                  <a:lnTo>
                    <a:pt x="682" y="188"/>
                  </a:lnTo>
                  <a:lnTo>
                    <a:pt x="708" y="210"/>
                  </a:lnTo>
                  <a:lnTo>
                    <a:pt x="730" y="236"/>
                  </a:lnTo>
                  <a:lnTo>
                    <a:pt x="750" y="262"/>
                  </a:lnTo>
                  <a:lnTo>
                    <a:pt x="768" y="292"/>
                  </a:lnTo>
                  <a:lnTo>
                    <a:pt x="782" y="322"/>
                  </a:lnTo>
                  <a:lnTo>
                    <a:pt x="794" y="354"/>
                  </a:lnTo>
                  <a:lnTo>
                    <a:pt x="802" y="388"/>
                  </a:lnTo>
                  <a:lnTo>
                    <a:pt x="808" y="424"/>
                  </a:lnTo>
                  <a:lnTo>
                    <a:pt x="810" y="460"/>
                  </a:lnTo>
                  <a:lnTo>
                    <a:pt x="810" y="460"/>
                  </a:lnTo>
                  <a:lnTo>
                    <a:pt x="808" y="502"/>
                  </a:lnTo>
                  <a:lnTo>
                    <a:pt x="800" y="546"/>
                  </a:lnTo>
                  <a:lnTo>
                    <a:pt x="790" y="592"/>
                  </a:lnTo>
                  <a:lnTo>
                    <a:pt x="774" y="638"/>
                  </a:lnTo>
                  <a:lnTo>
                    <a:pt x="774" y="638"/>
                  </a:lnTo>
                  <a:close/>
                </a:path>
              </a:pathLst>
            </a:custGeom>
            <a:solidFill>
              <a:schemeClr val="bg1"/>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50000"/>
                    <a:lumOff val="50000"/>
                  </a:prstClr>
                </a:solidFill>
                <a:effectLst/>
                <a:uLnTx/>
                <a:uFillTx/>
                <a:latin typeface="等线" panose="020F0502020204030204"/>
                <a:ea typeface="等线" panose="02010600030101010101" pitchFamily="2" charset="-122"/>
                <a:cs typeface="+mn-cs"/>
              </a:endParaRPr>
            </a:p>
          </p:txBody>
        </p:sp>
      </p:grpSp>
      <p:sp>
        <p:nvSpPr>
          <p:cNvPr id="7" name="TextBox 35">
            <a:extLst>
              <a:ext uri="{FF2B5EF4-FFF2-40B4-BE49-F238E27FC236}">
                <a16:creationId xmlns:a16="http://schemas.microsoft.com/office/drawing/2014/main" id="{2F167F46-0C4B-7407-862D-1476E87F99B0}"/>
              </a:ext>
            </a:extLst>
          </p:cNvPr>
          <p:cNvSpPr txBox="1"/>
          <p:nvPr/>
        </p:nvSpPr>
        <p:spPr>
          <a:xfrm>
            <a:off x="1664147" y="1522913"/>
            <a:ext cx="4048995" cy="564898"/>
          </a:xfrm>
          <a:prstGeom prst="rect">
            <a:avLst/>
          </a:prstGeom>
          <a:noFill/>
        </p:spPr>
        <p:txBody>
          <a:bodyPr wrap="square" rtlCol="0">
            <a:spAutoFit/>
          </a:bodyPr>
          <a:lstStyle/>
          <a:p>
            <a:pPr marL="0" marR="0" lvl="0" indent="0" algn="l" defTabSz="1216025" rtl="0" eaLnBrk="1" fontAlgn="auto" latinLnBrk="0" hangingPunct="1">
              <a:lnSpc>
                <a:spcPct val="120000"/>
              </a:lnSpc>
              <a:spcBef>
                <a:spcPct val="20000"/>
              </a:spcBef>
              <a:spcAft>
                <a:spcPts val="0"/>
              </a:spcAft>
              <a:buClrTx/>
              <a:buSzTx/>
              <a:buFontTx/>
              <a:buNone/>
              <a:tabLst/>
              <a:defRPr/>
            </a:pPr>
            <a:r>
              <a:rPr kumimoji="0" lang="en-US" altLang="zh-CN" sz="2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charset="-122"/>
                <a:cs typeface="+mn-cs"/>
                <a:sym typeface="Arial" panose="020B0604020202020204" pitchFamily="34" charset="0"/>
              </a:rPr>
              <a:t>【</a:t>
            </a:r>
            <a:r>
              <a:rPr kumimoji="0" lang="zh-CN" altLang="en-US" sz="2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charset="-122"/>
                <a:cs typeface="+mn-cs"/>
                <a:sym typeface="Arial" panose="020B0604020202020204" pitchFamily="34" charset="0"/>
              </a:rPr>
              <a:t>三维图形引擎</a:t>
            </a:r>
            <a:r>
              <a:rPr kumimoji="0" lang="en-US" altLang="zh-CN" sz="2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charset="-122"/>
                <a:cs typeface="+mn-cs"/>
                <a:sym typeface="Arial" panose="020B0604020202020204" pitchFamily="34" charset="0"/>
              </a:rPr>
              <a:t>】 </a:t>
            </a:r>
          </a:p>
        </p:txBody>
      </p:sp>
      <p:grpSp>
        <p:nvGrpSpPr>
          <p:cNvPr id="8" name="Group 43">
            <a:extLst>
              <a:ext uri="{FF2B5EF4-FFF2-40B4-BE49-F238E27FC236}">
                <a16:creationId xmlns:a16="http://schemas.microsoft.com/office/drawing/2014/main" id="{5FECDB8D-CDE1-126E-65A2-1D92BDDC10F7}"/>
              </a:ext>
            </a:extLst>
          </p:cNvPr>
          <p:cNvGrpSpPr/>
          <p:nvPr/>
        </p:nvGrpSpPr>
        <p:grpSpPr>
          <a:xfrm>
            <a:off x="580448" y="1536857"/>
            <a:ext cx="608330" cy="591185"/>
            <a:chOff x="860271" y="1518068"/>
            <a:chExt cx="493370" cy="479245"/>
          </a:xfrm>
        </p:grpSpPr>
        <p:sp>
          <p:nvSpPr>
            <p:cNvPr id="9" name="Rounded Rectangle 44">
              <a:extLst>
                <a:ext uri="{FF2B5EF4-FFF2-40B4-BE49-F238E27FC236}">
                  <a16:creationId xmlns:a16="http://schemas.microsoft.com/office/drawing/2014/main" id="{23876E46-A569-3B3B-0BB7-3E3FBB2BC38D}"/>
                </a:ext>
              </a:extLst>
            </p:cNvPr>
            <p:cNvSpPr/>
            <p:nvPr/>
          </p:nvSpPr>
          <p:spPr>
            <a:xfrm>
              <a:off x="860271" y="1518068"/>
              <a:ext cx="493370" cy="479245"/>
            </a:xfrm>
            <a:prstGeom prst="roundRect">
              <a:avLst/>
            </a:prstGeom>
            <a:solidFill>
              <a:srgbClr val="C473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ontAwesome" pitchFamily="2" charset="0"/>
                <a:ea typeface="+mn-ea"/>
                <a:cs typeface="+mn-cs"/>
              </a:endParaRPr>
            </a:p>
          </p:txBody>
        </p:sp>
        <p:sp>
          <p:nvSpPr>
            <p:cNvPr id="10" name="Freeform 6">
              <a:extLst>
                <a:ext uri="{FF2B5EF4-FFF2-40B4-BE49-F238E27FC236}">
                  <a16:creationId xmlns:a16="http://schemas.microsoft.com/office/drawing/2014/main" id="{479562BD-83C8-84CC-F026-E481604F89A6}"/>
                </a:ext>
              </a:extLst>
            </p:cNvPr>
            <p:cNvSpPr/>
            <p:nvPr/>
          </p:nvSpPr>
          <p:spPr>
            <a:xfrm>
              <a:off x="997419" y="1671965"/>
              <a:ext cx="219075" cy="171450"/>
            </a:xfrm>
            <a:custGeom>
              <a:avLst/>
              <a:gdLst/>
              <a:ahLst/>
              <a:cxnLst>
                <a:cxn ang="0">
                  <a:pos x="64" y="48"/>
                </a:cxn>
                <a:cxn ang="0">
                  <a:pos x="61" y="50"/>
                </a:cxn>
                <a:cxn ang="0">
                  <a:pos x="2" y="50"/>
                </a:cxn>
                <a:cxn ang="0">
                  <a:pos x="0" y="48"/>
                </a:cxn>
                <a:cxn ang="0">
                  <a:pos x="0" y="43"/>
                </a:cxn>
                <a:cxn ang="0">
                  <a:pos x="2" y="41"/>
                </a:cxn>
                <a:cxn ang="0">
                  <a:pos x="61" y="41"/>
                </a:cxn>
                <a:cxn ang="0">
                  <a:pos x="64" y="43"/>
                </a:cxn>
                <a:cxn ang="0">
                  <a:pos x="64" y="48"/>
                </a:cxn>
                <a:cxn ang="0">
                  <a:pos x="59" y="20"/>
                </a:cxn>
                <a:cxn ang="0">
                  <a:pos x="57" y="23"/>
                </a:cxn>
                <a:cxn ang="0">
                  <a:pos x="7" y="23"/>
                </a:cxn>
                <a:cxn ang="0">
                  <a:pos x="4" y="20"/>
                </a:cxn>
                <a:cxn ang="0">
                  <a:pos x="4" y="16"/>
                </a:cxn>
                <a:cxn ang="0">
                  <a:pos x="7" y="13"/>
                </a:cxn>
                <a:cxn ang="0">
                  <a:pos x="57" y="13"/>
                </a:cxn>
                <a:cxn ang="0">
                  <a:pos x="59" y="16"/>
                </a:cxn>
                <a:cxn ang="0">
                  <a:pos x="59" y="20"/>
                </a:cxn>
                <a:cxn ang="0">
                  <a:pos x="50" y="34"/>
                </a:cxn>
                <a:cxn ang="0">
                  <a:pos x="48" y="36"/>
                </a:cxn>
                <a:cxn ang="0">
                  <a:pos x="16" y="36"/>
                </a:cxn>
                <a:cxn ang="0">
                  <a:pos x="13" y="34"/>
                </a:cxn>
                <a:cxn ang="0">
                  <a:pos x="13" y="29"/>
                </a:cxn>
                <a:cxn ang="0">
                  <a:pos x="16" y="27"/>
                </a:cxn>
                <a:cxn ang="0">
                  <a:pos x="48" y="27"/>
                </a:cxn>
                <a:cxn ang="0">
                  <a:pos x="50" y="29"/>
                </a:cxn>
                <a:cxn ang="0">
                  <a:pos x="50" y="34"/>
                </a:cxn>
                <a:cxn ang="0">
                  <a:pos x="45" y="7"/>
                </a:cxn>
                <a:cxn ang="0">
                  <a:pos x="43" y="9"/>
                </a:cxn>
                <a:cxn ang="0">
                  <a:pos x="20" y="9"/>
                </a:cxn>
                <a:cxn ang="0">
                  <a:pos x="18" y="7"/>
                </a:cxn>
                <a:cxn ang="0">
                  <a:pos x="18" y="2"/>
                </a:cxn>
                <a:cxn ang="0">
                  <a:pos x="20" y="0"/>
                </a:cxn>
                <a:cxn ang="0">
                  <a:pos x="43" y="0"/>
                </a:cxn>
                <a:cxn ang="0">
                  <a:pos x="45" y="2"/>
                </a:cxn>
                <a:cxn ang="0">
                  <a:pos x="45" y="7"/>
                </a:cxn>
              </a:cxnLst>
              <a:rect l="0" t="0" r="r" b="b"/>
              <a:pathLst>
                <a:path w="64" h="5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chemeClr val="bg1"/>
            </a:solid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等线" panose="020F0502020204030204"/>
                <a:ea typeface="+mn-ea"/>
                <a:cs typeface="+mn-cs"/>
              </a:endParaRPr>
            </a:p>
          </p:txBody>
        </p:sp>
      </p:grpSp>
      <p:sp>
        <p:nvSpPr>
          <p:cNvPr id="13" name="文本框 3">
            <a:extLst>
              <a:ext uri="{FF2B5EF4-FFF2-40B4-BE49-F238E27FC236}">
                <a16:creationId xmlns:a16="http://schemas.microsoft.com/office/drawing/2014/main" id="{C57FDB15-6DF3-1909-8D82-ED46AEBC5C76}"/>
              </a:ext>
            </a:extLst>
          </p:cNvPr>
          <p:cNvSpPr txBox="1"/>
          <p:nvPr/>
        </p:nvSpPr>
        <p:spPr>
          <a:xfrm>
            <a:off x="909319" y="840056"/>
            <a:ext cx="10172734" cy="395686"/>
          </a:xfrm>
          <a:prstGeom prst="rect">
            <a:avLst/>
          </a:prstGeom>
          <a:noFill/>
        </p:spPr>
        <p:txBody>
          <a:bodyPr wrap="square" rtlCol="0">
            <a:spAutoFit/>
          </a:bodyPr>
          <a:lstStyle>
            <a:defPPr>
              <a:defRPr lang="zh-CN"/>
            </a:defPPr>
            <a:lvl1pPr>
              <a:lnSpc>
                <a:spcPct val="120000"/>
              </a:lnSpc>
              <a:defRPr sz="3200" b="1" spc="200">
                <a:solidFill>
                  <a:schemeClr val="tx1">
                    <a:lumMod val="65000"/>
                    <a:lumOff val="35000"/>
                  </a:schemeClr>
                </a:solidFill>
              </a:defRPr>
            </a:lvl1p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200" normalizeH="0" baseline="0" noProof="0" dirty="0">
                <a:ln>
                  <a:noFill/>
                </a:ln>
                <a:gradFill>
                  <a:gsLst>
                    <a:gs pos="0">
                      <a:srgbClr val="C473EB"/>
                    </a:gs>
                    <a:gs pos="100000">
                      <a:srgbClr val="7E85E8"/>
                    </a:gs>
                  </a:gsLst>
                  <a:lin ang="0" scaled="1"/>
                  <a:tileRect/>
                </a:gradFill>
                <a:effectLst/>
                <a:uLnTx/>
                <a:uFillTx/>
                <a:latin typeface="Century Gothic"/>
                <a:ea typeface="微软雅黑"/>
                <a:cs typeface="+mn-cs"/>
              </a:rPr>
              <a:t>三维图形引擎与智能工厂建设</a:t>
            </a:r>
          </a:p>
        </p:txBody>
      </p:sp>
      <p:pic>
        <p:nvPicPr>
          <p:cNvPr id="12" name="图片 11">
            <a:extLst>
              <a:ext uri="{FF2B5EF4-FFF2-40B4-BE49-F238E27FC236}">
                <a16:creationId xmlns:a16="http://schemas.microsoft.com/office/drawing/2014/main" id="{70E189E4-1977-B1EA-0609-6981923AA53E}"/>
              </a:ext>
            </a:extLst>
          </p:cNvPr>
          <p:cNvPicPr>
            <a:picLocks noChangeAspect="1"/>
          </p:cNvPicPr>
          <p:nvPr/>
        </p:nvPicPr>
        <p:blipFill>
          <a:blip r:embed="rId3"/>
          <a:stretch>
            <a:fillRect/>
          </a:stretch>
        </p:blipFill>
        <p:spPr>
          <a:xfrm>
            <a:off x="6694003" y="3182993"/>
            <a:ext cx="4485032" cy="2498337"/>
          </a:xfrm>
          <a:prstGeom prst="rect">
            <a:avLst/>
          </a:prstGeom>
        </p:spPr>
      </p:pic>
    </p:spTree>
    <p:extLst>
      <p:ext uri="{BB962C8B-B14F-4D97-AF65-F5344CB8AC3E}">
        <p14:creationId xmlns:p14="http://schemas.microsoft.com/office/powerpoint/2010/main" val="127505920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rLst="">
                                      <p:cBhvr>
                                        <p:cTn id="9" dur="500"/>
                                        <p:tgtEl>
                                          <p:spTgt spid="4"/>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rLst="">
                                      <p:cBhvr>
                                        <p:cTn id="13" dur="500"/>
                                        <p:tgtEl>
                                          <p:spTgt spid="2"/>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rLs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9" name="矩形 8"/>
          <p:cNvSpPr/>
          <p:nvPr/>
        </p:nvSpPr>
        <p:spPr>
          <a:xfrm>
            <a:off x="847466" y="2654922"/>
            <a:ext cx="4791334" cy="1148606"/>
          </a:xfrm>
          <a:prstGeom prst="rect">
            <a:avLst/>
          </a:prstGeom>
          <a:noFill/>
        </p:spPr>
        <p:txBody>
          <a:bodyPr wrap="square" rtlCol="0" anchor="ctr">
            <a:normAutofit fontScale="77500" lnSpcReduction="20000"/>
          </a:bodyPr>
          <a:lstStyle/>
          <a:p>
            <a:pPr>
              <a:lnSpc>
                <a:spcPct val="120000"/>
              </a:lnSpc>
            </a:pPr>
            <a:r>
              <a:rPr lang="zh-CN" altLang="en-US" sz="4400" b="1" spc="200" dirty="0">
                <a:solidFill>
                  <a:schemeClr val="tx1">
                    <a:lumMod val="65000"/>
                    <a:lumOff val="35000"/>
                  </a:schemeClr>
                </a:solidFill>
              </a:rPr>
              <a:t>对行业发展前景的认识</a:t>
            </a:r>
            <a:endParaRPr lang="en-US" altLang="zh-CN" sz="4400" b="1" spc="200" dirty="0">
              <a:solidFill>
                <a:schemeClr val="tx1">
                  <a:lumMod val="65000"/>
                  <a:lumOff val="35000"/>
                </a:schemeClr>
              </a:solidFill>
            </a:endParaRPr>
          </a:p>
        </p:txBody>
      </p:sp>
      <p:sp>
        <p:nvSpPr>
          <p:cNvPr id="11" name="文本框 10"/>
          <p:cNvSpPr txBox="1"/>
          <p:nvPr/>
        </p:nvSpPr>
        <p:spPr>
          <a:xfrm>
            <a:off x="1196601" y="2136244"/>
            <a:ext cx="3295028" cy="518678"/>
          </a:xfrm>
          <a:prstGeom prst="rect">
            <a:avLst/>
          </a:prstGeom>
          <a:noFill/>
        </p:spPr>
        <p:txBody>
          <a:bodyPr wrap="square" rtlCol="0">
            <a:spAutoFit/>
          </a:bodyPr>
          <a:lstStyle/>
          <a:p>
            <a:r>
              <a:rPr lang="en-US" altLang="zh-CN" sz="2800" b="1" dirty="0">
                <a:gradFill flip="none" rotWithShape="1">
                  <a:gsLst>
                    <a:gs pos="0">
                      <a:srgbClr val="C473EB"/>
                    </a:gs>
                    <a:gs pos="100000">
                      <a:srgbClr val="7E85E8"/>
                    </a:gs>
                  </a:gsLst>
                  <a:lin ang="0" scaled="1"/>
                  <a:tileRect/>
                </a:gradFill>
              </a:rPr>
              <a:t>Part 5</a:t>
            </a:r>
          </a:p>
        </p:txBody>
      </p:sp>
      <p:sp>
        <p:nvSpPr>
          <p:cNvPr id="12" name="矩形: 圆角 11"/>
          <p:cNvSpPr/>
          <p:nvPr/>
        </p:nvSpPr>
        <p:spPr>
          <a:xfrm>
            <a:off x="1274679" y="4102828"/>
            <a:ext cx="1590675" cy="374631"/>
          </a:xfrm>
          <a:prstGeom prst="roundRect">
            <a:avLst>
              <a:gd name="adj" fmla="val 50000"/>
            </a:avLst>
          </a:prstGeom>
          <a:solidFill>
            <a:srgbClr val="F9B48D"/>
          </a:solidFill>
          <a:ln>
            <a:noFill/>
          </a:ln>
          <a:effectLst>
            <a:outerShdw blurRad="127000" algn="ctr" rotWithShape="0">
              <a:srgbClr val="F9B48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lumMod val="95000"/>
                  </a:schemeClr>
                </a:solidFill>
              </a:rPr>
              <a:t>第</a:t>
            </a:r>
            <a:r>
              <a:rPr lang="en-US" altLang="zh-CN" sz="1400" b="1" dirty="0">
                <a:solidFill>
                  <a:schemeClr val="bg1">
                    <a:lumMod val="95000"/>
                  </a:schemeClr>
                </a:solidFill>
              </a:rPr>
              <a:t>5</a:t>
            </a:r>
            <a:r>
              <a:rPr lang="zh-CN" altLang="en-US" sz="1400" b="1" dirty="0">
                <a:solidFill>
                  <a:schemeClr val="bg1">
                    <a:lumMod val="95000"/>
                  </a:schemeClr>
                </a:solidFill>
              </a:rPr>
              <a:t>部分</a:t>
            </a:r>
          </a:p>
        </p:txBody>
      </p:sp>
      <p:pic>
        <p:nvPicPr>
          <p:cNvPr id="14" name="Picture 8" descr="http://img.hb.aicdn.com/ebf830080095eefe82f4a5f85a61d138b6f314501467e-zaM9do"/>
          <p:cNvPicPr/>
          <p:nvPr/>
        </p:nvPicPr>
        <p:blipFill>
          <a:blip r:embed="rId3"/>
          <a:srcRect/>
          <a:stretch>
            <a:fillRect/>
          </a:stretch>
        </p:blipFill>
        <p:spPr>
          <a:xfrm>
            <a:off x="5784351" y="1557331"/>
            <a:ext cx="5455441" cy="4052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49504"/>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sp>
        <p:nvSpPr>
          <p:cNvPr id="2" name="文本框 3">
            <a:extLst>
              <a:ext uri="{FF2B5EF4-FFF2-40B4-BE49-F238E27FC236}">
                <a16:creationId xmlns:a16="http://schemas.microsoft.com/office/drawing/2014/main" id="{77F17A70-6CC2-EABE-09CF-FE117B7C78CD}"/>
              </a:ext>
            </a:extLst>
          </p:cNvPr>
          <p:cNvSpPr txBox="1"/>
          <p:nvPr/>
        </p:nvSpPr>
        <p:spPr>
          <a:xfrm>
            <a:off x="909319" y="840056"/>
            <a:ext cx="10172734" cy="391967"/>
          </a:xfrm>
          <a:prstGeom prst="rect">
            <a:avLst/>
          </a:prstGeom>
          <a:noFill/>
        </p:spPr>
        <p:txBody>
          <a:bodyPr wrap="square" rtlCol="0">
            <a:spAutoFit/>
          </a:bodyPr>
          <a:lstStyle>
            <a:defPPr>
              <a:defRPr lang="zh-CN"/>
            </a:defPPr>
            <a:lvl1pPr>
              <a:lnSpc>
                <a:spcPct val="120000"/>
              </a:lnSpc>
              <a:defRPr sz="3200" b="1" spc="200">
                <a:solidFill>
                  <a:schemeClr val="tx1">
                    <a:lumMod val="65000"/>
                    <a:lumOff val="35000"/>
                  </a:schemeClr>
                </a:solidFill>
              </a:defRPr>
            </a:lvl1p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200" normalizeH="0" baseline="0" noProof="0" dirty="0">
                <a:ln>
                  <a:noFill/>
                </a:ln>
                <a:gradFill>
                  <a:gsLst>
                    <a:gs pos="0">
                      <a:srgbClr val="C473EB"/>
                    </a:gs>
                    <a:gs pos="100000">
                      <a:srgbClr val="7E85E8"/>
                    </a:gs>
                  </a:gsLst>
                  <a:lin ang="0" scaled="1"/>
                  <a:tileRect/>
                </a:gradFill>
                <a:effectLst/>
                <a:uLnTx/>
                <a:uFillTx/>
                <a:latin typeface="Century Gothic"/>
                <a:ea typeface="微软雅黑"/>
                <a:cs typeface="+mn-cs"/>
              </a:rPr>
              <a:t>对行业发展前景的认识</a:t>
            </a:r>
            <a:endParaRPr kumimoji="0" lang="en-US" altLang="zh-CN" sz="1800" b="1" i="0" u="none" strike="noStrike" kern="1200" cap="none" spc="200" normalizeH="0" baseline="0" noProof="0" dirty="0">
              <a:ln>
                <a:noFill/>
              </a:ln>
              <a:gradFill>
                <a:gsLst>
                  <a:gs pos="0">
                    <a:srgbClr val="C473EB"/>
                  </a:gs>
                  <a:gs pos="100000">
                    <a:srgbClr val="7E85E8"/>
                  </a:gs>
                </a:gsLst>
                <a:lin ang="0" scaled="1"/>
                <a:tileRect/>
              </a:gradFill>
              <a:effectLst/>
              <a:uLnTx/>
              <a:uFillTx/>
              <a:latin typeface="Century Gothic"/>
              <a:ea typeface="微软雅黑"/>
              <a:cs typeface="+mn-cs"/>
            </a:endParaRPr>
          </a:p>
        </p:txBody>
      </p:sp>
      <p:pic>
        <p:nvPicPr>
          <p:cNvPr id="4" name="图片 3">
            <a:extLst>
              <a:ext uri="{FF2B5EF4-FFF2-40B4-BE49-F238E27FC236}">
                <a16:creationId xmlns:a16="http://schemas.microsoft.com/office/drawing/2014/main" id="{1B8789CA-B157-EA10-C4CB-C0015EDB456A}"/>
              </a:ext>
            </a:extLst>
          </p:cNvPr>
          <p:cNvPicPr>
            <a:picLocks noChangeAspect="1"/>
          </p:cNvPicPr>
          <p:nvPr/>
        </p:nvPicPr>
        <p:blipFill>
          <a:blip r:embed="rId3"/>
          <a:stretch>
            <a:fillRect/>
          </a:stretch>
        </p:blipFill>
        <p:spPr>
          <a:xfrm>
            <a:off x="6913281" y="3105517"/>
            <a:ext cx="4195037" cy="3321694"/>
          </a:xfrm>
          <a:prstGeom prst="rect">
            <a:avLst/>
          </a:prstGeom>
        </p:spPr>
      </p:pic>
      <p:pic>
        <p:nvPicPr>
          <p:cNvPr id="6" name="图片 5">
            <a:extLst>
              <a:ext uri="{FF2B5EF4-FFF2-40B4-BE49-F238E27FC236}">
                <a16:creationId xmlns:a16="http://schemas.microsoft.com/office/drawing/2014/main" id="{AB8FEFA1-D910-BB71-97D8-EB2A5BA018A8}"/>
              </a:ext>
            </a:extLst>
          </p:cNvPr>
          <p:cNvPicPr>
            <a:picLocks noChangeAspect="1"/>
          </p:cNvPicPr>
          <p:nvPr/>
        </p:nvPicPr>
        <p:blipFill>
          <a:blip r:embed="rId4"/>
          <a:stretch>
            <a:fillRect/>
          </a:stretch>
        </p:blipFill>
        <p:spPr>
          <a:xfrm>
            <a:off x="6939544" y="1913304"/>
            <a:ext cx="4142509" cy="1192213"/>
          </a:xfrm>
          <a:prstGeom prst="rect">
            <a:avLst/>
          </a:prstGeom>
          <a:solidFill>
            <a:schemeClr val="bg1"/>
          </a:solidFill>
        </p:spPr>
      </p:pic>
      <p:sp>
        <p:nvSpPr>
          <p:cNvPr id="8" name="六边形 7">
            <a:extLst>
              <a:ext uri="{FF2B5EF4-FFF2-40B4-BE49-F238E27FC236}">
                <a16:creationId xmlns:a16="http://schemas.microsoft.com/office/drawing/2014/main" id="{683A01AD-0030-0201-CE68-680D3E10F043}"/>
              </a:ext>
            </a:extLst>
          </p:cNvPr>
          <p:cNvSpPr/>
          <p:nvPr/>
        </p:nvSpPr>
        <p:spPr>
          <a:xfrm rot="5400000">
            <a:off x="960246" y="2401123"/>
            <a:ext cx="4275598" cy="3405109"/>
          </a:xfrm>
          <a:prstGeom prst="hexagon">
            <a:avLst>
              <a:gd name="adj" fmla="val 10635"/>
              <a:gd name="vf" fmla="val 115470"/>
            </a:avLst>
          </a:prstGeom>
          <a:noFill/>
          <a:ln w="6350">
            <a:solidFill>
              <a:srgbClr val="B7B7C5"/>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solidFill>
                <a:schemeClr val="tx1">
                  <a:lumMod val="50000"/>
                  <a:lumOff val="50000"/>
                </a:schemeClr>
              </a:solidFill>
            </a:endParaRPr>
          </a:p>
        </p:txBody>
      </p:sp>
      <p:sp>
        <p:nvSpPr>
          <p:cNvPr id="9" name="矩形 8">
            <a:extLst>
              <a:ext uri="{FF2B5EF4-FFF2-40B4-BE49-F238E27FC236}">
                <a16:creationId xmlns:a16="http://schemas.microsoft.com/office/drawing/2014/main" id="{84CC04BA-2148-AB77-2B68-A3CE0B4CA66E}"/>
              </a:ext>
            </a:extLst>
          </p:cNvPr>
          <p:cNvSpPr/>
          <p:nvPr/>
        </p:nvSpPr>
        <p:spPr>
          <a:xfrm>
            <a:off x="1410534" y="2399194"/>
            <a:ext cx="3390066" cy="3439519"/>
          </a:xfrm>
          <a:prstGeom prst="rect">
            <a:avLst/>
          </a:prstGeom>
        </p:spPr>
        <p:txBody>
          <a:bodyPr wrap="square" lIns="121908" tIns="60954" rIns="121908" bIns="60954">
            <a:spAutoFit/>
          </a:bodyPr>
          <a:lstStyle/>
          <a:p>
            <a:pPr algn="ctr">
              <a:lnSpc>
                <a:spcPct val="130000"/>
              </a:lnSpc>
              <a:spcAft>
                <a:spcPts val="800"/>
              </a:spcAft>
            </a:pPr>
            <a:r>
              <a:rPr lang="en-US" altLang="zh-CN" b="1" dirty="0">
                <a:solidFill>
                  <a:schemeClr val="tx1">
                    <a:lumMod val="85000"/>
                    <a:lumOff val="15000"/>
                  </a:schemeClr>
                </a:solidFill>
                <a:latin typeface="思源等宽 L"/>
                <a:ea typeface="微软雅黑" panose="020B0503020204020204" pitchFamily="34" charset="-122"/>
              </a:rPr>
              <a:t> </a:t>
            </a:r>
          </a:p>
          <a:p>
            <a:pPr algn="ctr">
              <a:lnSpc>
                <a:spcPct val="130000"/>
              </a:lnSpc>
              <a:spcAft>
                <a:spcPts val="800"/>
              </a:spcAft>
            </a:pPr>
            <a:r>
              <a:rPr lang="zh-CN" altLang="en-US" sz="1600" dirty="0">
                <a:solidFill>
                  <a:schemeClr val="tx1">
                    <a:lumMod val="85000"/>
                    <a:lumOff val="15000"/>
                  </a:schemeClr>
                </a:solidFill>
                <a:latin typeface="思源等宽 L"/>
                <a:ea typeface="微软雅黑" panose="020B0503020204020204" pitchFamily="34" charset="-122"/>
              </a:rPr>
              <a:t>计算机行业在当前的互联网时代被赋予了更多的含义，行业规模逐渐庞大且生态体系逐渐完善，计算机行业在产业互联网时代也将随着物联网、大数据和人工智能的发展而开辟出新的发展空间，从当前计算机行业的这些发展基本面来看，未来计算机行业的发展前景还是非常广阔的。</a:t>
            </a:r>
            <a:endParaRPr lang="en-US" altLang="zh-CN" sz="1600" dirty="0">
              <a:solidFill>
                <a:schemeClr val="tx1">
                  <a:lumMod val="85000"/>
                  <a:lumOff val="15000"/>
                </a:schemeClr>
              </a:solidFill>
              <a:latin typeface="思源等宽 L"/>
              <a:ea typeface="微软雅黑" panose="020B0503020204020204" pitchFamily="34" charset="-122"/>
            </a:endParaRPr>
          </a:p>
        </p:txBody>
      </p:sp>
      <p:grpSp>
        <p:nvGrpSpPr>
          <p:cNvPr id="10" name="组合 9">
            <a:extLst>
              <a:ext uri="{FF2B5EF4-FFF2-40B4-BE49-F238E27FC236}">
                <a16:creationId xmlns:a16="http://schemas.microsoft.com/office/drawing/2014/main" id="{AC1579FA-CAFF-3152-4F90-2C3F55C83EF6}"/>
              </a:ext>
            </a:extLst>
          </p:cNvPr>
          <p:cNvGrpSpPr/>
          <p:nvPr/>
        </p:nvGrpSpPr>
        <p:grpSpPr>
          <a:xfrm>
            <a:off x="2782686" y="1687496"/>
            <a:ext cx="645761" cy="556764"/>
            <a:chOff x="3330915" y="1354021"/>
            <a:chExt cx="484384" cy="417573"/>
          </a:xfrm>
        </p:grpSpPr>
        <p:sp>
          <p:nvSpPr>
            <p:cNvPr id="11" name="六边形 10">
              <a:extLst>
                <a:ext uri="{FF2B5EF4-FFF2-40B4-BE49-F238E27FC236}">
                  <a16:creationId xmlns:a16="http://schemas.microsoft.com/office/drawing/2014/main" id="{4088379D-ACFD-98B6-1E31-0F32FCEFA2CE}"/>
                </a:ext>
              </a:extLst>
            </p:cNvPr>
            <p:cNvSpPr/>
            <p:nvPr/>
          </p:nvSpPr>
          <p:spPr>
            <a:xfrm>
              <a:off x="3330915" y="1354021"/>
              <a:ext cx="484384" cy="417573"/>
            </a:xfrm>
            <a:prstGeom prst="hexagon">
              <a:avLst/>
            </a:prstGeom>
            <a:solidFill>
              <a:srgbClr val="C473EB"/>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endParaRPr>
            </a:p>
          </p:txBody>
        </p:sp>
        <p:sp>
          <p:nvSpPr>
            <p:cNvPr id="12" name="Freeform 13">
              <a:extLst>
                <a:ext uri="{FF2B5EF4-FFF2-40B4-BE49-F238E27FC236}">
                  <a16:creationId xmlns:a16="http://schemas.microsoft.com/office/drawing/2014/main" id="{4842C21C-8FDD-E848-3175-D70ACDF55FC8}"/>
                </a:ext>
              </a:extLst>
            </p:cNvPr>
            <p:cNvSpPr/>
            <p:nvPr/>
          </p:nvSpPr>
          <p:spPr>
            <a:xfrm>
              <a:off x="3484266" y="1433038"/>
              <a:ext cx="177682" cy="259539"/>
            </a:xfrm>
            <a:custGeom>
              <a:avLst/>
              <a:gdLst>
                <a:gd name="T0" fmla="*/ 366 w 916"/>
                <a:gd name="T1" fmla="*/ 10 h 1338"/>
                <a:gd name="T2" fmla="*/ 202 w 916"/>
                <a:gd name="T3" fmla="*/ 80 h 1338"/>
                <a:gd name="T4" fmla="*/ 80 w 916"/>
                <a:gd name="T5" fmla="*/ 204 h 1338"/>
                <a:gd name="T6" fmla="*/ 10 w 916"/>
                <a:gd name="T7" fmla="*/ 366 h 1338"/>
                <a:gd name="T8" fmla="*/ 2 w 916"/>
                <a:gd name="T9" fmla="*/ 484 h 1338"/>
                <a:gd name="T10" fmla="*/ 18 w 916"/>
                <a:gd name="T11" fmla="*/ 592 h 1338"/>
                <a:gd name="T12" fmla="*/ 44 w 916"/>
                <a:gd name="T13" fmla="*/ 676 h 1338"/>
                <a:gd name="T14" fmla="*/ 118 w 916"/>
                <a:gd name="T15" fmla="*/ 910 h 1338"/>
                <a:gd name="T16" fmla="*/ 126 w 916"/>
                <a:gd name="T17" fmla="*/ 1012 h 1338"/>
                <a:gd name="T18" fmla="*/ 142 w 916"/>
                <a:gd name="T19" fmla="*/ 1150 h 1338"/>
                <a:gd name="T20" fmla="*/ 174 w 916"/>
                <a:gd name="T21" fmla="*/ 1190 h 1338"/>
                <a:gd name="T22" fmla="*/ 204 w 916"/>
                <a:gd name="T23" fmla="*/ 1222 h 1338"/>
                <a:gd name="T24" fmla="*/ 240 w 916"/>
                <a:gd name="T25" fmla="*/ 1280 h 1338"/>
                <a:gd name="T26" fmla="*/ 308 w 916"/>
                <a:gd name="T27" fmla="*/ 1324 h 1338"/>
                <a:gd name="T28" fmla="*/ 398 w 916"/>
                <a:gd name="T29" fmla="*/ 1338 h 1338"/>
                <a:gd name="T30" fmla="*/ 568 w 916"/>
                <a:gd name="T31" fmla="*/ 1334 h 1338"/>
                <a:gd name="T32" fmla="*/ 646 w 916"/>
                <a:gd name="T33" fmla="*/ 1306 h 1338"/>
                <a:gd name="T34" fmla="*/ 694 w 916"/>
                <a:gd name="T35" fmla="*/ 1260 h 1338"/>
                <a:gd name="T36" fmla="*/ 720 w 916"/>
                <a:gd name="T37" fmla="*/ 1202 h 1338"/>
                <a:gd name="T38" fmla="*/ 762 w 916"/>
                <a:gd name="T39" fmla="*/ 1172 h 1338"/>
                <a:gd name="T40" fmla="*/ 788 w 916"/>
                <a:gd name="T41" fmla="*/ 1096 h 1338"/>
                <a:gd name="T42" fmla="*/ 792 w 916"/>
                <a:gd name="T43" fmla="*/ 976 h 1338"/>
                <a:gd name="T44" fmla="*/ 816 w 916"/>
                <a:gd name="T45" fmla="*/ 840 h 1338"/>
                <a:gd name="T46" fmla="*/ 884 w 916"/>
                <a:gd name="T47" fmla="*/ 648 h 1338"/>
                <a:gd name="T48" fmla="*/ 910 w 916"/>
                <a:gd name="T49" fmla="*/ 538 h 1338"/>
                <a:gd name="T50" fmla="*/ 916 w 916"/>
                <a:gd name="T51" fmla="*/ 460 h 1338"/>
                <a:gd name="T52" fmla="*/ 880 w 916"/>
                <a:gd name="T53" fmla="*/ 280 h 1338"/>
                <a:gd name="T54" fmla="*/ 782 w 916"/>
                <a:gd name="T55" fmla="*/ 136 h 1338"/>
                <a:gd name="T56" fmla="*/ 636 w 916"/>
                <a:gd name="T57" fmla="*/ 38 h 1338"/>
                <a:gd name="T58" fmla="*/ 458 w 916"/>
                <a:gd name="T59" fmla="*/ 0 h 1338"/>
                <a:gd name="T60" fmla="*/ 620 w 916"/>
                <a:gd name="T61" fmla="*/ 1164 h 1338"/>
                <a:gd name="T62" fmla="*/ 600 w 916"/>
                <a:gd name="T63" fmla="*/ 1206 h 1338"/>
                <a:gd name="T64" fmla="*/ 568 w 916"/>
                <a:gd name="T65" fmla="*/ 1224 h 1338"/>
                <a:gd name="T66" fmla="*/ 398 w 916"/>
                <a:gd name="T67" fmla="*/ 1232 h 1338"/>
                <a:gd name="T68" fmla="*/ 344 w 916"/>
                <a:gd name="T69" fmla="*/ 1222 h 1338"/>
                <a:gd name="T70" fmla="*/ 306 w 916"/>
                <a:gd name="T71" fmla="*/ 1190 h 1338"/>
                <a:gd name="T72" fmla="*/ 298 w 916"/>
                <a:gd name="T73" fmla="*/ 1158 h 1338"/>
                <a:gd name="T74" fmla="*/ 620 w 916"/>
                <a:gd name="T75" fmla="*/ 1158 h 1338"/>
                <a:gd name="T76" fmla="*/ 238 w 916"/>
                <a:gd name="T77" fmla="*/ 1104 h 1338"/>
                <a:gd name="T78" fmla="*/ 686 w 916"/>
                <a:gd name="T79" fmla="*/ 1046 h 1338"/>
                <a:gd name="T80" fmla="*/ 686 w 916"/>
                <a:gd name="T81" fmla="*/ 992 h 1338"/>
                <a:gd name="T82" fmla="*/ 688 w 916"/>
                <a:gd name="T83" fmla="*/ 934 h 1338"/>
                <a:gd name="T84" fmla="*/ 774 w 916"/>
                <a:gd name="T85" fmla="*/ 638 h 1338"/>
                <a:gd name="T86" fmla="*/ 706 w 916"/>
                <a:gd name="T87" fmla="*/ 834 h 1338"/>
                <a:gd name="T88" fmla="*/ 210 w 916"/>
                <a:gd name="T89" fmla="*/ 834 h 1338"/>
                <a:gd name="T90" fmla="*/ 144 w 916"/>
                <a:gd name="T91" fmla="*/ 638 h 1338"/>
                <a:gd name="T92" fmla="*/ 108 w 916"/>
                <a:gd name="T93" fmla="*/ 460 h 1338"/>
                <a:gd name="T94" fmla="*/ 124 w 916"/>
                <a:gd name="T95" fmla="*/ 354 h 1338"/>
                <a:gd name="T96" fmla="*/ 188 w 916"/>
                <a:gd name="T97" fmla="*/ 236 h 1338"/>
                <a:gd name="T98" fmla="*/ 292 w 916"/>
                <a:gd name="T99" fmla="*/ 150 h 1338"/>
                <a:gd name="T100" fmla="*/ 422 w 916"/>
                <a:gd name="T101" fmla="*/ 110 h 1338"/>
                <a:gd name="T102" fmla="*/ 530 w 916"/>
                <a:gd name="T103" fmla="*/ 114 h 1338"/>
                <a:gd name="T104" fmla="*/ 656 w 916"/>
                <a:gd name="T105" fmla="*/ 168 h 1338"/>
                <a:gd name="T106" fmla="*/ 750 w 916"/>
                <a:gd name="T107" fmla="*/ 262 h 1338"/>
                <a:gd name="T108" fmla="*/ 802 w 916"/>
                <a:gd name="T109" fmla="*/ 388 h 1338"/>
                <a:gd name="T110" fmla="*/ 808 w 916"/>
                <a:gd name="T111" fmla="*/ 502 h 1338"/>
                <a:gd name="T112" fmla="*/ 774 w 916"/>
                <a:gd name="T113" fmla="*/ 638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16" h="1338">
                  <a:moveTo>
                    <a:pt x="458" y="0"/>
                  </a:moveTo>
                  <a:lnTo>
                    <a:pt x="458" y="0"/>
                  </a:lnTo>
                  <a:lnTo>
                    <a:pt x="412" y="4"/>
                  </a:lnTo>
                  <a:lnTo>
                    <a:pt x="366" y="10"/>
                  </a:lnTo>
                  <a:lnTo>
                    <a:pt x="322" y="22"/>
                  </a:lnTo>
                  <a:lnTo>
                    <a:pt x="280" y="38"/>
                  </a:lnTo>
                  <a:lnTo>
                    <a:pt x="240" y="56"/>
                  </a:lnTo>
                  <a:lnTo>
                    <a:pt x="202" y="80"/>
                  </a:lnTo>
                  <a:lnTo>
                    <a:pt x="168" y="106"/>
                  </a:lnTo>
                  <a:lnTo>
                    <a:pt x="136" y="136"/>
                  </a:lnTo>
                  <a:lnTo>
                    <a:pt x="106" y="168"/>
                  </a:lnTo>
                  <a:lnTo>
                    <a:pt x="80" y="204"/>
                  </a:lnTo>
                  <a:lnTo>
                    <a:pt x="56" y="240"/>
                  </a:lnTo>
                  <a:lnTo>
                    <a:pt x="36" y="280"/>
                  </a:lnTo>
                  <a:lnTo>
                    <a:pt x="22" y="322"/>
                  </a:lnTo>
                  <a:lnTo>
                    <a:pt x="10" y="366"/>
                  </a:lnTo>
                  <a:lnTo>
                    <a:pt x="4" y="412"/>
                  </a:lnTo>
                  <a:lnTo>
                    <a:pt x="0" y="460"/>
                  </a:lnTo>
                  <a:lnTo>
                    <a:pt x="0" y="460"/>
                  </a:lnTo>
                  <a:lnTo>
                    <a:pt x="2" y="484"/>
                  </a:lnTo>
                  <a:lnTo>
                    <a:pt x="4" y="512"/>
                  </a:lnTo>
                  <a:lnTo>
                    <a:pt x="6" y="538"/>
                  </a:lnTo>
                  <a:lnTo>
                    <a:pt x="12" y="566"/>
                  </a:lnTo>
                  <a:lnTo>
                    <a:pt x="18" y="592"/>
                  </a:lnTo>
                  <a:lnTo>
                    <a:pt x="26" y="620"/>
                  </a:lnTo>
                  <a:lnTo>
                    <a:pt x="34" y="648"/>
                  </a:lnTo>
                  <a:lnTo>
                    <a:pt x="44" y="676"/>
                  </a:lnTo>
                  <a:lnTo>
                    <a:pt x="44" y="676"/>
                  </a:lnTo>
                  <a:lnTo>
                    <a:pt x="88" y="794"/>
                  </a:lnTo>
                  <a:lnTo>
                    <a:pt x="102" y="840"/>
                  </a:lnTo>
                  <a:lnTo>
                    <a:pt x="112" y="876"/>
                  </a:lnTo>
                  <a:lnTo>
                    <a:pt x="118" y="910"/>
                  </a:lnTo>
                  <a:lnTo>
                    <a:pt x="122" y="942"/>
                  </a:lnTo>
                  <a:lnTo>
                    <a:pt x="124" y="976"/>
                  </a:lnTo>
                  <a:lnTo>
                    <a:pt x="126" y="1012"/>
                  </a:lnTo>
                  <a:lnTo>
                    <a:pt x="126" y="1012"/>
                  </a:lnTo>
                  <a:lnTo>
                    <a:pt x="126" y="1068"/>
                  </a:lnTo>
                  <a:lnTo>
                    <a:pt x="130" y="1096"/>
                  </a:lnTo>
                  <a:lnTo>
                    <a:pt x="134" y="1124"/>
                  </a:lnTo>
                  <a:lnTo>
                    <a:pt x="142" y="1150"/>
                  </a:lnTo>
                  <a:lnTo>
                    <a:pt x="148" y="1160"/>
                  </a:lnTo>
                  <a:lnTo>
                    <a:pt x="156" y="1172"/>
                  </a:lnTo>
                  <a:lnTo>
                    <a:pt x="164" y="1182"/>
                  </a:lnTo>
                  <a:lnTo>
                    <a:pt x="174" y="1190"/>
                  </a:lnTo>
                  <a:lnTo>
                    <a:pt x="184" y="1198"/>
                  </a:lnTo>
                  <a:lnTo>
                    <a:pt x="198" y="1202"/>
                  </a:lnTo>
                  <a:lnTo>
                    <a:pt x="198" y="1202"/>
                  </a:lnTo>
                  <a:lnTo>
                    <a:pt x="204" y="1222"/>
                  </a:lnTo>
                  <a:lnTo>
                    <a:pt x="212" y="1242"/>
                  </a:lnTo>
                  <a:lnTo>
                    <a:pt x="224" y="1260"/>
                  </a:lnTo>
                  <a:lnTo>
                    <a:pt x="240" y="1280"/>
                  </a:lnTo>
                  <a:lnTo>
                    <a:pt x="240" y="1280"/>
                  </a:lnTo>
                  <a:lnTo>
                    <a:pt x="256" y="1294"/>
                  </a:lnTo>
                  <a:lnTo>
                    <a:pt x="272" y="1306"/>
                  </a:lnTo>
                  <a:lnTo>
                    <a:pt x="290" y="1316"/>
                  </a:lnTo>
                  <a:lnTo>
                    <a:pt x="308" y="1324"/>
                  </a:lnTo>
                  <a:lnTo>
                    <a:pt x="328" y="1330"/>
                  </a:lnTo>
                  <a:lnTo>
                    <a:pt x="350" y="1334"/>
                  </a:lnTo>
                  <a:lnTo>
                    <a:pt x="374" y="1338"/>
                  </a:lnTo>
                  <a:lnTo>
                    <a:pt x="398" y="1338"/>
                  </a:lnTo>
                  <a:lnTo>
                    <a:pt x="520" y="1338"/>
                  </a:lnTo>
                  <a:lnTo>
                    <a:pt x="520" y="1338"/>
                  </a:lnTo>
                  <a:lnTo>
                    <a:pt x="544" y="1338"/>
                  </a:lnTo>
                  <a:lnTo>
                    <a:pt x="568" y="1334"/>
                  </a:lnTo>
                  <a:lnTo>
                    <a:pt x="588" y="1330"/>
                  </a:lnTo>
                  <a:lnTo>
                    <a:pt x="610" y="1324"/>
                  </a:lnTo>
                  <a:lnTo>
                    <a:pt x="628" y="1316"/>
                  </a:lnTo>
                  <a:lnTo>
                    <a:pt x="646" y="1306"/>
                  </a:lnTo>
                  <a:lnTo>
                    <a:pt x="662" y="1294"/>
                  </a:lnTo>
                  <a:lnTo>
                    <a:pt x="676" y="1280"/>
                  </a:lnTo>
                  <a:lnTo>
                    <a:pt x="676" y="1280"/>
                  </a:lnTo>
                  <a:lnTo>
                    <a:pt x="694" y="1260"/>
                  </a:lnTo>
                  <a:lnTo>
                    <a:pt x="706" y="1242"/>
                  </a:lnTo>
                  <a:lnTo>
                    <a:pt x="714" y="1222"/>
                  </a:lnTo>
                  <a:lnTo>
                    <a:pt x="720" y="1202"/>
                  </a:lnTo>
                  <a:lnTo>
                    <a:pt x="720" y="1202"/>
                  </a:lnTo>
                  <a:lnTo>
                    <a:pt x="734" y="1198"/>
                  </a:lnTo>
                  <a:lnTo>
                    <a:pt x="744" y="1190"/>
                  </a:lnTo>
                  <a:lnTo>
                    <a:pt x="754" y="1182"/>
                  </a:lnTo>
                  <a:lnTo>
                    <a:pt x="762" y="1172"/>
                  </a:lnTo>
                  <a:lnTo>
                    <a:pt x="768" y="1160"/>
                  </a:lnTo>
                  <a:lnTo>
                    <a:pt x="774" y="1150"/>
                  </a:lnTo>
                  <a:lnTo>
                    <a:pt x="784" y="1124"/>
                  </a:lnTo>
                  <a:lnTo>
                    <a:pt x="788" y="1096"/>
                  </a:lnTo>
                  <a:lnTo>
                    <a:pt x="792" y="1068"/>
                  </a:lnTo>
                  <a:lnTo>
                    <a:pt x="792" y="1012"/>
                  </a:lnTo>
                  <a:lnTo>
                    <a:pt x="792" y="1012"/>
                  </a:lnTo>
                  <a:lnTo>
                    <a:pt x="792" y="976"/>
                  </a:lnTo>
                  <a:lnTo>
                    <a:pt x="794" y="942"/>
                  </a:lnTo>
                  <a:lnTo>
                    <a:pt x="798" y="910"/>
                  </a:lnTo>
                  <a:lnTo>
                    <a:pt x="806" y="876"/>
                  </a:lnTo>
                  <a:lnTo>
                    <a:pt x="816" y="840"/>
                  </a:lnTo>
                  <a:lnTo>
                    <a:pt x="830" y="794"/>
                  </a:lnTo>
                  <a:lnTo>
                    <a:pt x="874" y="676"/>
                  </a:lnTo>
                  <a:lnTo>
                    <a:pt x="874" y="676"/>
                  </a:lnTo>
                  <a:lnTo>
                    <a:pt x="884" y="648"/>
                  </a:lnTo>
                  <a:lnTo>
                    <a:pt x="892" y="620"/>
                  </a:lnTo>
                  <a:lnTo>
                    <a:pt x="900" y="592"/>
                  </a:lnTo>
                  <a:lnTo>
                    <a:pt x="906" y="566"/>
                  </a:lnTo>
                  <a:lnTo>
                    <a:pt x="910" y="538"/>
                  </a:lnTo>
                  <a:lnTo>
                    <a:pt x="914" y="512"/>
                  </a:lnTo>
                  <a:lnTo>
                    <a:pt x="916" y="484"/>
                  </a:lnTo>
                  <a:lnTo>
                    <a:pt x="916" y="460"/>
                  </a:lnTo>
                  <a:lnTo>
                    <a:pt x="916" y="460"/>
                  </a:lnTo>
                  <a:lnTo>
                    <a:pt x="914" y="412"/>
                  </a:lnTo>
                  <a:lnTo>
                    <a:pt x="908" y="366"/>
                  </a:lnTo>
                  <a:lnTo>
                    <a:pt x="896" y="322"/>
                  </a:lnTo>
                  <a:lnTo>
                    <a:pt x="880" y="280"/>
                  </a:lnTo>
                  <a:lnTo>
                    <a:pt x="862" y="240"/>
                  </a:lnTo>
                  <a:lnTo>
                    <a:pt x="838" y="204"/>
                  </a:lnTo>
                  <a:lnTo>
                    <a:pt x="812" y="168"/>
                  </a:lnTo>
                  <a:lnTo>
                    <a:pt x="782" y="136"/>
                  </a:lnTo>
                  <a:lnTo>
                    <a:pt x="750" y="106"/>
                  </a:lnTo>
                  <a:lnTo>
                    <a:pt x="714" y="80"/>
                  </a:lnTo>
                  <a:lnTo>
                    <a:pt x="676" y="56"/>
                  </a:lnTo>
                  <a:lnTo>
                    <a:pt x="636" y="38"/>
                  </a:lnTo>
                  <a:lnTo>
                    <a:pt x="594" y="22"/>
                  </a:lnTo>
                  <a:lnTo>
                    <a:pt x="550" y="10"/>
                  </a:lnTo>
                  <a:lnTo>
                    <a:pt x="506" y="4"/>
                  </a:lnTo>
                  <a:lnTo>
                    <a:pt x="458" y="0"/>
                  </a:lnTo>
                  <a:lnTo>
                    <a:pt x="458" y="0"/>
                  </a:lnTo>
                  <a:close/>
                  <a:moveTo>
                    <a:pt x="620" y="1158"/>
                  </a:moveTo>
                  <a:lnTo>
                    <a:pt x="620" y="1158"/>
                  </a:lnTo>
                  <a:lnTo>
                    <a:pt x="620" y="1164"/>
                  </a:lnTo>
                  <a:lnTo>
                    <a:pt x="618" y="1174"/>
                  </a:lnTo>
                  <a:lnTo>
                    <a:pt x="612" y="1190"/>
                  </a:lnTo>
                  <a:lnTo>
                    <a:pt x="606" y="1198"/>
                  </a:lnTo>
                  <a:lnTo>
                    <a:pt x="600" y="1206"/>
                  </a:lnTo>
                  <a:lnTo>
                    <a:pt x="600" y="1206"/>
                  </a:lnTo>
                  <a:lnTo>
                    <a:pt x="594" y="1212"/>
                  </a:lnTo>
                  <a:lnTo>
                    <a:pt x="586" y="1218"/>
                  </a:lnTo>
                  <a:lnTo>
                    <a:pt x="568" y="1224"/>
                  </a:lnTo>
                  <a:lnTo>
                    <a:pt x="546" y="1230"/>
                  </a:lnTo>
                  <a:lnTo>
                    <a:pt x="520" y="1232"/>
                  </a:lnTo>
                  <a:lnTo>
                    <a:pt x="398" y="1232"/>
                  </a:lnTo>
                  <a:lnTo>
                    <a:pt x="398" y="1232"/>
                  </a:lnTo>
                  <a:lnTo>
                    <a:pt x="382" y="1230"/>
                  </a:lnTo>
                  <a:lnTo>
                    <a:pt x="368" y="1230"/>
                  </a:lnTo>
                  <a:lnTo>
                    <a:pt x="356" y="1226"/>
                  </a:lnTo>
                  <a:lnTo>
                    <a:pt x="344" y="1222"/>
                  </a:lnTo>
                  <a:lnTo>
                    <a:pt x="334" y="1218"/>
                  </a:lnTo>
                  <a:lnTo>
                    <a:pt x="326" y="1214"/>
                  </a:lnTo>
                  <a:lnTo>
                    <a:pt x="314" y="1202"/>
                  </a:lnTo>
                  <a:lnTo>
                    <a:pt x="306" y="1190"/>
                  </a:lnTo>
                  <a:lnTo>
                    <a:pt x="300" y="1178"/>
                  </a:lnTo>
                  <a:lnTo>
                    <a:pt x="298" y="1168"/>
                  </a:lnTo>
                  <a:lnTo>
                    <a:pt x="298" y="1158"/>
                  </a:lnTo>
                  <a:lnTo>
                    <a:pt x="298" y="1158"/>
                  </a:lnTo>
                  <a:lnTo>
                    <a:pt x="298" y="1156"/>
                  </a:lnTo>
                  <a:lnTo>
                    <a:pt x="620" y="1156"/>
                  </a:lnTo>
                  <a:lnTo>
                    <a:pt x="620" y="1156"/>
                  </a:lnTo>
                  <a:lnTo>
                    <a:pt x="620" y="1158"/>
                  </a:lnTo>
                  <a:lnTo>
                    <a:pt x="620" y="1158"/>
                  </a:lnTo>
                  <a:close/>
                  <a:moveTo>
                    <a:pt x="678" y="1104"/>
                  </a:moveTo>
                  <a:lnTo>
                    <a:pt x="238" y="1104"/>
                  </a:lnTo>
                  <a:lnTo>
                    <a:pt x="238" y="1104"/>
                  </a:lnTo>
                  <a:lnTo>
                    <a:pt x="236" y="1084"/>
                  </a:lnTo>
                  <a:lnTo>
                    <a:pt x="232" y="1046"/>
                  </a:lnTo>
                  <a:lnTo>
                    <a:pt x="686" y="1046"/>
                  </a:lnTo>
                  <a:lnTo>
                    <a:pt x="686" y="1046"/>
                  </a:lnTo>
                  <a:lnTo>
                    <a:pt x="682" y="1084"/>
                  </a:lnTo>
                  <a:lnTo>
                    <a:pt x="678" y="1104"/>
                  </a:lnTo>
                  <a:lnTo>
                    <a:pt x="678" y="1104"/>
                  </a:lnTo>
                  <a:close/>
                  <a:moveTo>
                    <a:pt x="686" y="992"/>
                  </a:moveTo>
                  <a:lnTo>
                    <a:pt x="232" y="992"/>
                  </a:lnTo>
                  <a:lnTo>
                    <a:pt x="232" y="992"/>
                  </a:lnTo>
                  <a:lnTo>
                    <a:pt x="230" y="934"/>
                  </a:lnTo>
                  <a:lnTo>
                    <a:pt x="688" y="934"/>
                  </a:lnTo>
                  <a:lnTo>
                    <a:pt x="688" y="934"/>
                  </a:lnTo>
                  <a:lnTo>
                    <a:pt x="686" y="992"/>
                  </a:lnTo>
                  <a:lnTo>
                    <a:pt x="686" y="992"/>
                  </a:lnTo>
                  <a:close/>
                  <a:moveTo>
                    <a:pt x="774" y="638"/>
                  </a:moveTo>
                  <a:lnTo>
                    <a:pt x="774" y="638"/>
                  </a:lnTo>
                  <a:lnTo>
                    <a:pt x="744" y="716"/>
                  </a:lnTo>
                  <a:lnTo>
                    <a:pt x="722" y="780"/>
                  </a:lnTo>
                  <a:lnTo>
                    <a:pt x="706" y="834"/>
                  </a:lnTo>
                  <a:lnTo>
                    <a:pt x="696" y="882"/>
                  </a:lnTo>
                  <a:lnTo>
                    <a:pt x="222" y="882"/>
                  </a:lnTo>
                  <a:lnTo>
                    <a:pt x="222" y="882"/>
                  </a:lnTo>
                  <a:lnTo>
                    <a:pt x="210" y="834"/>
                  </a:lnTo>
                  <a:lnTo>
                    <a:pt x="194" y="780"/>
                  </a:lnTo>
                  <a:lnTo>
                    <a:pt x="172" y="716"/>
                  </a:lnTo>
                  <a:lnTo>
                    <a:pt x="144" y="638"/>
                  </a:lnTo>
                  <a:lnTo>
                    <a:pt x="144" y="638"/>
                  </a:lnTo>
                  <a:lnTo>
                    <a:pt x="128" y="592"/>
                  </a:lnTo>
                  <a:lnTo>
                    <a:pt x="116" y="546"/>
                  </a:lnTo>
                  <a:lnTo>
                    <a:pt x="110" y="502"/>
                  </a:lnTo>
                  <a:lnTo>
                    <a:pt x="108" y="460"/>
                  </a:lnTo>
                  <a:lnTo>
                    <a:pt x="108" y="460"/>
                  </a:lnTo>
                  <a:lnTo>
                    <a:pt x="110" y="424"/>
                  </a:lnTo>
                  <a:lnTo>
                    <a:pt x="114" y="388"/>
                  </a:lnTo>
                  <a:lnTo>
                    <a:pt x="124" y="354"/>
                  </a:lnTo>
                  <a:lnTo>
                    <a:pt x="136" y="322"/>
                  </a:lnTo>
                  <a:lnTo>
                    <a:pt x="150" y="292"/>
                  </a:lnTo>
                  <a:lnTo>
                    <a:pt x="168" y="262"/>
                  </a:lnTo>
                  <a:lnTo>
                    <a:pt x="188" y="236"/>
                  </a:lnTo>
                  <a:lnTo>
                    <a:pt x="210" y="210"/>
                  </a:lnTo>
                  <a:lnTo>
                    <a:pt x="236" y="188"/>
                  </a:lnTo>
                  <a:lnTo>
                    <a:pt x="262" y="168"/>
                  </a:lnTo>
                  <a:lnTo>
                    <a:pt x="292" y="150"/>
                  </a:lnTo>
                  <a:lnTo>
                    <a:pt x="322" y="136"/>
                  </a:lnTo>
                  <a:lnTo>
                    <a:pt x="354" y="124"/>
                  </a:lnTo>
                  <a:lnTo>
                    <a:pt x="388" y="114"/>
                  </a:lnTo>
                  <a:lnTo>
                    <a:pt x="422" y="110"/>
                  </a:lnTo>
                  <a:lnTo>
                    <a:pt x="458" y="108"/>
                  </a:lnTo>
                  <a:lnTo>
                    <a:pt x="458" y="108"/>
                  </a:lnTo>
                  <a:lnTo>
                    <a:pt x="494" y="110"/>
                  </a:lnTo>
                  <a:lnTo>
                    <a:pt x="530" y="114"/>
                  </a:lnTo>
                  <a:lnTo>
                    <a:pt x="564" y="124"/>
                  </a:lnTo>
                  <a:lnTo>
                    <a:pt x="596" y="136"/>
                  </a:lnTo>
                  <a:lnTo>
                    <a:pt x="626" y="150"/>
                  </a:lnTo>
                  <a:lnTo>
                    <a:pt x="656" y="168"/>
                  </a:lnTo>
                  <a:lnTo>
                    <a:pt x="682" y="188"/>
                  </a:lnTo>
                  <a:lnTo>
                    <a:pt x="708" y="210"/>
                  </a:lnTo>
                  <a:lnTo>
                    <a:pt x="730" y="236"/>
                  </a:lnTo>
                  <a:lnTo>
                    <a:pt x="750" y="262"/>
                  </a:lnTo>
                  <a:lnTo>
                    <a:pt x="768" y="292"/>
                  </a:lnTo>
                  <a:lnTo>
                    <a:pt x="782" y="322"/>
                  </a:lnTo>
                  <a:lnTo>
                    <a:pt x="794" y="354"/>
                  </a:lnTo>
                  <a:lnTo>
                    <a:pt x="802" y="388"/>
                  </a:lnTo>
                  <a:lnTo>
                    <a:pt x="808" y="424"/>
                  </a:lnTo>
                  <a:lnTo>
                    <a:pt x="810" y="460"/>
                  </a:lnTo>
                  <a:lnTo>
                    <a:pt x="810" y="460"/>
                  </a:lnTo>
                  <a:lnTo>
                    <a:pt x="808" y="502"/>
                  </a:lnTo>
                  <a:lnTo>
                    <a:pt x="800" y="546"/>
                  </a:lnTo>
                  <a:lnTo>
                    <a:pt x="790" y="592"/>
                  </a:lnTo>
                  <a:lnTo>
                    <a:pt x="774" y="638"/>
                  </a:lnTo>
                  <a:lnTo>
                    <a:pt x="774" y="638"/>
                  </a:lnTo>
                  <a:close/>
                </a:path>
              </a:pathLst>
            </a:custGeom>
            <a:solidFill>
              <a:schemeClr val="bg1"/>
            </a:solidFill>
            <a:ln>
              <a:noFill/>
            </a:ln>
            <a:effectLst/>
          </p:spPr>
          <p:txBody>
            <a:bodyPr vert="horz" wrap="square" lIns="91440" tIns="45720" rIns="91440" bIns="45720" numCol="1" anchor="t" anchorCtr="0" compatLnSpc="1">
              <a:prstTxWarp prst="textNoShape">
                <a:avLst/>
              </a:prstTxWarp>
            </a:bodyPr>
            <a:lstStyle/>
            <a:p>
              <a:endParaRPr lang="zh-CN" altLang="en-US">
                <a:solidFill>
                  <a:schemeClr val="tx1">
                    <a:lumMod val="50000"/>
                    <a:lumOff val="50000"/>
                  </a:schemeClr>
                </a:solidFill>
              </a:endParaRPr>
            </a:p>
          </p:txBody>
        </p:sp>
      </p:grpSp>
    </p:spTree>
    <p:extLst>
      <p:ext uri="{BB962C8B-B14F-4D97-AF65-F5344CB8AC3E}">
        <p14:creationId xmlns:p14="http://schemas.microsoft.com/office/powerpoint/2010/main" val="215572745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rLst="">
                                      <p:cBhvr>
                                        <p:cTn id="9" dur="500"/>
                                        <p:tgtEl>
                                          <p:spTgt spid="10"/>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rLst="">
                                      <p:cBhvr>
                                        <p:cTn id="13" dur="500"/>
                                        <p:tgtEl>
                                          <p:spTgt spid="8"/>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rLs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5D5E0DC-0C8B-9F23-DCD1-0E12BFCD44A1}"/>
              </a:ext>
            </a:extLst>
          </p:cNvPr>
          <p:cNvPicPr>
            <a:picLocks noChangeAspect="1"/>
          </p:cNvPicPr>
          <p:nvPr/>
        </p:nvPicPr>
        <p:blipFill>
          <a:blip r:embed="rId3"/>
          <a:stretch>
            <a:fillRect/>
          </a:stretch>
        </p:blipFill>
        <p:spPr>
          <a:xfrm>
            <a:off x="968432" y="583935"/>
            <a:ext cx="10255135" cy="5415993"/>
          </a:xfrm>
          <a:prstGeom prst="rect">
            <a:avLst/>
          </a:prstGeom>
        </p:spPr>
      </p:pic>
      <p:sp>
        <p:nvSpPr>
          <p:cNvPr id="17" name="文本框 16"/>
          <p:cNvSpPr txBox="1"/>
          <p:nvPr/>
        </p:nvSpPr>
        <p:spPr>
          <a:xfrm>
            <a:off x="4124319" y="5638806"/>
            <a:ext cx="6340197" cy="523220"/>
          </a:xfrm>
          <a:prstGeom prst="rect">
            <a:avLst/>
          </a:prstGeom>
          <a:noFill/>
        </p:spPr>
        <p:txBody>
          <a:bodyPr wrap="none" rtlCol="0">
            <a:spAutoFit/>
          </a:bodyPr>
          <a:lstStyle/>
          <a:p>
            <a:pPr algn="ctr"/>
            <a:r>
              <a:rPr lang="zh-CN" altLang="en-US" sz="2800" spc="2000" dirty="0">
                <a:solidFill>
                  <a:schemeClr val="bg2">
                    <a:lumMod val="75000"/>
                  </a:schemeClr>
                </a:solidFill>
                <a:latin typeface="思源等宽 L"/>
                <a:ea typeface="微软雅黑" panose="020B0503020204020204" pitchFamily="34" charset="-122"/>
                <a:cs typeface="+mn-ea"/>
                <a:sym typeface="+mn-lt"/>
              </a:rPr>
              <a:t>不妥之处还望批评指正</a:t>
            </a:r>
          </a:p>
        </p:txBody>
      </p:sp>
    </p:spTree>
    <p:extLst>
      <p:ext uri="{BB962C8B-B14F-4D97-AF65-F5344CB8AC3E}">
        <p14:creationId xmlns:p14="http://schemas.microsoft.com/office/powerpoint/2010/main" val="360804258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1" nodeType="with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strVal val="#ppt_w*0.70"/>
                                          </p:val>
                                        </p:tav>
                                        <p:tav tm="100000">
                                          <p:val>
                                            <p:strVal val="#ppt_w"/>
                                          </p:val>
                                        </p:tav>
                                      </p:tavLst>
                                    </p:anim>
                                    <p:anim calcmode="lin" valueType="num">
                                      <p:cBhvr>
                                        <p:cTn id="8" dur="1000" fill="hold"/>
                                        <p:tgtEl>
                                          <p:spTgt spid="17"/>
                                        </p:tgtEl>
                                        <p:attrNameLst>
                                          <p:attrName>ppt_h</p:attrName>
                                        </p:attrNameLst>
                                      </p:cBhvr>
                                      <p:tavLst>
                                        <p:tav tm="0">
                                          <p:val>
                                            <p:strVal val="#ppt_h"/>
                                          </p:val>
                                        </p:tav>
                                        <p:tav tm="100000">
                                          <p:val>
                                            <p:strVal val="#ppt_h"/>
                                          </p:val>
                                        </p:tav>
                                      </p:tavLst>
                                    </p:anim>
                                    <p:animEffect transition="in" filter="fade" prLst="">
                                      <p:cBhvr>
                                        <p:cTn id="9"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9" name="矩形 8"/>
          <p:cNvSpPr/>
          <p:nvPr/>
        </p:nvSpPr>
        <p:spPr>
          <a:xfrm>
            <a:off x="1481198" y="2674148"/>
            <a:ext cx="5455441" cy="1229629"/>
          </a:xfrm>
          <a:prstGeom prst="rect">
            <a:avLst/>
          </a:prstGeom>
          <a:noFill/>
        </p:spPr>
        <p:txBody>
          <a:bodyPr wrap="square" rtlCol="0" anchor="ctr">
            <a:normAutofit/>
          </a:bodyPr>
          <a:lstStyle/>
          <a:p>
            <a:pPr>
              <a:lnSpc>
                <a:spcPct val="120000"/>
              </a:lnSpc>
            </a:pPr>
            <a:r>
              <a:rPr lang="zh-CN" altLang="en-US" sz="3200" b="1" spc="200" dirty="0">
                <a:solidFill>
                  <a:schemeClr val="tx1">
                    <a:lumMod val="65000"/>
                    <a:lumOff val="35000"/>
                  </a:schemeClr>
                </a:solidFill>
              </a:rPr>
              <a:t>前言</a:t>
            </a:r>
            <a:endParaRPr lang="en-US" altLang="zh-CN" sz="3200" b="1" spc="200" dirty="0">
              <a:solidFill>
                <a:schemeClr val="tx1">
                  <a:lumMod val="65000"/>
                  <a:lumOff val="35000"/>
                </a:schemeClr>
              </a:solidFill>
            </a:endParaRPr>
          </a:p>
        </p:txBody>
      </p:sp>
      <p:sp>
        <p:nvSpPr>
          <p:cNvPr id="11" name="文本框 10"/>
          <p:cNvSpPr txBox="1"/>
          <p:nvPr/>
        </p:nvSpPr>
        <p:spPr>
          <a:xfrm>
            <a:off x="1196601" y="2136244"/>
            <a:ext cx="3295028" cy="518678"/>
          </a:xfrm>
          <a:prstGeom prst="rect">
            <a:avLst/>
          </a:prstGeom>
          <a:noFill/>
        </p:spPr>
        <p:txBody>
          <a:bodyPr wrap="square" rtlCol="0">
            <a:spAutoFit/>
          </a:bodyPr>
          <a:lstStyle/>
          <a:p>
            <a:r>
              <a:rPr lang="en-US" altLang="zh-CN" sz="2800" b="1" dirty="0">
                <a:gradFill flip="none" rotWithShape="1">
                  <a:gsLst>
                    <a:gs pos="0">
                      <a:srgbClr val="C473EB"/>
                    </a:gs>
                    <a:gs pos="100000">
                      <a:srgbClr val="7E85E8"/>
                    </a:gs>
                  </a:gsLst>
                  <a:lin ang="0" scaled="1"/>
                  <a:tileRect/>
                </a:gradFill>
              </a:rPr>
              <a:t>Part 1</a:t>
            </a:r>
          </a:p>
        </p:txBody>
      </p:sp>
      <p:sp>
        <p:nvSpPr>
          <p:cNvPr id="12" name="矩形: 圆角 11"/>
          <p:cNvSpPr/>
          <p:nvPr/>
        </p:nvSpPr>
        <p:spPr>
          <a:xfrm>
            <a:off x="1274679" y="4183852"/>
            <a:ext cx="1590675" cy="374631"/>
          </a:xfrm>
          <a:prstGeom prst="roundRect">
            <a:avLst>
              <a:gd name="adj" fmla="val 50000"/>
            </a:avLst>
          </a:prstGeom>
          <a:solidFill>
            <a:srgbClr val="F9B48D"/>
          </a:solidFill>
          <a:ln>
            <a:noFill/>
          </a:ln>
          <a:effectLst>
            <a:outerShdw blurRad="127000" algn="ctr" rotWithShape="0">
              <a:srgbClr val="F9B48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lumMod val="95000"/>
                  </a:schemeClr>
                </a:solidFill>
              </a:rPr>
              <a:t>第</a:t>
            </a:r>
            <a:r>
              <a:rPr lang="en-US" altLang="zh-CN" sz="1400" b="1" dirty="0">
                <a:solidFill>
                  <a:schemeClr val="bg1">
                    <a:lumMod val="95000"/>
                  </a:schemeClr>
                </a:solidFill>
              </a:rPr>
              <a:t>1</a:t>
            </a:r>
            <a:r>
              <a:rPr lang="zh-CN" altLang="en-US" sz="1400" b="1" dirty="0">
                <a:solidFill>
                  <a:schemeClr val="bg1">
                    <a:lumMod val="95000"/>
                  </a:schemeClr>
                </a:solidFill>
              </a:rPr>
              <a:t>部分</a:t>
            </a:r>
          </a:p>
        </p:txBody>
      </p:sp>
      <p:pic>
        <p:nvPicPr>
          <p:cNvPr id="14" name="Picture 8" descr="http://img.hb.aicdn.com/ebf830080095eefe82f4a5f85a61d138b6f314501467e-zaM9do"/>
          <p:cNvPicPr/>
          <p:nvPr/>
        </p:nvPicPr>
        <p:blipFill>
          <a:blip r:embed="rId3"/>
          <a:srcRect/>
          <a:stretch>
            <a:fillRect/>
          </a:stretch>
        </p:blipFill>
        <p:spPr>
          <a:xfrm>
            <a:off x="5784351" y="1557331"/>
            <a:ext cx="5455441" cy="4052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49504"/>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sp>
        <p:nvSpPr>
          <p:cNvPr id="9" name="文本框 3"/>
          <p:cNvSpPr txBox="1"/>
          <p:nvPr/>
        </p:nvSpPr>
        <p:spPr>
          <a:xfrm>
            <a:off x="909319" y="840056"/>
            <a:ext cx="10172734" cy="728084"/>
          </a:xfrm>
          <a:prstGeom prst="rect">
            <a:avLst/>
          </a:prstGeom>
          <a:noFill/>
        </p:spPr>
        <p:txBody>
          <a:bodyPr wrap="square" rtlCol="0">
            <a:spAutoFit/>
          </a:bodyPr>
          <a:lstStyle>
            <a:defPPr>
              <a:defRPr lang="zh-CN"/>
            </a:defPPr>
            <a:lvl1pPr>
              <a:lnSpc>
                <a:spcPct val="120000"/>
              </a:lnSpc>
              <a:defRPr sz="3200" b="1" spc="200">
                <a:solidFill>
                  <a:schemeClr val="tx1">
                    <a:lumMod val="65000"/>
                    <a:lumOff val="35000"/>
                  </a:schemeClr>
                </a:solidFill>
              </a:defRPr>
            </a:lvl1pPr>
          </a:lstStyle>
          <a:p>
            <a:pPr algn="ctr"/>
            <a:r>
              <a:rPr lang="zh-CN" altLang="en-US" sz="1800" dirty="0">
                <a:gradFill>
                  <a:gsLst>
                    <a:gs pos="0">
                      <a:srgbClr val="C473EB"/>
                    </a:gs>
                    <a:gs pos="100000">
                      <a:srgbClr val="7E85E8"/>
                    </a:gs>
                  </a:gsLst>
                  <a:lin ang="0" scaled="1"/>
                  <a:tileRect/>
                </a:gradFill>
                <a:latin typeface="Century Gothic"/>
                <a:ea typeface="微软雅黑"/>
              </a:rPr>
              <a:t>前言</a:t>
            </a:r>
          </a:p>
          <a:p>
            <a:pPr algn="ctr"/>
            <a:endParaRPr lang="en-US" altLang="zh-CN" sz="1800" dirty="0">
              <a:gradFill>
                <a:gsLst>
                  <a:gs pos="0">
                    <a:srgbClr val="C473EB"/>
                  </a:gs>
                  <a:gs pos="100000">
                    <a:srgbClr val="7E85E8"/>
                  </a:gs>
                </a:gsLst>
                <a:lin ang="0" scaled="1"/>
                <a:tileRect/>
              </a:gradFill>
              <a:latin typeface="Century Gothic"/>
              <a:ea typeface="微软雅黑"/>
            </a:endParaRPr>
          </a:p>
        </p:txBody>
      </p:sp>
      <p:sp>
        <p:nvSpPr>
          <p:cNvPr id="2" name="文本框 1">
            <a:extLst>
              <a:ext uri="{FF2B5EF4-FFF2-40B4-BE49-F238E27FC236}">
                <a16:creationId xmlns:a16="http://schemas.microsoft.com/office/drawing/2014/main" id="{BEE98E25-BABD-CDDB-9828-5527FF9CC2E2}"/>
              </a:ext>
            </a:extLst>
          </p:cNvPr>
          <p:cNvSpPr txBox="1"/>
          <p:nvPr/>
        </p:nvSpPr>
        <p:spPr>
          <a:xfrm>
            <a:off x="2440245" y="1970641"/>
            <a:ext cx="6634481" cy="954107"/>
          </a:xfrm>
          <a:prstGeom prst="rect">
            <a:avLst/>
          </a:prstGeom>
          <a:noFill/>
        </p:spPr>
        <p:txBody>
          <a:bodyPr wrap="square" rtlCol="0">
            <a:spAutoFit/>
          </a:bodyPr>
          <a:lstStyle/>
          <a:p>
            <a:r>
              <a:rPr lang="zh-CN" altLang="en-US" sz="2800" dirty="0">
                <a:solidFill>
                  <a:schemeClr val="bg2">
                    <a:lumMod val="50000"/>
                  </a:schemeClr>
                </a:solidFill>
                <a:latin typeface="思源等宽 L"/>
              </a:rPr>
              <a:t>感谢学校老师和三位主讲人在当下疫情肆虐的环境下成功地开展线上报告会</a:t>
            </a:r>
            <a:endParaRPr lang="zh-CN" altLang="en-US" dirty="0"/>
          </a:p>
        </p:txBody>
      </p:sp>
      <p:pic>
        <p:nvPicPr>
          <p:cNvPr id="4" name="图片 3">
            <a:extLst>
              <a:ext uri="{FF2B5EF4-FFF2-40B4-BE49-F238E27FC236}">
                <a16:creationId xmlns:a16="http://schemas.microsoft.com/office/drawing/2014/main" id="{76AE7075-B407-5BDD-2C51-335091C8D225}"/>
              </a:ext>
            </a:extLst>
          </p:cNvPr>
          <p:cNvPicPr>
            <a:picLocks noChangeAspect="1"/>
          </p:cNvPicPr>
          <p:nvPr/>
        </p:nvPicPr>
        <p:blipFill>
          <a:blip r:embed="rId3"/>
          <a:stretch>
            <a:fillRect/>
          </a:stretch>
        </p:blipFill>
        <p:spPr>
          <a:xfrm>
            <a:off x="7710486" y="5608608"/>
            <a:ext cx="4082535" cy="818671"/>
          </a:xfrm>
          <a:prstGeom prst="rect">
            <a:avLst/>
          </a:prstGeom>
        </p:spPr>
      </p:pic>
      <p:sp>
        <p:nvSpPr>
          <p:cNvPr id="6" name="六边形 5">
            <a:extLst>
              <a:ext uri="{FF2B5EF4-FFF2-40B4-BE49-F238E27FC236}">
                <a16:creationId xmlns:a16="http://schemas.microsoft.com/office/drawing/2014/main" id="{4860926F-DE6C-70A3-9765-2FC3E97A35FA}"/>
              </a:ext>
            </a:extLst>
          </p:cNvPr>
          <p:cNvSpPr/>
          <p:nvPr/>
        </p:nvSpPr>
        <p:spPr>
          <a:xfrm rot="5400000">
            <a:off x="3625801" y="-745305"/>
            <a:ext cx="4725649" cy="8624456"/>
          </a:xfrm>
          <a:prstGeom prst="hexagon">
            <a:avLst>
              <a:gd name="adj" fmla="val 10635"/>
              <a:gd name="vf" fmla="val 115470"/>
            </a:avLst>
          </a:prstGeom>
          <a:noFill/>
          <a:ln w="6350">
            <a:solidFill>
              <a:srgbClr val="B7B7C5"/>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dirty="0">
              <a:solidFill>
                <a:schemeClr val="tx1">
                  <a:lumMod val="50000"/>
                  <a:lumOff val="50000"/>
                </a:schemeClr>
              </a:solidFill>
            </a:endParaRPr>
          </a:p>
        </p:txBody>
      </p:sp>
      <p:sp>
        <p:nvSpPr>
          <p:cNvPr id="7" name="文本框 6">
            <a:extLst>
              <a:ext uri="{FF2B5EF4-FFF2-40B4-BE49-F238E27FC236}">
                <a16:creationId xmlns:a16="http://schemas.microsoft.com/office/drawing/2014/main" id="{670EEBA7-0D3C-42DF-672B-E8B9BD971180}"/>
              </a:ext>
            </a:extLst>
          </p:cNvPr>
          <p:cNvSpPr txBox="1"/>
          <p:nvPr/>
        </p:nvSpPr>
        <p:spPr>
          <a:xfrm>
            <a:off x="2440244" y="3473140"/>
            <a:ext cx="6634481" cy="1384995"/>
          </a:xfrm>
          <a:prstGeom prst="rect">
            <a:avLst/>
          </a:prstGeom>
          <a:noFill/>
        </p:spPr>
        <p:txBody>
          <a:bodyPr wrap="square" rtlCol="0">
            <a:spAutoFit/>
          </a:bodyPr>
          <a:lstStyle/>
          <a:p>
            <a:r>
              <a:rPr lang="zh-CN" altLang="en-US" sz="2800" dirty="0">
                <a:solidFill>
                  <a:schemeClr val="bg2">
                    <a:lumMod val="50000"/>
                  </a:schemeClr>
                </a:solidFill>
                <a:latin typeface="思源等宽 L"/>
              </a:rPr>
              <a:t>通过三场报告会，刚我能够对计算机行业和互联网有一个更感性的认识，也为后续专业理论知识的学习奠定一个良好的基础。</a:t>
            </a:r>
            <a:endParaRPr lang="zh-CN" altLang="en-US" dirty="0"/>
          </a:p>
        </p:txBody>
      </p:sp>
    </p:spTree>
    <p:extLst>
      <p:ext uri="{BB962C8B-B14F-4D97-AF65-F5344CB8AC3E}">
        <p14:creationId xmlns:p14="http://schemas.microsoft.com/office/powerpoint/2010/main" val="265892432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rLs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9" name="矩形 8"/>
          <p:cNvSpPr/>
          <p:nvPr/>
        </p:nvSpPr>
        <p:spPr>
          <a:xfrm>
            <a:off x="627777" y="2756447"/>
            <a:ext cx="5049815" cy="1171755"/>
          </a:xfrm>
          <a:prstGeom prst="rect">
            <a:avLst/>
          </a:prstGeom>
          <a:noFill/>
        </p:spPr>
        <p:txBody>
          <a:bodyPr wrap="square" rtlCol="0" anchor="ctr">
            <a:normAutofit/>
          </a:bodyPr>
          <a:lstStyle/>
          <a:p>
            <a:pPr>
              <a:lnSpc>
                <a:spcPct val="120000"/>
              </a:lnSpc>
            </a:pPr>
            <a:r>
              <a:rPr lang="zh-CN" altLang="en-US" sz="3200" b="1" spc="200" dirty="0">
                <a:solidFill>
                  <a:schemeClr val="tx1">
                    <a:lumMod val="65000"/>
                    <a:lumOff val="35000"/>
                  </a:schemeClr>
                </a:solidFill>
              </a:rPr>
              <a:t>互联网时代的变化</a:t>
            </a:r>
            <a:endParaRPr lang="en-US" altLang="zh-CN" sz="3200" b="1" spc="200" dirty="0">
              <a:solidFill>
                <a:schemeClr val="tx1">
                  <a:lumMod val="65000"/>
                  <a:lumOff val="35000"/>
                </a:schemeClr>
              </a:solidFill>
            </a:endParaRPr>
          </a:p>
        </p:txBody>
      </p:sp>
      <p:sp>
        <p:nvSpPr>
          <p:cNvPr id="11" name="文本框 10"/>
          <p:cNvSpPr txBox="1"/>
          <p:nvPr/>
        </p:nvSpPr>
        <p:spPr>
          <a:xfrm>
            <a:off x="1196601" y="2136244"/>
            <a:ext cx="3295028" cy="518678"/>
          </a:xfrm>
          <a:prstGeom prst="rect">
            <a:avLst/>
          </a:prstGeom>
          <a:noFill/>
        </p:spPr>
        <p:txBody>
          <a:bodyPr wrap="square" rtlCol="0">
            <a:spAutoFit/>
          </a:bodyPr>
          <a:lstStyle/>
          <a:p>
            <a:r>
              <a:rPr lang="en-US" altLang="zh-CN" sz="2800" b="1" dirty="0">
                <a:gradFill flip="none" rotWithShape="1">
                  <a:gsLst>
                    <a:gs pos="0">
                      <a:srgbClr val="C473EB"/>
                    </a:gs>
                    <a:gs pos="100000">
                      <a:srgbClr val="7E85E8"/>
                    </a:gs>
                  </a:gsLst>
                  <a:lin ang="0" scaled="1"/>
                  <a:tileRect/>
                </a:gradFill>
              </a:rPr>
              <a:t>Part 2</a:t>
            </a:r>
          </a:p>
        </p:txBody>
      </p:sp>
      <p:sp>
        <p:nvSpPr>
          <p:cNvPr id="12" name="矩形: 圆角 11"/>
          <p:cNvSpPr/>
          <p:nvPr/>
        </p:nvSpPr>
        <p:spPr>
          <a:xfrm>
            <a:off x="1274679" y="4230148"/>
            <a:ext cx="1590675" cy="374631"/>
          </a:xfrm>
          <a:prstGeom prst="roundRect">
            <a:avLst>
              <a:gd name="adj" fmla="val 50000"/>
            </a:avLst>
          </a:prstGeom>
          <a:solidFill>
            <a:srgbClr val="F9B48D"/>
          </a:solidFill>
          <a:ln>
            <a:noFill/>
          </a:ln>
          <a:effectLst>
            <a:outerShdw blurRad="127000" algn="ctr" rotWithShape="0">
              <a:srgbClr val="F9B48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lumMod val="95000"/>
                  </a:schemeClr>
                </a:solidFill>
              </a:rPr>
              <a:t>第</a:t>
            </a:r>
            <a:r>
              <a:rPr lang="en-US" altLang="zh-CN" sz="1400" b="1" dirty="0">
                <a:solidFill>
                  <a:schemeClr val="bg1">
                    <a:lumMod val="95000"/>
                  </a:schemeClr>
                </a:solidFill>
              </a:rPr>
              <a:t>2</a:t>
            </a:r>
            <a:r>
              <a:rPr lang="zh-CN" altLang="en-US" sz="1400" b="1" dirty="0">
                <a:solidFill>
                  <a:schemeClr val="bg1">
                    <a:lumMod val="95000"/>
                  </a:schemeClr>
                </a:solidFill>
              </a:rPr>
              <a:t>部分</a:t>
            </a:r>
          </a:p>
        </p:txBody>
      </p:sp>
      <p:pic>
        <p:nvPicPr>
          <p:cNvPr id="14" name="Picture 8" descr="http://img.hb.aicdn.com/ebf830080095eefe82f4a5f85a61d138b6f314501467e-zaM9do"/>
          <p:cNvPicPr/>
          <p:nvPr/>
        </p:nvPicPr>
        <p:blipFill>
          <a:blip r:embed="rId3"/>
          <a:srcRect/>
          <a:stretch>
            <a:fillRect/>
          </a:stretch>
        </p:blipFill>
        <p:spPr>
          <a:xfrm>
            <a:off x="5784351" y="1557331"/>
            <a:ext cx="5455441" cy="4052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49504"/>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sp>
        <p:nvSpPr>
          <p:cNvPr id="11" name="文本框 3">
            <a:extLst>
              <a:ext uri="{FF2B5EF4-FFF2-40B4-BE49-F238E27FC236}">
                <a16:creationId xmlns:a16="http://schemas.microsoft.com/office/drawing/2014/main" id="{7A84A9E5-58CE-FFCD-B651-8047F112B3EF}"/>
              </a:ext>
            </a:extLst>
          </p:cNvPr>
          <p:cNvSpPr txBox="1"/>
          <p:nvPr/>
        </p:nvSpPr>
        <p:spPr>
          <a:xfrm>
            <a:off x="909319" y="840056"/>
            <a:ext cx="10172734" cy="395686"/>
          </a:xfrm>
          <a:prstGeom prst="rect">
            <a:avLst/>
          </a:prstGeom>
          <a:noFill/>
        </p:spPr>
        <p:txBody>
          <a:bodyPr wrap="square" rtlCol="0">
            <a:spAutoFit/>
          </a:bodyPr>
          <a:lstStyle>
            <a:defPPr>
              <a:defRPr lang="zh-CN"/>
            </a:defPPr>
            <a:lvl1pPr>
              <a:lnSpc>
                <a:spcPct val="120000"/>
              </a:lnSpc>
              <a:defRPr sz="3200" b="1" spc="200">
                <a:solidFill>
                  <a:schemeClr val="tx1">
                    <a:lumMod val="65000"/>
                    <a:lumOff val="35000"/>
                  </a:schemeClr>
                </a:solidFill>
              </a:defRPr>
            </a:lvl1pPr>
          </a:lstStyle>
          <a:p>
            <a:pPr algn="ctr"/>
            <a:r>
              <a:rPr lang="zh-CN" altLang="en-US" sz="1800" dirty="0">
                <a:gradFill>
                  <a:gsLst>
                    <a:gs pos="0">
                      <a:srgbClr val="C473EB"/>
                    </a:gs>
                    <a:gs pos="100000">
                      <a:srgbClr val="7E85E8"/>
                    </a:gs>
                  </a:gsLst>
                  <a:lin ang="0" scaled="1"/>
                  <a:tileRect/>
                </a:gradFill>
                <a:latin typeface="Century Gothic"/>
                <a:ea typeface="微软雅黑"/>
              </a:rPr>
              <a:t>互联网时代的变化</a:t>
            </a:r>
          </a:p>
        </p:txBody>
      </p:sp>
      <p:sp>
        <p:nvSpPr>
          <p:cNvPr id="12" name="文本框 11">
            <a:extLst>
              <a:ext uri="{FF2B5EF4-FFF2-40B4-BE49-F238E27FC236}">
                <a16:creationId xmlns:a16="http://schemas.microsoft.com/office/drawing/2014/main" id="{10225DCD-BFC7-A50C-6893-3AC1AFDA71E5}"/>
              </a:ext>
            </a:extLst>
          </p:cNvPr>
          <p:cNvSpPr txBox="1"/>
          <p:nvPr/>
        </p:nvSpPr>
        <p:spPr>
          <a:xfrm>
            <a:off x="639155" y="2471218"/>
            <a:ext cx="4784899" cy="1477328"/>
          </a:xfrm>
          <a:prstGeom prst="rect">
            <a:avLst/>
          </a:prstGeom>
          <a:noFill/>
        </p:spPr>
        <p:txBody>
          <a:bodyPr wrap="square">
            <a:spAutoFit/>
          </a:bodyPr>
          <a:lstStyle/>
          <a:p>
            <a:r>
              <a:rPr lang="en-US" altLang="zh-CN" sz="1800" dirty="0">
                <a:solidFill>
                  <a:schemeClr val="bg2">
                    <a:lumMod val="50000"/>
                  </a:schemeClr>
                </a:solidFill>
                <a:latin typeface="思源等宽 L"/>
              </a:rPr>
              <a:t>1994</a:t>
            </a:r>
            <a:r>
              <a:rPr lang="zh-CN" altLang="en-US" sz="1800" dirty="0">
                <a:solidFill>
                  <a:schemeClr val="bg2">
                    <a:lumMod val="50000"/>
                  </a:schemeClr>
                </a:solidFill>
                <a:latin typeface="思源等宽 L"/>
              </a:rPr>
              <a:t>年互联网正式介入中国，到今天为止已经有</a:t>
            </a:r>
            <a:r>
              <a:rPr lang="en-US" altLang="zh-CN" sz="1800" dirty="0">
                <a:solidFill>
                  <a:schemeClr val="bg2">
                    <a:lumMod val="50000"/>
                  </a:schemeClr>
                </a:solidFill>
                <a:latin typeface="思源等宽 L"/>
              </a:rPr>
              <a:t>28</a:t>
            </a:r>
            <a:r>
              <a:rPr lang="zh-CN" altLang="en-US" sz="1800" dirty="0">
                <a:solidFill>
                  <a:schemeClr val="bg2">
                    <a:lumMod val="50000"/>
                  </a:schemeClr>
                </a:solidFill>
                <a:latin typeface="思源等宽 L"/>
              </a:rPr>
              <a:t>年的时间了。我们都伴随着互联网一起成长，经过了全球化、市场经济、互联网进程的洗礼，最终互联网成为了我们的一种生活方式。</a:t>
            </a:r>
          </a:p>
          <a:p>
            <a:endParaRPr lang="zh-CN" altLang="en-US" dirty="0"/>
          </a:p>
        </p:txBody>
      </p:sp>
      <p:pic>
        <p:nvPicPr>
          <p:cNvPr id="13" name="图片 12">
            <a:extLst>
              <a:ext uri="{FF2B5EF4-FFF2-40B4-BE49-F238E27FC236}">
                <a16:creationId xmlns:a16="http://schemas.microsoft.com/office/drawing/2014/main" id="{5C02C477-BA40-83D7-FB30-C534171D2CF1}"/>
              </a:ext>
            </a:extLst>
          </p:cNvPr>
          <p:cNvPicPr>
            <a:picLocks noChangeAspect="1"/>
          </p:cNvPicPr>
          <p:nvPr/>
        </p:nvPicPr>
        <p:blipFill>
          <a:blip r:embed="rId3"/>
          <a:stretch>
            <a:fillRect/>
          </a:stretch>
        </p:blipFill>
        <p:spPr>
          <a:xfrm>
            <a:off x="6201527" y="2815026"/>
            <a:ext cx="5351318" cy="3563978"/>
          </a:xfrm>
          <a:prstGeom prst="rect">
            <a:avLst/>
          </a:prstGeom>
        </p:spPr>
      </p:pic>
    </p:spTree>
    <p:extLst>
      <p:ext uri="{BB962C8B-B14F-4D97-AF65-F5344CB8AC3E}">
        <p14:creationId xmlns:p14="http://schemas.microsoft.com/office/powerpoint/2010/main" val="17580953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sp>
        <p:nvSpPr>
          <p:cNvPr id="56" name="TextBox 35"/>
          <p:cNvSpPr txBox="1"/>
          <p:nvPr/>
        </p:nvSpPr>
        <p:spPr>
          <a:xfrm>
            <a:off x="4462765" y="2709109"/>
            <a:ext cx="4048995" cy="564898"/>
          </a:xfrm>
          <a:prstGeom prst="rect">
            <a:avLst/>
          </a:prstGeom>
          <a:noFill/>
        </p:spPr>
        <p:txBody>
          <a:bodyPr wrap="square" rtlCol="0">
            <a:spAutoFit/>
          </a:bodyPr>
          <a:lstStyle/>
          <a:p>
            <a:pPr lvl="0" algn="l" defTabSz="1216025" eaLnBrk="1" hangingPunct="1">
              <a:lnSpc>
                <a:spcPct val="120000"/>
              </a:lnSpc>
              <a:spcBef>
                <a:spcPct val="20000"/>
              </a:spcBef>
            </a:pPr>
            <a:r>
              <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网络时代的变迁</a:t>
            </a:r>
            <a:r>
              <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 </a:t>
            </a:r>
          </a:p>
        </p:txBody>
      </p:sp>
      <p:sp>
        <p:nvSpPr>
          <p:cNvPr id="58" name="TextBox 37"/>
          <p:cNvSpPr txBox="1"/>
          <p:nvPr/>
        </p:nvSpPr>
        <p:spPr>
          <a:xfrm>
            <a:off x="4462764" y="4026498"/>
            <a:ext cx="4104931" cy="564898"/>
          </a:xfrm>
          <a:prstGeom prst="rect">
            <a:avLst/>
          </a:prstGeom>
          <a:noFill/>
        </p:spPr>
        <p:txBody>
          <a:bodyPr wrap="square" rtlCol="0">
            <a:spAutoFit/>
          </a:bodyPr>
          <a:lstStyle/>
          <a:p>
            <a:pPr lvl="0" algn="l" defTabSz="1216025" eaLnBrk="1" hangingPunct="1">
              <a:lnSpc>
                <a:spcPct val="120000"/>
              </a:lnSpc>
              <a:spcBef>
                <a:spcPct val="20000"/>
              </a:spcBef>
            </a:pPr>
            <a:r>
              <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给我们生活带来的变化</a:t>
            </a:r>
            <a:r>
              <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grpSp>
        <p:nvGrpSpPr>
          <p:cNvPr id="60" name="Group 43"/>
          <p:cNvGrpSpPr/>
          <p:nvPr/>
        </p:nvGrpSpPr>
        <p:grpSpPr>
          <a:xfrm>
            <a:off x="3379066" y="2723053"/>
            <a:ext cx="608330" cy="591185"/>
            <a:chOff x="860271" y="1518068"/>
            <a:chExt cx="493370" cy="479245"/>
          </a:xfrm>
        </p:grpSpPr>
        <p:sp>
          <p:nvSpPr>
            <p:cNvPr id="61" name="Rounded Rectangle 44"/>
            <p:cNvSpPr/>
            <p:nvPr/>
          </p:nvSpPr>
          <p:spPr>
            <a:xfrm>
              <a:off x="860271" y="1518068"/>
              <a:ext cx="493370" cy="479245"/>
            </a:xfrm>
            <a:prstGeom prst="roundRect">
              <a:avLst/>
            </a:prstGeom>
            <a:solidFill>
              <a:srgbClr val="C473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FontAwesome" pitchFamily="2" charset="0"/>
              </a:endParaRPr>
            </a:p>
          </p:txBody>
        </p:sp>
        <p:sp>
          <p:nvSpPr>
            <p:cNvPr id="62" name="Freeform 6"/>
            <p:cNvSpPr/>
            <p:nvPr/>
          </p:nvSpPr>
          <p:spPr>
            <a:xfrm>
              <a:off x="997419" y="1671965"/>
              <a:ext cx="219075" cy="171450"/>
            </a:xfrm>
            <a:custGeom>
              <a:avLst/>
              <a:gdLst/>
              <a:ahLst/>
              <a:cxnLst>
                <a:cxn ang="0">
                  <a:pos x="64" y="48"/>
                </a:cxn>
                <a:cxn ang="0">
                  <a:pos x="61" y="50"/>
                </a:cxn>
                <a:cxn ang="0">
                  <a:pos x="2" y="50"/>
                </a:cxn>
                <a:cxn ang="0">
                  <a:pos x="0" y="48"/>
                </a:cxn>
                <a:cxn ang="0">
                  <a:pos x="0" y="43"/>
                </a:cxn>
                <a:cxn ang="0">
                  <a:pos x="2" y="41"/>
                </a:cxn>
                <a:cxn ang="0">
                  <a:pos x="61" y="41"/>
                </a:cxn>
                <a:cxn ang="0">
                  <a:pos x="64" y="43"/>
                </a:cxn>
                <a:cxn ang="0">
                  <a:pos x="64" y="48"/>
                </a:cxn>
                <a:cxn ang="0">
                  <a:pos x="59" y="20"/>
                </a:cxn>
                <a:cxn ang="0">
                  <a:pos x="57" y="23"/>
                </a:cxn>
                <a:cxn ang="0">
                  <a:pos x="7" y="23"/>
                </a:cxn>
                <a:cxn ang="0">
                  <a:pos x="4" y="20"/>
                </a:cxn>
                <a:cxn ang="0">
                  <a:pos x="4" y="16"/>
                </a:cxn>
                <a:cxn ang="0">
                  <a:pos x="7" y="13"/>
                </a:cxn>
                <a:cxn ang="0">
                  <a:pos x="57" y="13"/>
                </a:cxn>
                <a:cxn ang="0">
                  <a:pos x="59" y="16"/>
                </a:cxn>
                <a:cxn ang="0">
                  <a:pos x="59" y="20"/>
                </a:cxn>
                <a:cxn ang="0">
                  <a:pos x="50" y="34"/>
                </a:cxn>
                <a:cxn ang="0">
                  <a:pos x="48" y="36"/>
                </a:cxn>
                <a:cxn ang="0">
                  <a:pos x="16" y="36"/>
                </a:cxn>
                <a:cxn ang="0">
                  <a:pos x="13" y="34"/>
                </a:cxn>
                <a:cxn ang="0">
                  <a:pos x="13" y="29"/>
                </a:cxn>
                <a:cxn ang="0">
                  <a:pos x="16" y="27"/>
                </a:cxn>
                <a:cxn ang="0">
                  <a:pos x="48" y="27"/>
                </a:cxn>
                <a:cxn ang="0">
                  <a:pos x="50" y="29"/>
                </a:cxn>
                <a:cxn ang="0">
                  <a:pos x="50" y="34"/>
                </a:cxn>
                <a:cxn ang="0">
                  <a:pos x="45" y="7"/>
                </a:cxn>
                <a:cxn ang="0">
                  <a:pos x="43" y="9"/>
                </a:cxn>
                <a:cxn ang="0">
                  <a:pos x="20" y="9"/>
                </a:cxn>
                <a:cxn ang="0">
                  <a:pos x="18" y="7"/>
                </a:cxn>
                <a:cxn ang="0">
                  <a:pos x="18" y="2"/>
                </a:cxn>
                <a:cxn ang="0">
                  <a:pos x="20" y="0"/>
                </a:cxn>
                <a:cxn ang="0">
                  <a:pos x="43" y="0"/>
                </a:cxn>
                <a:cxn ang="0">
                  <a:pos x="45" y="2"/>
                </a:cxn>
                <a:cxn ang="0">
                  <a:pos x="45" y="7"/>
                </a:cxn>
              </a:cxnLst>
              <a:rect l="0" t="0" r="r" b="b"/>
              <a:pathLst>
                <a:path w="64" h="5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grpSp>
      <p:grpSp>
        <p:nvGrpSpPr>
          <p:cNvPr id="66" name="Group 49"/>
          <p:cNvGrpSpPr/>
          <p:nvPr/>
        </p:nvGrpSpPr>
        <p:grpSpPr>
          <a:xfrm>
            <a:off x="3379066" y="4060942"/>
            <a:ext cx="608330" cy="591185"/>
            <a:chOff x="840159" y="2852760"/>
            <a:chExt cx="493370" cy="479245"/>
          </a:xfrm>
        </p:grpSpPr>
        <p:sp>
          <p:nvSpPr>
            <p:cNvPr id="67" name="Rounded Rectangle 50"/>
            <p:cNvSpPr/>
            <p:nvPr/>
          </p:nvSpPr>
          <p:spPr>
            <a:xfrm>
              <a:off x="840159" y="2852760"/>
              <a:ext cx="493370" cy="479245"/>
            </a:xfrm>
            <a:prstGeom prst="roundRect">
              <a:avLst/>
            </a:prstGeom>
            <a:solidFill>
              <a:srgbClr val="C473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FontAwesome" pitchFamily="2" charset="0"/>
              </a:endParaRPr>
            </a:p>
          </p:txBody>
        </p:sp>
        <p:sp>
          <p:nvSpPr>
            <p:cNvPr id="68" name="Freeform 144"/>
            <p:cNvSpPr/>
            <p:nvPr/>
          </p:nvSpPr>
          <p:spPr>
            <a:xfrm>
              <a:off x="955869" y="2990792"/>
              <a:ext cx="261950" cy="203180"/>
            </a:xfrm>
            <a:custGeom>
              <a:avLst/>
              <a:gdLst/>
              <a:ahLst/>
              <a:cxnLst>
                <a:cxn ang="0">
                  <a:pos x="67" y="55"/>
                </a:cxn>
                <a:cxn ang="0">
                  <a:pos x="65" y="56"/>
                </a:cxn>
                <a:cxn ang="0">
                  <a:pos x="8" y="56"/>
                </a:cxn>
                <a:cxn ang="0">
                  <a:pos x="6" y="55"/>
                </a:cxn>
                <a:cxn ang="0">
                  <a:pos x="0" y="36"/>
                </a:cxn>
                <a:cxn ang="0">
                  <a:pos x="36" y="0"/>
                </a:cxn>
                <a:cxn ang="0">
                  <a:pos x="72" y="36"/>
                </a:cxn>
                <a:cxn ang="0">
                  <a:pos x="67" y="55"/>
                </a:cxn>
                <a:cxn ang="0">
                  <a:pos x="11" y="30"/>
                </a:cxn>
                <a:cxn ang="0">
                  <a:pos x="6" y="36"/>
                </a:cxn>
                <a:cxn ang="0">
                  <a:pos x="11" y="41"/>
                </a:cxn>
                <a:cxn ang="0">
                  <a:pos x="16" y="36"/>
                </a:cxn>
                <a:cxn ang="0">
                  <a:pos x="11" y="30"/>
                </a:cxn>
                <a:cxn ang="0">
                  <a:pos x="18" y="12"/>
                </a:cxn>
                <a:cxn ang="0">
                  <a:pos x="13" y="18"/>
                </a:cxn>
                <a:cxn ang="0">
                  <a:pos x="18" y="23"/>
                </a:cxn>
                <a:cxn ang="0">
                  <a:pos x="24" y="18"/>
                </a:cxn>
                <a:cxn ang="0">
                  <a:pos x="18" y="12"/>
                </a:cxn>
                <a:cxn ang="0">
                  <a:pos x="45" y="22"/>
                </a:cxn>
                <a:cxn ang="0">
                  <a:pos x="43" y="18"/>
                </a:cxn>
                <a:cxn ang="0">
                  <a:pos x="40" y="20"/>
                </a:cxn>
                <a:cxn ang="0">
                  <a:pos x="36" y="36"/>
                </a:cxn>
                <a:cxn ang="0">
                  <a:pos x="29" y="41"/>
                </a:cxn>
                <a:cxn ang="0">
                  <a:pos x="34" y="51"/>
                </a:cxn>
                <a:cxn ang="0">
                  <a:pos x="44" y="45"/>
                </a:cxn>
                <a:cxn ang="0">
                  <a:pos x="41" y="37"/>
                </a:cxn>
                <a:cxn ang="0">
                  <a:pos x="45" y="22"/>
                </a:cxn>
                <a:cxn ang="0">
                  <a:pos x="36" y="5"/>
                </a:cxn>
                <a:cxn ang="0">
                  <a:pos x="31" y="10"/>
                </a:cxn>
                <a:cxn ang="0">
                  <a:pos x="36" y="15"/>
                </a:cxn>
                <a:cxn ang="0">
                  <a:pos x="42" y="10"/>
                </a:cxn>
                <a:cxn ang="0">
                  <a:pos x="36" y="5"/>
                </a:cxn>
                <a:cxn ang="0">
                  <a:pos x="54" y="12"/>
                </a:cxn>
                <a:cxn ang="0">
                  <a:pos x="49" y="18"/>
                </a:cxn>
                <a:cxn ang="0">
                  <a:pos x="54" y="23"/>
                </a:cxn>
                <a:cxn ang="0">
                  <a:pos x="60" y="18"/>
                </a:cxn>
                <a:cxn ang="0">
                  <a:pos x="54" y="12"/>
                </a:cxn>
                <a:cxn ang="0">
                  <a:pos x="62" y="30"/>
                </a:cxn>
                <a:cxn ang="0">
                  <a:pos x="57" y="36"/>
                </a:cxn>
                <a:cxn ang="0">
                  <a:pos x="62" y="41"/>
                </a:cxn>
                <a:cxn ang="0">
                  <a:pos x="67" y="36"/>
                </a:cxn>
                <a:cxn ang="0">
                  <a:pos x="62" y="30"/>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sp>
        <p:nvSpPr>
          <p:cNvPr id="88" name="文本框 3"/>
          <p:cNvSpPr txBox="1"/>
          <p:nvPr/>
        </p:nvSpPr>
        <p:spPr>
          <a:xfrm>
            <a:off x="909319" y="840056"/>
            <a:ext cx="10172734" cy="395686"/>
          </a:xfrm>
          <a:prstGeom prst="rect">
            <a:avLst/>
          </a:prstGeom>
          <a:noFill/>
        </p:spPr>
        <p:txBody>
          <a:bodyPr wrap="square" rtlCol="0">
            <a:spAutoFit/>
          </a:bodyPr>
          <a:lstStyle>
            <a:defPPr>
              <a:defRPr lang="zh-CN"/>
            </a:defPPr>
            <a:lvl1pPr>
              <a:lnSpc>
                <a:spcPct val="120000"/>
              </a:lnSpc>
              <a:defRPr sz="3200" b="1" spc="200">
                <a:solidFill>
                  <a:schemeClr val="tx1">
                    <a:lumMod val="65000"/>
                    <a:lumOff val="35000"/>
                  </a:schemeClr>
                </a:solidFill>
              </a:defRPr>
            </a:lvl1pPr>
          </a:lstStyle>
          <a:p>
            <a:pPr algn="ctr"/>
            <a:r>
              <a:rPr lang="zh-CN" altLang="en-US" sz="1800" dirty="0">
                <a:gradFill>
                  <a:gsLst>
                    <a:gs pos="0">
                      <a:srgbClr val="C473EB"/>
                    </a:gs>
                    <a:gs pos="100000">
                      <a:srgbClr val="7E85E8"/>
                    </a:gs>
                  </a:gsLst>
                  <a:lin ang="0" scaled="1"/>
                  <a:tileRect/>
                </a:gradFill>
                <a:latin typeface="Century Gothic"/>
                <a:ea typeface="微软雅黑"/>
              </a:rPr>
              <a:t>互联网时代的变化</a:t>
            </a:r>
          </a:p>
        </p:txBody>
      </p:sp>
    </p:spTree>
    <p:extLst>
      <p:ext uri="{BB962C8B-B14F-4D97-AF65-F5344CB8AC3E}">
        <p14:creationId xmlns:p14="http://schemas.microsoft.com/office/powerpoint/2010/main" val="2403177753"/>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sp>
        <p:nvSpPr>
          <p:cNvPr id="2" name="六边形 1">
            <a:extLst>
              <a:ext uri="{FF2B5EF4-FFF2-40B4-BE49-F238E27FC236}">
                <a16:creationId xmlns:a16="http://schemas.microsoft.com/office/drawing/2014/main" id="{62076CE6-6D6F-1CAB-A150-DB467640C61D}"/>
              </a:ext>
            </a:extLst>
          </p:cNvPr>
          <p:cNvSpPr/>
          <p:nvPr/>
        </p:nvSpPr>
        <p:spPr>
          <a:xfrm rot="5400000">
            <a:off x="518892" y="3491865"/>
            <a:ext cx="3001050" cy="2539729"/>
          </a:xfrm>
          <a:prstGeom prst="hexagon">
            <a:avLst>
              <a:gd name="adj" fmla="val 10635"/>
              <a:gd name="vf" fmla="val 115470"/>
            </a:avLst>
          </a:prstGeom>
          <a:noFill/>
          <a:ln w="6350">
            <a:solidFill>
              <a:srgbClr val="B7B7C5"/>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solidFill>
                <a:schemeClr val="tx1">
                  <a:lumMod val="50000"/>
                  <a:lumOff val="50000"/>
                </a:schemeClr>
              </a:solidFill>
            </a:endParaRPr>
          </a:p>
        </p:txBody>
      </p:sp>
      <p:sp>
        <p:nvSpPr>
          <p:cNvPr id="3" name="矩形 2">
            <a:extLst>
              <a:ext uri="{FF2B5EF4-FFF2-40B4-BE49-F238E27FC236}">
                <a16:creationId xmlns:a16="http://schemas.microsoft.com/office/drawing/2014/main" id="{1B0717A7-2E6C-D73B-B782-1B54C53808F9}"/>
              </a:ext>
            </a:extLst>
          </p:cNvPr>
          <p:cNvSpPr/>
          <p:nvPr/>
        </p:nvSpPr>
        <p:spPr>
          <a:xfrm>
            <a:off x="749553" y="3607257"/>
            <a:ext cx="2509639" cy="2597815"/>
          </a:xfrm>
          <a:prstGeom prst="rect">
            <a:avLst/>
          </a:prstGeom>
        </p:spPr>
        <p:txBody>
          <a:bodyPr wrap="square" lIns="121908" tIns="60954" rIns="121908" bIns="60954">
            <a:spAutoFit/>
          </a:bodyPr>
          <a:lstStyle/>
          <a:p>
            <a:pPr algn="ctr">
              <a:lnSpc>
                <a:spcPct val="130000"/>
              </a:lnSpc>
              <a:spcAft>
                <a:spcPts val="800"/>
              </a:spcAft>
            </a:pPr>
            <a:r>
              <a:rPr lang="en-US" altLang="zh-CN" dirty="0"/>
              <a:t>1.0</a:t>
            </a:r>
            <a:r>
              <a:rPr lang="zh-CN" altLang="zh-CN" dirty="0"/>
              <a:t>时代</a:t>
            </a:r>
            <a:endParaRPr lang="en-US" altLang="zh-CN" b="1" dirty="0">
              <a:solidFill>
                <a:schemeClr val="tx1">
                  <a:lumMod val="85000"/>
                  <a:lumOff val="15000"/>
                </a:schemeClr>
              </a:solidFill>
              <a:latin typeface="思源等宽 L"/>
              <a:ea typeface="微软雅黑" panose="020B0503020204020204" pitchFamily="34" charset="-122"/>
            </a:endParaRPr>
          </a:p>
          <a:p>
            <a:pPr algn="ctr">
              <a:lnSpc>
                <a:spcPct val="130000"/>
              </a:lnSpc>
              <a:spcAft>
                <a:spcPts val="800"/>
              </a:spcAft>
            </a:pPr>
            <a:r>
              <a:rPr lang="zh-CN" altLang="en-US" sz="1600" dirty="0">
                <a:solidFill>
                  <a:schemeClr val="tx1">
                    <a:lumMod val="85000"/>
                    <a:lumOff val="15000"/>
                  </a:schemeClr>
                </a:solidFill>
                <a:latin typeface="思源等宽 L"/>
                <a:ea typeface="微软雅黑" panose="020B0503020204020204" pitchFamily="34" charset="-122"/>
              </a:rPr>
              <a:t>人们讲究的是把信息创造出来，通过各种方式让人们看，从而影响人的消费行为。</a:t>
            </a:r>
            <a:r>
              <a:rPr lang="zh-CN" altLang="zh-CN" dirty="0"/>
              <a:t>互联网技术开创</a:t>
            </a:r>
            <a:r>
              <a:rPr lang="zh-CN" altLang="en-US" dirty="0"/>
              <a:t>了</a:t>
            </a:r>
            <a:r>
              <a:rPr lang="zh-CN" altLang="zh-CN" dirty="0"/>
              <a:t>人类的一个全新的时代。</a:t>
            </a:r>
            <a:endParaRPr lang="en-US" altLang="zh-CN" sz="1600" dirty="0">
              <a:solidFill>
                <a:schemeClr val="tx1">
                  <a:lumMod val="85000"/>
                  <a:lumOff val="15000"/>
                </a:schemeClr>
              </a:solidFill>
              <a:latin typeface="思源等宽 L"/>
              <a:ea typeface="微软雅黑" panose="020B0503020204020204" pitchFamily="34" charset="-122"/>
            </a:endParaRPr>
          </a:p>
        </p:txBody>
      </p:sp>
      <p:grpSp>
        <p:nvGrpSpPr>
          <p:cNvPr id="4" name="组合 3">
            <a:extLst>
              <a:ext uri="{FF2B5EF4-FFF2-40B4-BE49-F238E27FC236}">
                <a16:creationId xmlns:a16="http://schemas.microsoft.com/office/drawing/2014/main" id="{101FD011-D05D-2E73-DED2-A9A8449A0B9C}"/>
              </a:ext>
            </a:extLst>
          </p:cNvPr>
          <p:cNvGrpSpPr/>
          <p:nvPr/>
        </p:nvGrpSpPr>
        <p:grpSpPr>
          <a:xfrm>
            <a:off x="1696537" y="3050562"/>
            <a:ext cx="645761" cy="556764"/>
            <a:chOff x="3330915" y="1354021"/>
            <a:chExt cx="484384" cy="417573"/>
          </a:xfrm>
        </p:grpSpPr>
        <p:sp>
          <p:nvSpPr>
            <p:cNvPr id="5" name="六边形 4">
              <a:extLst>
                <a:ext uri="{FF2B5EF4-FFF2-40B4-BE49-F238E27FC236}">
                  <a16:creationId xmlns:a16="http://schemas.microsoft.com/office/drawing/2014/main" id="{A6BAF85E-2D46-6050-5163-79E360D6FAAE}"/>
                </a:ext>
              </a:extLst>
            </p:cNvPr>
            <p:cNvSpPr/>
            <p:nvPr/>
          </p:nvSpPr>
          <p:spPr>
            <a:xfrm>
              <a:off x="3330915" y="1354021"/>
              <a:ext cx="484384" cy="417573"/>
            </a:xfrm>
            <a:prstGeom prst="hexagon">
              <a:avLst/>
            </a:prstGeom>
            <a:solidFill>
              <a:srgbClr val="C473EB"/>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endParaRPr>
            </a:p>
          </p:txBody>
        </p:sp>
        <p:sp>
          <p:nvSpPr>
            <p:cNvPr id="6" name="Freeform 13">
              <a:extLst>
                <a:ext uri="{FF2B5EF4-FFF2-40B4-BE49-F238E27FC236}">
                  <a16:creationId xmlns:a16="http://schemas.microsoft.com/office/drawing/2014/main" id="{BF3977F7-D78E-E850-8427-59DD0C8CEA33}"/>
                </a:ext>
              </a:extLst>
            </p:cNvPr>
            <p:cNvSpPr/>
            <p:nvPr/>
          </p:nvSpPr>
          <p:spPr>
            <a:xfrm>
              <a:off x="3484266" y="1433038"/>
              <a:ext cx="177682" cy="259539"/>
            </a:xfrm>
            <a:custGeom>
              <a:avLst/>
              <a:gdLst>
                <a:gd name="T0" fmla="*/ 366 w 916"/>
                <a:gd name="T1" fmla="*/ 10 h 1338"/>
                <a:gd name="T2" fmla="*/ 202 w 916"/>
                <a:gd name="T3" fmla="*/ 80 h 1338"/>
                <a:gd name="T4" fmla="*/ 80 w 916"/>
                <a:gd name="T5" fmla="*/ 204 h 1338"/>
                <a:gd name="T6" fmla="*/ 10 w 916"/>
                <a:gd name="T7" fmla="*/ 366 h 1338"/>
                <a:gd name="T8" fmla="*/ 2 w 916"/>
                <a:gd name="T9" fmla="*/ 484 h 1338"/>
                <a:gd name="T10" fmla="*/ 18 w 916"/>
                <a:gd name="T11" fmla="*/ 592 h 1338"/>
                <a:gd name="T12" fmla="*/ 44 w 916"/>
                <a:gd name="T13" fmla="*/ 676 h 1338"/>
                <a:gd name="T14" fmla="*/ 118 w 916"/>
                <a:gd name="T15" fmla="*/ 910 h 1338"/>
                <a:gd name="T16" fmla="*/ 126 w 916"/>
                <a:gd name="T17" fmla="*/ 1012 h 1338"/>
                <a:gd name="T18" fmla="*/ 142 w 916"/>
                <a:gd name="T19" fmla="*/ 1150 h 1338"/>
                <a:gd name="T20" fmla="*/ 174 w 916"/>
                <a:gd name="T21" fmla="*/ 1190 h 1338"/>
                <a:gd name="T22" fmla="*/ 204 w 916"/>
                <a:gd name="T23" fmla="*/ 1222 h 1338"/>
                <a:gd name="T24" fmla="*/ 240 w 916"/>
                <a:gd name="T25" fmla="*/ 1280 h 1338"/>
                <a:gd name="T26" fmla="*/ 308 w 916"/>
                <a:gd name="T27" fmla="*/ 1324 h 1338"/>
                <a:gd name="T28" fmla="*/ 398 w 916"/>
                <a:gd name="T29" fmla="*/ 1338 h 1338"/>
                <a:gd name="T30" fmla="*/ 568 w 916"/>
                <a:gd name="T31" fmla="*/ 1334 h 1338"/>
                <a:gd name="T32" fmla="*/ 646 w 916"/>
                <a:gd name="T33" fmla="*/ 1306 h 1338"/>
                <a:gd name="T34" fmla="*/ 694 w 916"/>
                <a:gd name="T35" fmla="*/ 1260 h 1338"/>
                <a:gd name="T36" fmla="*/ 720 w 916"/>
                <a:gd name="T37" fmla="*/ 1202 h 1338"/>
                <a:gd name="T38" fmla="*/ 762 w 916"/>
                <a:gd name="T39" fmla="*/ 1172 h 1338"/>
                <a:gd name="T40" fmla="*/ 788 w 916"/>
                <a:gd name="T41" fmla="*/ 1096 h 1338"/>
                <a:gd name="T42" fmla="*/ 792 w 916"/>
                <a:gd name="T43" fmla="*/ 976 h 1338"/>
                <a:gd name="T44" fmla="*/ 816 w 916"/>
                <a:gd name="T45" fmla="*/ 840 h 1338"/>
                <a:gd name="T46" fmla="*/ 884 w 916"/>
                <a:gd name="T47" fmla="*/ 648 h 1338"/>
                <a:gd name="T48" fmla="*/ 910 w 916"/>
                <a:gd name="T49" fmla="*/ 538 h 1338"/>
                <a:gd name="T50" fmla="*/ 916 w 916"/>
                <a:gd name="T51" fmla="*/ 460 h 1338"/>
                <a:gd name="T52" fmla="*/ 880 w 916"/>
                <a:gd name="T53" fmla="*/ 280 h 1338"/>
                <a:gd name="T54" fmla="*/ 782 w 916"/>
                <a:gd name="T55" fmla="*/ 136 h 1338"/>
                <a:gd name="T56" fmla="*/ 636 w 916"/>
                <a:gd name="T57" fmla="*/ 38 h 1338"/>
                <a:gd name="T58" fmla="*/ 458 w 916"/>
                <a:gd name="T59" fmla="*/ 0 h 1338"/>
                <a:gd name="T60" fmla="*/ 620 w 916"/>
                <a:gd name="T61" fmla="*/ 1164 h 1338"/>
                <a:gd name="T62" fmla="*/ 600 w 916"/>
                <a:gd name="T63" fmla="*/ 1206 h 1338"/>
                <a:gd name="T64" fmla="*/ 568 w 916"/>
                <a:gd name="T65" fmla="*/ 1224 h 1338"/>
                <a:gd name="T66" fmla="*/ 398 w 916"/>
                <a:gd name="T67" fmla="*/ 1232 h 1338"/>
                <a:gd name="T68" fmla="*/ 344 w 916"/>
                <a:gd name="T69" fmla="*/ 1222 h 1338"/>
                <a:gd name="T70" fmla="*/ 306 w 916"/>
                <a:gd name="T71" fmla="*/ 1190 h 1338"/>
                <a:gd name="T72" fmla="*/ 298 w 916"/>
                <a:gd name="T73" fmla="*/ 1158 h 1338"/>
                <a:gd name="T74" fmla="*/ 620 w 916"/>
                <a:gd name="T75" fmla="*/ 1158 h 1338"/>
                <a:gd name="T76" fmla="*/ 238 w 916"/>
                <a:gd name="T77" fmla="*/ 1104 h 1338"/>
                <a:gd name="T78" fmla="*/ 686 w 916"/>
                <a:gd name="T79" fmla="*/ 1046 h 1338"/>
                <a:gd name="T80" fmla="*/ 686 w 916"/>
                <a:gd name="T81" fmla="*/ 992 h 1338"/>
                <a:gd name="T82" fmla="*/ 688 w 916"/>
                <a:gd name="T83" fmla="*/ 934 h 1338"/>
                <a:gd name="T84" fmla="*/ 774 w 916"/>
                <a:gd name="T85" fmla="*/ 638 h 1338"/>
                <a:gd name="T86" fmla="*/ 706 w 916"/>
                <a:gd name="T87" fmla="*/ 834 h 1338"/>
                <a:gd name="T88" fmla="*/ 210 w 916"/>
                <a:gd name="T89" fmla="*/ 834 h 1338"/>
                <a:gd name="T90" fmla="*/ 144 w 916"/>
                <a:gd name="T91" fmla="*/ 638 h 1338"/>
                <a:gd name="T92" fmla="*/ 108 w 916"/>
                <a:gd name="T93" fmla="*/ 460 h 1338"/>
                <a:gd name="T94" fmla="*/ 124 w 916"/>
                <a:gd name="T95" fmla="*/ 354 h 1338"/>
                <a:gd name="T96" fmla="*/ 188 w 916"/>
                <a:gd name="T97" fmla="*/ 236 h 1338"/>
                <a:gd name="T98" fmla="*/ 292 w 916"/>
                <a:gd name="T99" fmla="*/ 150 h 1338"/>
                <a:gd name="T100" fmla="*/ 422 w 916"/>
                <a:gd name="T101" fmla="*/ 110 h 1338"/>
                <a:gd name="T102" fmla="*/ 530 w 916"/>
                <a:gd name="T103" fmla="*/ 114 h 1338"/>
                <a:gd name="T104" fmla="*/ 656 w 916"/>
                <a:gd name="T105" fmla="*/ 168 h 1338"/>
                <a:gd name="T106" fmla="*/ 750 w 916"/>
                <a:gd name="T107" fmla="*/ 262 h 1338"/>
                <a:gd name="T108" fmla="*/ 802 w 916"/>
                <a:gd name="T109" fmla="*/ 388 h 1338"/>
                <a:gd name="T110" fmla="*/ 808 w 916"/>
                <a:gd name="T111" fmla="*/ 502 h 1338"/>
                <a:gd name="T112" fmla="*/ 774 w 916"/>
                <a:gd name="T113" fmla="*/ 638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16" h="1338">
                  <a:moveTo>
                    <a:pt x="458" y="0"/>
                  </a:moveTo>
                  <a:lnTo>
                    <a:pt x="458" y="0"/>
                  </a:lnTo>
                  <a:lnTo>
                    <a:pt x="412" y="4"/>
                  </a:lnTo>
                  <a:lnTo>
                    <a:pt x="366" y="10"/>
                  </a:lnTo>
                  <a:lnTo>
                    <a:pt x="322" y="22"/>
                  </a:lnTo>
                  <a:lnTo>
                    <a:pt x="280" y="38"/>
                  </a:lnTo>
                  <a:lnTo>
                    <a:pt x="240" y="56"/>
                  </a:lnTo>
                  <a:lnTo>
                    <a:pt x="202" y="80"/>
                  </a:lnTo>
                  <a:lnTo>
                    <a:pt x="168" y="106"/>
                  </a:lnTo>
                  <a:lnTo>
                    <a:pt x="136" y="136"/>
                  </a:lnTo>
                  <a:lnTo>
                    <a:pt x="106" y="168"/>
                  </a:lnTo>
                  <a:lnTo>
                    <a:pt x="80" y="204"/>
                  </a:lnTo>
                  <a:lnTo>
                    <a:pt x="56" y="240"/>
                  </a:lnTo>
                  <a:lnTo>
                    <a:pt x="36" y="280"/>
                  </a:lnTo>
                  <a:lnTo>
                    <a:pt x="22" y="322"/>
                  </a:lnTo>
                  <a:lnTo>
                    <a:pt x="10" y="366"/>
                  </a:lnTo>
                  <a:lnTo>
                    <a:pt x="4" y="412"/>
                  </a:lnTo>
                  <a:lnTo>
                    <a:pt x="0" y="460"/>
                  </a:lnTo>
                  <a:lnTo>
                    <a:pt x="0" y="460"/>
                  </a:lnTo>
                  <a:lnTo>
                    <a:pt x="2" y="484"/>
                  </a:lnTo>
                  <a:lnTo>
                    <a:pt x="4" y="512"/>
                  </a:lnTo>
                  <a:lnTo>
                    <a:pt x="6" y="538"/>
                  </a:lnTo>
                  <a:lnTo>
                    <a:pt x="12" y="566"/>
                  </a:lnTo>
                  <a:lnTo>
                    <a:pt x="18" y="592"/>
                  </a:lnTo>
                  <a:lnTo>
                    <a:pt x="26" y="620"/>
                  </a:lnTo>
                  <a:lnTo>
                    <a:pt x="34" y="648"/>
                  </a:lnTo>
                  <a:lnTo>
                    <a:pt x="44" y="676"/>
                  </a:lnTo>
                  <a:lnTo>
                    <a:pt x="44" y="676"/>
                  </a:lnTo>
                  <a:lnTo>
                    <a:pt x="88" y="794"/>
                  </a:lnTo>
                  <a:lnTo>
                    <a:pt x="102" y="840"/>
                  </a:lnTo>
                  <a:lnTo>
                    <a:pt x="112" y="876"/>
                  </a:lnTo>
                  <a:lnTo>
                    <a:pt x="118" y="910"/>
                  </a:lnTo>
                  <a:lnTo>
                    <a:pt x="122" y="942"/>
                  </a:lnTo>
                  <a:lnTo>
                    <a:pt x="124" y="976"/>
                  </a:lnTo>
                  <a:lnTo>
                    <a:pt x="126" y="1012"/>
                  </a:lnTo>
                  <a:lnTo>
                    <a:pt x="126" y="1012"/>
                  </a:lnTo>
                  <a:lnTo>
                    <a:pt x="126" y="1068"/>
                  </a:lnTo>
                  <a:lnTo>
                    <a:pt x="130" y="1096"/>
                  </a:lnTo>
                  <a:lnTo>
                    <a:pt x="134" y="1124"/>
                  </a:lnTo>
                  <a:lnTo>
                    <a:pt x="142" y="1150"/>
                  </a:lnTo>
                  <a:lnTo>
                    <a:pt x="148" y="1160"/>
                  </a:lnTo>
                  <a:lnTo>
                    <a:pt x="156" y="1172"/>
                  </a:lnTo>
                  <a:lnTo>
                    <a:pt x="164" y="1182"/>
                  </a:lnTo>
                  <a:lnTo>
                    <a:pt x="174" y="1190"/>
                  </a:lnTo>
                  <a:lnTo>
                    <a:pt x="184" y="1198"/>
                  </a:lnTo>
                  <a:lnTo>
                    <a:pt x="198" y="1202"/>
                  </a:lnTo>
                  <a:lnTo>
                    <a:pt x="198" y="1202"/>
                  </a:lnTo>
                  <a:lnTo>
                    <a:pt x="204" y="1222"/>
                  </a:lnTo>
                  <a:lnTo>
                    <a:pt x="212" y="1242"/>
                  </a:lnTo>
                  <a:lnTo>
                    <a:pt x="224" y="1260"/>
                  </a:lnTo>
                  <a:lnTo>
                    <a:pt x="240" y="1280"/>
                  </a:lnTo>
                  <a:lnTo>
                    <a:pt x="240" y="1280"/>
                  </a:lnTo>
                  <a:lnTo>
                    <a:pt x="256" y="1294"/>
                  </a:lnTo>
                  <a:lnTo>
                    <a:pt x="272" y="1306"/>
                  </a:lnTo>
                  <a:lnTo>
                    <a:pt x="290" y="1316"/>
                  </a:lnTo>
                  <a:lnTo>
                    <a:pt x="308" y="1324"/>
                  </a:lnTo>
                  <a:lnTo>
                    <a:pt x="328" y="1330"/>
                  </a:lnTo>
                  <a:lnTo>
                    <a:pt x="350" y="1334"/>
                  </a:lnTo>
                  <a:lnTo>
                    <a:pt x="374" y="1338"/>
                  </a:lnTo>
                  <a:lnTo>
                    <a:pt x="398" y="1338"/>
                  </a:lnTo>
                  <a:lnTo>
                    <a:pt x="520" y="1338"/>
                  </a:lnTo>
                  <a:lnTo>
                    <a:pt x="520" y="1338"/>
                  </a:lnTo>
                  <a:lnTo>
                    <a:pt x="544" y="1338"/>
                  </a:lnTo>
                  <a:lnTo>
                    <a:pt x="568" y="1334"/>
                  </a:lnTo>
                  <a:lnTo>
                    <a:pt x="588" y="1330"/>
                  </a:lnTo>
                  <a:lnTo>
                    <a:pt x="610" y="1324"/>
                  </a:lnTo>
                  <a:lnTo>
                    <a:pt x="628" y="1316"/>
                  </a:lnTo>
                  <a:lnTo>
                    <a:pt x="646" y="1306"/>
                  </a:lnTo>
                  <a:lnTo>
                    <a:pt x="662" y="1294"/>
                  </a:lnTo>
                  <a:lnTo>
                    <a:pt x="676" y="1280"/>
                  </a:lnTo>
                  <a:lnTo>
                    <a:pt x="676" y="1280"/>
                  </a:lnTo>
                  <a:lnTo>
                    <a:pt x="694" y="1260"/>
                  </a:lnTo>
                  <a:lnTo>
                    <a:pt x="706" y="1242"/>
                  </a:lnTo>
                  <a:lnTo>
                    <a:pt x="714" y="1222"/>
                  </a:lnTo>
                  <a:lnTo>
                    <a:pt x="720" y="1202"/>
                  </a:lnTo>
                  <a:lnTo>
                    <a:pt x="720" y="1202"/>
                  </a:lnTo>
                  <a:lnTo>
                    <a:pt x="734" y="1198"/>
                  </a:lnTo>
                  <a:lnTo>
                    <a:pt x="744" y="1190"/>
                  </a:lnTo>
                  <a:lnTo>
                    <a:pt x="754" y="1182"/>
                  </a:lnTo>
                  <a:lnTo>
                    <a:pt x="762" y="1172"/>
                  </a:lnTo>
                  <a:lnTo>
                    <a:pt x="768" y="1160"/>
                  </a:lnTo>
                  <a:lnTo>
                    <a:pt x="774" y="1150"/>
                  </a:lnTo>
                  <a:lnTo>
                    <a:pt x="784" y="1124"/>
                  </a:lnTo>
                  <a:lnTo>
                    <a:pt x="788" y="1096"/>
                  </a:lnTo>
                  <a:lnTo>
                    <a:pt x="792" y="1068"/>
                  </a:lnTo>
                  <a:lnTo>
                    <a:pt x="792" y="1012"/>
                  </a:lnTo>
                  <a:lnTo>
                    <a:pt x="792" y="1012"/>
                  </a:lnTo>
                  <a:lnTo>
                    <a:pt x="792" y="976"/>
                  </a:lnTo>
                  <a:lnTo>
                    <a:pt x="794" y="942"/>
                  </a:lnTo>
                  <a:lnTo>
                    <a:pt x="798" y="910"/>
                  </a:lnTo>
                  <a:lnTo>
                    <a:pt x="806" y="876"/>
                  </a:lnTo>
                  <a:lnTo>
                    <a:pt x="816" y="840"/>
                  </a:lnTo>
                  <a:lnTo>
                    <a:pt x="830" y="794"/>
                  </a:lnTo>
                  <a:lnTo>
                    <a:pt x="874" y="676"/>
                  </a:lnTo>
                  <a:lnTo>
                    <a:pt x="874" y="676"/>
                  </a:lnTo>
                  <a:lnTo>
                    <a:pt x="884" y="648"/>
                  </a:lnTo>
                  <a:lnTo>
                    <a:pt x="892" y="620"/>
                  </a:lnTo>
                  <a:lnTo>
                    <a:pt x="900" y="592"/>
                  </a:lnTo>
                  <a:lnTo>
                    <a:pt x="906" y="566"/>
                  </a:lnTo>
                  <a:lnTo>
                    <a:pt x="910" y="538"/>
                  </a:lnTo>
                  <a:lnTo>
                    <a:pt x="914" y="512"/>
                  </a:lnTo>
                  <a:lnTo>
                    <a:pt x="916" y="484"/>
                  </a:lnTo>
                  <a:lnTo>
                    <a:pt x="916" y="460"/>
                  </a:lnTo>
                  <a:lnTo>
                    <a:pt x="916" y="460"/>
                  </a:lnTo>
                  <a:lnTo>
                    <a:pt x="914" y="412"/>
                  </a:lnTo>
                  <a:lnTo>
                    <a:pt x="908" y="366"/>
                  </a:lnTo>
                  <a:lnTo>
                    <a:pt x="896" y="322"/>
                  </a:lnTo>
                  <a:lnTo>
                    <a:pt x="880" y="280"/>
                  </a:lnTo>
                  <a:lnTo>
                    <a:pt x="862" y="240"/>
                  </a:lnTo>
                  <a:lnTo>
                    <a:pt x="838" y="204"/>
                  </a:lnTo>
                  <a:lnTo>
                    <a:pt x="812" y="168"/>
                  </a:lnTo>
                  <a:lnTo>
                    <a:pt x="782" y="136"/>
                  </a:lnTo>
                  <a:lnTo>
                    <a:pt x="750" y="106"/>
                  </a:lnTo>
                  <a:lnTo>
                    <a:pt x="714" y="80"/>
                  </a:lnTo>
                  <a:lnTo>
                    <a:pt x="676" y="56"/>
                  </a:lnTo>
                  <a:lnTo>
                    <a:pt x="636" y="38"/>
                  </a:lnTo>
                  <a:lnTo>
                    <a:pt x="594" y="22"/>
                  </a:lnTo>
                  <a:lnTo>
                    <a:pt x="550" y="10"/>
                  </a:lnTo>
                  <a:lnTo>
                    <a:pt x="506" y="4"/>
                  </a:lnTo>
                  <a:lnTo>
                    <a:pt x="458" y="0"/>
                  </a:lnTo>
                  <a:lnTo>
                    <a:pt x="458" y="0"/>
                  </a:lnTo>
                  <a:close/>
                  <a:moveTo>
                    <a:pt x="620" y="1158"/>
                  </a:moveTo>
                  <a:lnTo>
                    <a:pt x="620" y="1158"/>
                  </a:lnTo>
                  <a:lnTo>
                    <a:pt x="620" y="1164"/>
                  </a:lnTo>
                  <a:lnTo>
                    <a:pt x="618" y="1174"/>
                  </a:lnTo>
                  <a:lnTo>
                    <a:pt x="612" y="1190"/>
                  </a:lnTo>
                  <a:lnTo>
                    <a:pt x="606" y="1198"/>
                  </a:lnTo>
                  <a:lnTo>
                    <a:pt x="600" y="1206"/>
                  </a:lnTo>
                  <a:lnTo>
                    <a:pt x="600" y="1206"/>
                  </a:lnTo>
                  <a:lnTo>
                    <a:pt x="594" y="1212"/>
                  </a:lnTo>
                  <a:lnTo>
                    <a:pt x="586" y="1218"/>
                  </a:lnTo>
                  <a:lnTo>
                    <a:pt x="568" y="1224"/>
                  </a:lnTo>
                  <a:lnTo>
                    <a:pt x="546" y="1230"/>
                  </a:lnTo>
                  <a:lnTo>
                    <a:pt x="520" y="1232"/>
                  </a:lnTo>
                  <a:lnTo>
                    <a:pt x="398" y="1232"/>
                  </a:lnTo>
                  <a:lnTo>
                    <a:pt x="398" y="1232"/>
                  </a:lnTo>
                  <a:lnTo>
                    <a:pt x="382" y="1230"/>
                  </a:lnTo>
                  <a:lnTo>
                    <a:pt x="368" y="1230"/>
                  </a:lnTo>
                  <a:lnTo>
                    <a:pt x="356" y="1226"/>
                  </a:lnTo>
                  <a:lnTo>
                    <a:pt x="344" y="1222"/>
                  </a:lnTo>
                  <a:lnTo>
                    <a:pt x="334" y="1218"/>
                  </a:lnTo>
                  <a:lnTo>
                    <a:pt x="326" y="1214"/>
                  </a:lnTo>
                  <a:lnTo>
                    <a:pt x="314" y="1202"/>
                  </a:lnTo>
                  <a:lnTo>
                    <a:pt x="306" y="1190"/>
                  </a:lnTo>
                  <a:lnTo>
                    <a:pt x="300" y="1178"/>
                  </a:lnTo>
                  <a:lnTo>
                    <a:pt x="298" y="1168"/>
                  </a:lnTo>
                  <a:lnTo>
                    <a:pt x="298" y="1158"/>
                  </a:lnTo>
                  <a:lnTo>
                    <a:pt x="298" y="1158"/>
                  </a:lnTo>
                  <a:lnTo>
                    <a:pt x="298" y="1156"/>
                  </a:lnTo>
                  <a:lnTo>
                    <a:pt x="620" y="1156"/>
                  </a:lnTo>
                  <a:lnTo>
                    <a:pt x="620" y="1156"/>
                  </a:lnTo>
                  <a:lnTo>
                    <a:pt x="620" y="1158"/>
                  </a:lnTo>
                  <a:lnTo>
                    <a:pt x="620" y="1158"/>
                  </a:lnTo>
                  <a:close/>
                  <a:moveTo>
                    <a:pt x="678" y="1104"/>
                  </a:moveTo>
                  <a:lnTo>
                    <a:pt x="238" y="1104"/>
                  </a:lnTo>
                  <a:lnTo>
                    <a:pt x="238" y="1104"/>
                  </a:lnTo>
                  <a:lnTo>
                    <a:pt x="236" y="1084"/>
                  </a:lnTo>
                  <a:lnTo>
                    <a:pt x="232" y="1046"/>
                  </a:lnTo>
                  <a:lnTo>
                    <a:pt x="686" y="1046"/>
                  </a:lnTo>
                  <a:lnTo>
                    <a:pt x="686" y="1046"/>
                  </a:lnTo>
                  <a:lnTo>
                    <a:pt x="682" y="1084"/>
                  </a:lnTo>
                  <a:lnTo>
                    <a:pt x="678" y="1104"/>
                  </a:lnTo>
                  <a:lnTo>
                    <a:pt x="678" y="1104"/>
                  </a:lnTo>
                  <a:close/>
                  <a:moveTo>
                    <a:pt x="686" y="992"/>
                  </a:moveTo>
                  <a:lnTo>
                    <a:pt x="232" y="992"/>
                  </a:lnTo>
                  <a:lnTo>
                    <a:pt x="232" y="992"/>
                  </a:lnTo>
                  <a:lnTo>
                    <a:pt x="230" y="934"/>
                  </a:lnTo>
                  <a:lnTo>
                    <a:pt x="688" y="934"/>
                  </a:lnTo>
                  <a:lnTo>
                    <a:pt x="688" y="934"/>
                  </a:lnTo>
                  <a:lnTo>
                    <a:pt x="686" y="992"/>
                  </a:lnTo>
                  <a:lnTo>
                    <a:pt x="686" y="992"/>
                  </a:lnTo>
                  <a:close/>
                  <a:moveTo>
                    <a:pt x="774" y="638"/>
                  </a:moveTo>
                  <a:lnTo>
                    <a:pt x="774" y="638"/>
                  </a:lnTo>
                  <a:lnTo>
                    <a:pt x="744" y="716"/>
                  </a:lnTo>
                  <a:lnTo>
                    <a:pt x="722" y="780"/>
                  </a:lnTo>
                  <a:lnTo>
                    <a:pt x="706" y="834"/>
                  </a:lnTo>
                  <a:lnTo>
                    <a:pt x="696" y="882"/>
                  </a:lnTo>
                  <a:lnTo>
                    <a:pt x="222" y="882"/>
                  </a:lnTo>
                  <a:lnTo>
                    <a:pt x="222" y="882"/>
                  </a:lnTo>
                  <a:lnTo>
                    <a:pt x="210" y="834"/>
                  </a:lnTo>
                  <a:lnTo>
                    <a:pt x="194" y="780"/>
                  </a:lnTo>
                  <a:lnTo>
                    <a:pt x="172" y="716"/>
                  </a:lnTo>
                  <a:lnTo>
                    <a:pt x="144" y="638"/>
                  </a:lnTo>
                  <a:lnTo>
                    <a:pt x="144" y="638"/>
                  </a:lnTo>
                  <a:lnTo>
                    <a:pt x="128" y="592"/>
                  </a:lnTo>
                  <a:lnTo>
                    <a:pt x="116" y="546"/>
                  </a:lnTo>
                  <a:lnTo>
                    <a:pt x="110" y="502"/>
                  </a:lnTo>
                  <a:lnTo>
                    <a:pt x="108" y="460"/>
                  </a:lnTo>
                  <a:lnTo>
                    <a:pt x="108" y="460"/>
                  </a:lnTo>
                  <a:lnTo>
                    <a:pt x="110" y="424"/>
                  </a:lnTo>
                  <a:lnTo>
                    <a:pt x="114" y="388"/>
                  </a:lnTo>
                  <a:lnTo>
                    <a:pt x="124" y="354"/>
                  </a:lnTo>
                  <a:lnTo>
                    <a:pt x="136" y="322"/>
                  </a:lnTo>
                  <a:lnTo>
                    <a:pt x="150" y="292"/>
                  </a:lnTo>
                  <a:lnTo>
                    <a:pt x="168" y="262"/>
                  </a:lnTo>
                  <a:lnTo>
                    <a:pt x="188" y="236"/>
                  </a:lnTo>
                  <a:lnTo>
                    <a:pt x="210" y="210"/>
                  </a:lnTo>
                  <a:lnTo>
                    <a:pt x="236" y="188"/>
                  </a:lnTo>
                  <a:lnTo>
                    <a:pt x="262" y="168"/>
                  </a:lnTo>
                  <a:lnTo>
                    <a:pt x="292" y="150"/>
                  </a:lnTo>
                  <a:lnTo>
                    <a:pt x="322" y="136"/>
                  </a:lnTo>
                  <a:lnTo>
                    <a:pt x="354" y="124"/>
                  </a:lnTo>
                  <a:lnTo>
                    <a:pt x="388" y="114"/>
                  </a:lnTo>
                  <a:lnTo>
                    <a:pt x="422" y="110"/>
                  </a:lnTo>
                  <a:lnTo>
                    <a:pt x="458" y="108"/>
                  </a:lnTo>
                  <a:lnTo>
                    <a:pt x="458" y="108"/>
                  </a:lnTo>
                  <a:lnTo>
                    <a:pt x="494" y="110"/>
                  </a:lnTo>
                  <a:lnTo>
                    <a:pt x="530" y="114"/>
                  </a:lnTo>
                  <a:lnTo>
                    <a:pt x="564" y="124"/>
                  </a:lnTo>
                  <a:lnTo>
                    <a:pt x="596" y="136"/>
                  </a:lnTo>
                  <a:lnTo>
                    <a:pt x="626" y="150"/>
                  </a:lnTo>
                  <a:lnTo>
                    <a:pt x="656" y="168"/>
                  </a:lnTo>
                  <a:lnTo>
                    <a:pt x="682" y="188"/>
                  </a:lnTo>
                  <a:lnTo>
                    <a:pt x="708" y="210"/>
                  </a:lnTo>
                  <a:lnTo>
                    <a:pt x="730" y="236"/>
                  </a:lnTo>
                  <a:lnTo>
                    <a:pt x="750" y="262"/>
                  </a:lnTo>
                  <a:lnTo>
                    <a:pt x="768" y="292"/>
                  </a:lnTo>
                  <a:lnTo>
                    <a:pt x="782" y="322"/>
                  </a:lnTo>
                  <a:lnTo>
                    <a:pt x="794" y="354"/>
                  </a:lnTo>
                  <a:lnTo>
                    <a:pt x="802" y="388"/>
                  </a:lnTo>
                  <a:lnTo>
                    <a:pt x="808" y="424"/>
                  </a:lnTo>
                  <a:lnTo>
                    <a:pt x="810" y="460"/>
                  </a:lnTo>
                  <a:lnTo>
                    <a:pt x="810" y="460"/>
                  </a:lnTo>
                  <a:lnTo>
                    <a:pt x="808" y="502"/>
                  </a:lnTo>
                  <a:lnTo>
                    <a:pt x="800" y="546"/>
                  </a:lnTo>
                  <a:lnTo>
                    <a:pt x="790" y="592"/>
                  </a:lnTo>
                  <a:lnTo>
                    <a:pt x="774" y="638"/>
                  </a:lnTo>
                  <a:lnTo>
                    <a:pt x="774" y="638"/>
                  </a:lnTo>
                  <a:close/>
                </a:path>
              </a:pathLst>
            </a:custGeom>
            <a:solidFill>
              <a:schemeClr val="bg1"/>
            </a:solidFill>
            <a:ln>
              <a:noFill/>
            </a:ln>
            <a:effectLst/>
          </p:spPr>
          <p:txBody>
            <a:bodyPr vert="horz" wrap="square" lIns="91440" tIns="45720" rIns="91440" bIns="45720" numCol="1" anchor="t" anchorCtr="0" compatLnSpc="1">
              <a:prstTxWarp prst="textNoShape">
                <a:avLst/>
              </a:prstTxWarp>
            </a:bodyPr>
            <a:lstStyle/>
            <a:p>
              <a:endParaRPr lang="zh-CN" altLang="en-US">
                <a:solidFill>
                  <a:schemeClr val="tx1">
                    <a:lumMod val="50000"/>
                    <a:lumOff val="50000"/>
                  </a:schemeClr>
                </a:solidFill>
              </a:endParaRPr>
            </a:p>
          </p:txBody>
        </p:sp>
      </p:grpSp>
      <p:sp>
        <p:nvSpPr>
          <p:cNvPr id="7" name="TextBox 35">
            <a:extLst>
              <a:ext uri="{FF2B5EF4-FFF2-40B4-BE49-F238E27FC236}">
                <a16:creationId xmlns:a16="http://schemas.microsoft.com/office/drawing/2014/main" id="{2F167F46-0C4B-7407-862D-1476E87F99B0}"/>
              </a:ext>
            </a:extLst>
          </p:cNvPr>
          <p:cNvSpPr txBox="1"/>
          <p:nvPr/>
        </p:nvSpPr>
        <p:spPr>
          <a:xfrm>
            <a:off x="1664147" y="1522913"/>
            <a:ext cx="4048995" cy="564898"/>
          </a:xfrm>
          <a:prstGeom prst="rect">
            <a:avLst/>
          </a:prstGeom>
          <a:noFill/>
        </p:spPr>
        <p:txBody>
          <a:bodyPr wrap="square" rtlCol="0">
            <a:spAutoFit/>
          </a:bodyPr>
          <a:lstStyle/>
          <a:p>
            <a:pPr lvl="0" algn="l" defTabSz="1216025" eaLnBrk="1" hangingPunct="1">
              <a:lnSpc>
                <a:spcPct val="120000"/>
              </a:lnSpc>
              <a:spcBef>
                <a:spcPct val="20000"/>
              </a:spcBef>
            </a:pPr>
            <a:r>
              <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网络时代的变迁</a:t>
            </a:r>
            <a:r>
              <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 </a:t>
            </a:r>
          </a:p>
        </p:txBody>
      </p:sp>
      <p:grpSp>
        <p:nvGrpSpPr>
          <p:cNvPr id="8" name="Group 43">
            <a:extLst>
              <a:ext uri="{FF2B5EF4-FFF2-40B4-BE49-F238E27FC236}">
                <a16:creationId xmlns:a16="http://schemas.microsoft.com/office/drawing/2014/main" id="{5FECDB8D-CDE1-126E-65A2-1D92BDDC10F7}"/>
              </a:ext>
            </a:extLst>
          </p:cNvPr>
          <p:cNvGrpSpPr/>
          <p:nvPr/>
        </p:nvGrpSpPr>
        <p:grpSpPr>
          <a:xfrm>
            <a:off x="580448" y="1536857"/>
            <a:ext cx="608330" cy="591185"/>
            <a:chOff x="860271" y="1518068"/>
            <a:chExt cx="493370" cy="479245"/>
          </a:xfrm>
        </p:grpSpPr>
        <p:sp>
          <p:nvSpPr>
            <p:cNvPr id="9" name="Rounded Rectangle 44">
              <a:extLst>
                <a:ext uri="{FF2B5EF4-FFF2-40B4-BE49-F238E27FC236}">
                  <a16:creationId xmlns:a16="http://schemas.microsoft.com/office/drawing/2014/main" id="{23876E46-A569-3B3B-0BB7-3E3FBB2BC38D}"/>
                </a:ext>
              </a:extLst>
            </p:cNvPr>
            <p:cNvSpPr/>
            <p:nvPr/>
          </p:nvSpPr>
          <p:spPr>
            <a:xfrm>
              <a:off x="860271" y="1518068"/>
              <a:ext cx="493370" cy="479245"/>
            </a:xfrm>
            <a:prstGeom prst="roundRect">
              <a:avLst/>
            </a:prstGeom>
            <a:solidFill>
              <a:srgbClr val="C473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FontAwesome" pitchFamily="2" charset="0"/>
              </a:endParaRPr>
            </a:p>
          </p:txBody>
        </p:sp>
        <p:sp>
          <p:nvSpPr>
            <p:cNvPr id="10" name="Freeform 6">
              <a:extLst>
                <a:ext uri="{FF2B5EF4-FFF2-40B4-BE49-F238E27FC236}">
                  <a16:creationId xmlns:a16="http://schemas.microsoft.com/office/drawing/2014/main" id="{479562BD-83C8-84CC-F026-E481604F89A6}"/>
                </a:ext>
              </a:extLst>
            </p:cNvPr>
            <p:cNvSpPr/>
            <p:nvPr/>
          </p:nvSpPr>
          <p:spPr>
            <a:xfrm>
              <a:off x="997419" y="1671965"/>
              <a:ext cx="219075" cy="171450"/>
            </a:xfrm>
            <a:custGeom>
              <a:avLst/>
              <a:gdLst/>
              <a:ahLst/>
              <a:cxnLst>
                <a:cxn ang="0">
                  <a:pos x="64" y="48"/>
                </a:cxn>
                <a:cxn ang="0">
                  <a:pos x="61" y="50"/>
                </a:cxn>
                <a:cxn ang="0">
                  <a:pos x="2" y="50"/>
                </a:cxn>
                <a:cxn ang="0">
                  <a:pos x="0" y="48"/>
                </a:cxn>
                <a:cxn ang="0">
                  <a:pos x="0" y="43"/>
                </a:cxn>
                <a:cxn ang="0">
                  <a:pos x="2" y="41"/>
                </a:cxn>
                <a:cxn ang="0">
                  <a:pos x="61" y="41"/>
                </a:cxn>
                <a:cxn ang="0">
                  <a:pos x="64" y="43"/>
                </a:cxn>
                <a:cxn ang="0">
                  <a:pos x="64" y="48"/>
                </a:cxn>
                <a:cxn ang="0">
                  <a:pos x="59" y="20"/>
                </a:cxn>
                <a:cxn ang="0">
                  <a:pos x="57" y="23"/>
                </a:cxn>
                <a:cxn ang="0">
                  <a:pos x="7" y="23"/>
                </a:cxn>
                <a:cxn ang="0">
                  <a:pos x="4" y="20"/>
                </a:cxn>
                <a:cxn ang="0">
                  <a:pos x="4" y="16"/>
                </a:cxn>
                <a:cxn ang="0">
                  <a:pos x="7" y="13"/>
                </a:cxn>
                <a:cxn ang="0">
                  <a:pos x="57" y="13"/>
                </a:cxn>
                <a:cxn ang="0">
                  <a:pos x="59" y="16"/>
                </a:cxn>
                <a:cxn ang="0">
                  <a:pos x="59" y="20"/>
                </a:cxn>
                <a:cxn ang="0">
                  <a:pos x="50" y="34"/>
                </a:cxn>
                <a:cxn ang="0">
                  <a:pos x="48" y="36"/>
                </a:cxn>
                <a:cxn ang="0">
                  <a:pos x="16" y="36"/>
                </a:cxn>
                <a:cxn ang="0">
                  <a:pos x="13" y="34"/>
                </a:cxn>
                <a:cxn ang="0">
                  <a:pos x="13" y="29"/>
                </a:cxn>
                <a:cxn ang="0">
                  <a:pos x="16" y="27"/>
                </a:cxn>
                <a:cxn ang="0">
                  <a:pos x="48" y="27"/>
                </a:cxn>
                <a:cxn ang="0">
                  <a:pos x="50" y="29"/>
                </a:cxn>
                <a:cxn ang="0">
                  <a:pos x="50" y="34"/>
                </a:cxn>
                <a:cxn ang="0">
                  <a:pos x="45" y="7"/>
                </a:cxn>
                <a:cxn ang="0">
                  <a:pos x="43" y="9"/>
                </a:cxn>
                <a:cxn ang="0">
                  <a:pos x="20" y="9"/>
                </a:cxn>
                <a:cxn ang="0">
                  <a:pos x="18" y="7"/>
                </a:cxn>
                <a:cxn ang="0">
                  <a:pos x="18" y="2"/>
                </a:cxn>
                <a:cxn ang="0">
                  <a:pos x="20" y="0"/>
                </a:cxn>
                <a:cxn ang="0">
                  <a:pos x="43" y="0"/>
                </a:cxn>
                <a:cxn ang="0">
                  <a:pos x="45" y="2"/>
                </a:cxn>
                <a:cxn ang="0">
                  <a:pos x="45" y="7"/>
                </a:cxn>
              </a:cxnLst>
              <a:rect l="0" t="0" r="r" b="b"/>
              <a:pathLst>
                <a:path w="64" h="5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grpSp>
      <p:sp>
        <p:nvSpPr>
          <p:cNvPr id="11" name="文本框 3">
            <a:extLst>
              <a:ext uri="{FF2B5EF4-FFF2-40B4-BE49-F238E27FC236}">
                <a16:creationId xmlns:a16="http://schemas.microsoft.com/office/drawing/2014/main" id="{B51AE871-8900-5A3B-FD08-73312545D5E5}"/>
              </a:ext>
            </a:extLst>
          </p:cNvPr>
          <p:cNvSpPr txBox="1"/>
          <p:nvPr/>
        </p:nvSpPr>
        <p:spPr>
          <a:xfrm>
            <a:off x="909319" y="840056"/>
            <a:ext cx="10172734" cy="395686"/>
          </a:xfrm>
          <a:prstGeom prst="rect">
            <a:avLst/>
          </a:prstGeom>
          <a:noFill/>
        </p:spPr>
        <p:txBody>
          <a:bodyPr wrap="square" rtlCol="0">
            <a:spAutoFit/>
          </a:bodyPr>
          <a:lstStyle>
            <a:defPPr>
              <a:defRPr lang="zh-CN"/>
            </a:defPPr>
            <a:lvl1pPr>
              <a:lnSpc>
                <a:spcPct val="120000"/>
              </a:lnSpc>
              <a:defRPr sz="3200" b="1" spc="200">
                <a:solidFill>
                  <a:schemeClr val="tx1">
                    <a:lumMod val="65000"/>
                    <a:lumOff val="35000"/>
                  </a:schemeClr>
                </a:solidFill>
              </a:defRPr>
            </a:lvl1pPr>
          </a:lstStyle>
          <a:p>
            <a:pPr algn="ctr"/>
            <a:r>
              <a:rPr lang="zh-CN" altLang="en-US" sz="1800" dirty="0">
                <a:gradFill>
                  <a:gsLst>
                    <a:gs pos="0">
                      <a:srgbClr val="C473EB"/>
                    </a:gs>
                    <a:gs pos="100000">
                      <a:srgbClr val="7E85E8"/>
                    </a:gs>
                  </a:gsLst>
                  <a:lin ang="0" scaled="1"/>
                  <a:tileRect/>
                </a:gradFill>
                <a:latin typeface="Century Gothic"/>
                <a:ea typeface="微软雅黑"/>
              </a:rPr>
              <a:t>互联网时代的变化</a:t>
            </a:r>
          </a:p>
        </p:txBody>
      </p:sp>
      <p:pic>
        <p:nvPicPr>
          <p:cNvPr id="12" name="图片 11">
            <a:extLst>
              <a:ext uri="{FF2B5EF4-FFF2-40B4-BE49-F238E27FC236}">
                <a16:creationId xmlns:a16="http://schemas.microsoft.com/office/drawing/2014/main" id="{C21AFF14-D9A3-3908-03EA-60D5FDEF997D}"/>
              </a:ext>
            </a:extLst>
          </p:cNvPr>
          <p:cNvPicPr>
            <a:picLocks noChangeAspect="1"/>
          </p:cNvPicPr>
          <p:nvPr/>
        </p:nvPicPr>
        <p:blipFill>
          <a:blip r:embed="rId3"/>
          <a:stretch>
            <a:fillRect/>
          </a:stretch>
        </p:blipFill>
        <p:spPr>
          <a:xfrm>
            <a:off x="5228225" y="3798799"/>
            <a:ext cx="5267325" cy="2181225"/>
          </a:xfrm>
          <a:prstGeom prst="rect">
            <a:avLst/>
          </a:prstGeom>
        </p:spPr>
      </p:pic>
    </p:spTree>
    <p:extLst>
      <p:ext uri="{BB962C8B-B14F-4D97-AF65-F5344CB8AC3E}">
        <p14:creationId xmlns:p14="http://schemas.microsoft.com/office/powerpoint/2010/main" val="335311595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rLst="">
                                      <p:cBhvr>
                                        <p:cTn id="9" dur="500"/>
                                        <p:tgtEl>
                                          <p:spTgt spid="4"/>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rLst="">
                                      <p:cBhvr>
                                        <p:cTn id="13" dur="500"/>
                                        <p:tgtEl>
                                          <p:spTgt spid="2"/>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rLs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sp>
        <p:nvSpPr>
          <p:cNvPr id="2" name="六边形 1">
            <a:extLst>
              <a:ext uri="{FF2B5EF4-FFF2-40B4-BE49-F238E27FC236}">
                <a16:creationId xmlns:a16="http://schemas.microsoft.com/office/drawing/2014/main" id="{CDE62BA2-5BDD-09C8-3508-D9A868B40AC6}"/>
              </a:ext>
            </a:extLst>
          </p:cNvPr>
          <p:cNvSpPr/>
          <p:nvPr/>
        </p:nvSpPr>
        <p:spPr>
          <a:xfrm rot="5400000">
            <a:off x="469156" y="3608384"/>
            <a:ext cx="3100522" cy="2539729"/>
          </a:xfrm>
          <a:prstGeom prst="hexagon">
            <a:avLst>
              <a:gd name="adj" fmla="val 10635"/>
              <a:gd name="vf" fmla="val 115470"/>
            </a:avLst>
          </a:prstGeom>
          <a:noFill/>
          <a:ln w="6350">
            <a:solidFill>
              <a:srgbClr val="B7B7C5"/>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solidFill>
                <a:schemeClr val="tx1">
                  <a:lumMod val="50000"/>
                  <a:lumOff val="50000"/>
                </a:schemeClr>
              </a:solidFill>
            </a:endParaRPr>
          </a:p>
        </p:txBody>
      </p:sp>
      <p:sp>
        <p:nvSpPr>
          <p:cNvPr id="3" name="矩形 2">
            <a:extLst>
              <a:ext uri="{FF2B5EF4-FFF2-40B4-BE49-F238E27FC236}">
                <a16:creationId xmlns:a16="http://schemas.microsoft.com/office/drawing/2014/main" id="{B7BAB63E-203E-5DEF-939E-DC7E1A79E437}"/>
              </a:ext>
            </a:extLst>
          </p:cNvPr>
          <p:cNvSpPr/>
          <p:nvPr/>
        </p:nvSpPr>
        <p:spPr>
          <a:xfrm>
            <a:off x="764597" y="3761303"/>
            <a:ext cx="2509639" cy="2479256"/>
          </a:xfrm>
          <a:prstGeom prst="rect">
            <a:avLst/>
          </a:prstGeom>
        </p:spPr>
        <p:txBody>
          <a:bodyPr wrap="square" lIns="121908" tIns="60954" rIns="121908" bIns="60954">
            <a:spAutoFit/>
          </a:bodyPr>
          <a:lstStyle/>
          <a:p>
            <a:pPr algn="ctr">
              <a:lnSpc>
                <a:spcPct val="130000"/>
              </a:lnSpc>
              <a:spcAft>
                <a:spcPts val="800"/>
              </a:spcAft>
            </a:pPr>
            <a:r>
              <a:rPr lang="en-US" altLang="zh-CN" dirty="0"/>
              <a:t>2.0</a:t>
            </a:r>
            <a:r>
              <a:rPr lang="zh-CN" altLang="zh-CN" dirty="0"/>
              <a:t>时代</a:t>
            </a:r>
            <a:endParaRPr lang="en-US" altLang="zh-CN" b="1" dirty="0">
              <a:solidFill>
                <a:schemeClr val="tx1">
                  <a:lumMod val="85000"/>
                  <a:lumOff val="15000"/>
                </a:schemeClr>
              </a:solidFill>
              <a:latin typeface="思源等宽 L"/>
              <a:ea typeface="微软雅黑" panose="020B0503020204020204" pitchFamily="34" charset="-122"/>
            </a:endParaRPr>
          </a:p>
          <a:p>
            <a:pPr algn="ctr">
              <a:lnSpc>
                <a:spcPct val="130000"/>
              </a:lnSpc>
              <a:spcAft>
                <a:spcPts val="800"/>
              </a:spcAft>
            </a:pPr>
            <a:r>
              <a:rPr lang="zh-CN" altLang="en-US" sz="1600" dirty="0">
                <a:solidFill>
                  <a:schemeClr val="tx1">
                    <a:lumMod val="85000"/>
                    <a:lumOff val="15000"/>
                  </a:schemeClr>
                </a:solidFill>
                <a:latin typeface="思源等宽 L"/>
                <a:ea typeface="微软雅黑" panose="020B0503020204020204" pitchFamily="34" charset="-122"/>
              </a:rPr>
              <a:t>特征就是交互、碎片化、去中心化。每个人都是信息的传播者和发布者，从主动的兴趣到互动的体验，再到广泛的扩散，所以</a:t>
            </a:r>
            <a:r>
              <a:rPr lang="en-US" altLang="zh-CN" sz="1600" dirty="0">
                <a:solidFill>
                  <a:schemeClr val="tx1">
                    <a:lumMod val="85000"/>
                    <a:lumOff val="15000"/>
                  </a:schemeClr>
                </a:solidFill>
                <a:latin typeface="思源等宽 L"/>
                <a:ea typeface="微软雅黑" panose="020B0503020204020204" pitchFamily="34" charset="-122"/>
              </a:rPr>
              <a:t>2.0</a:t>
            </a:r>
            <a:r>
              <a:rPr lang="zh-CN" altLang="en-US" sz="1600" dirty="0">
                <a:solidFill>
                  <a:schemeClr val="tx1">
                    <a:lumMod val="85000"/>
                    <a:lumOff val="15000"/>
                  </a:schemeClr>
                </a:solidFill>
                <a:latin typeface="思源等宽 L"/>
                <a:ea typeface="微软雅黑" panose="020B0503020204020204" pitchFamily="34" charset="-122"/>
              </a:rPr>
              <a:t>时代又叫新媒体时代。</a:t>
            </a:r>
            <a:endParaRPr lang="en-US" altLang="zh-CN" sz="1600" dirty="0">
              <a:solidFill>
                <a:schemeClr val="tx1">
                  <a:lumMod val="85000"/>
                  <a:lumOff val="15000"/>
                </a:schemeClr>
              </a:solidFill>
              <a:latin typeface="思源等宽 L"/>
              <a:ea typeface="微软雅黑" panose="020B0503020204020204" pitchFamily="34" charset="-122"/>
            </a:endParaRPr>
          </a:p>
        </p:txBody>
      </p:sp>
      <p:grpSp>
        <p:nvGrpSpPr>
          <p:cNvPr id="4" name="组合 3">
            <a:extLst>
              <a:ext uri="{FF2B5EF4-FFF2-40B4-BE49-F238E27FC236}">
                <a16:creationId xmlns:a16="http://schemas.microsoft.com/office/drawing/2014/main" id="{C4DE0423-5A7A-24BE-C635-E666F478022C}"/>
              </a:ext>
            </a:extLst>
          </p:cNvPr>
          <p:cNvGrpSpPr/>
          <p:nvPr/>
        </p:nvGrpSpPr>
        <p:grpSpPr>
          <a:xfrm>
            <a:off x="1696537" y="3117345"/>
            <a:ext cx="645761" cy="556764"/>
            <a:chOff x="3330915" y="1354021"/>
            <a:chExt cx="484384" cy="417573"/>
          </a:xfrm>
        </p:grpSpPr>
        <p:sp>
          <p:nvSpPr>
            <p:cNvPr id="5" name="六边形 4">
              <a:extLst>
                <a:ext uri="{FF2B5EF4-FFF2-40B4-BE49-F238E27FC236}">
                  <a16:creationId xmlns:a16="http://schemas.microsoft.com/office/drawing/2014/main" id="{0BDD338B-E30A-075C-A0BC-002A9D9F0FBF}"/>
                </a:ext>
              </a:extLst>
            </p:cNvPr>
            <p:cNvSpPr/>
            <p:nvPr/>
          </p:nvSpPr>
          <p:spPr>
            <a:xfrm>
              <a:off x="3330915" y="1354021"/>
              <a:ext cx="484384" cy="417573"/>
            </a:xfrm>
            <a:prstGeom prst="hexagon">
              <a:avLst/>
            </a:prstGeom>
            <a:solidFill>
              <a:srgbClr val="C473EB"/>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endParaRPr>
            </a:p>
          </p:txBody>
        </p:sp>
        <p:sp>
          <p:nvSpPr>
            <p:cNvPr id="6" name="Freeform 13">
              <a:extLst>
                <a:ext uri="{FF2B5EF4-FFF2-40B4-BE49-F238E27FC236}">
                  <a16:creationId xmlns:a16="http://schemas.microsoft.com/office/drawing/2014/main" id="{D6661CBE-ABBB-B4B0-A433-1E27DFC9AB3D}"/>
                </a:ext>
              </a:extLst>
            </p:cNvPr>
            <p:cNvSpPr/>
            <p:nvPr/>
          </p:nvSpPr>
          <p:spPr>
            <a:xfrm>
              <a:off x="3484266" y="1433038"/>
              <a:ext cx="177682" cy="259539"/>
            </a:xfrm>
            <a:custGeom>
              <a:avLst/>
              <a:gdLst>
                <a:gd name="T0" fmla="*/ 366 w 916"/>
                <a:gd name="T1" fmla="*/ 10 h 1338"/>
                <a:gd name="T2" fmla="*/ 202 w 916"/>
                <a:gd name="T3" fmla="*/ 80 h 1338"/>
                <a:gd name="T4" fmla="*/ 80 w 916"/>
                <a:gd name="T5" fmla="*/ 204 h 1338"/>
                <a:gd name="T6" fmla="*/ 10 w 916"/>
                <a:gd name="T7" fmla="*/ 366 h 1338"/>
                <a:gd name="T8" fmla="*/ 2 w 916"/>
                <a:gd name="T9" fmla="*/ 484 h 1338"/>
                <a:gd name="T10" fmla="*/ 18 w 916"/>
                <a:gd name="T11" fmla="*/ 592 h 1338"/>
                <a:gd name="T12" fmla="*/ 44 w 916"/>
                <a:gd name="T13" fmla="*/ 676 h 1338"/>
                <a:gd name="T14" fmla="*/ 118 w 916"/>
                <a:gd name="T15" fmla="*/ 910 h 1338"/>
                <a:gd name="T16" fmla="*/ 126 w 916"/>
                <a:gd name="T17" fmla="*/ 1012 h 1338"/>
                <a:gd name="T18" fmla="*/ 142 w 916"/>
                <a:gd name="T19" fmla="*/ 1150 h 1338"/>
                <a:gd name="T20" fmla="*/ 174 w 916"/>
                <a:gd name="T21" fmla="*/ 1190 h 1338"/>
                <a:gd name="T22" fmla="*/ 204 w 916"/>
                <a:gd name="T23" fmla="*/ 1222 h 1338"/>
                <a:gd name="T24" fmla="*/ 240 w 916"/>
                <a:gd name="T25" fmla="*/ 1280 h 1338"/>
                <a:gd name="T26" fmla="*/ 308 w 916"/>
                <a:gd name="T27" fmla="*/ 1324 h 1338"/>
                <a:gd name="T28" fmla="*/ 398 w 916"/>
                <a:gd name="T29" fmla="*/ 1338 h 1338"/>
                <a:gd name="T30" fmla="*/ 568 w 916"/>
                <a:gd name="T31" fmla="*/ 1334 h 1338"/>
                <a:gd name="T32" fmla="*/ 646 w 916"/>
                <a:gd name="T33" fmla="*/ 1306 h 1338"/>
                <a:gd name="T34" fmla="*/ 694 w 916"/>
                <a:gd name="T35" fmla="*/ 1260 h 1338"/>
                <a:gd name="T36" fmla="*/ 720 w 916"/>
                <a:gd name="T37" fmla="*/ 1202 h 1338"/>
                <a:gd name="T38" fmla="*/ 762 w 916"/>
                <a:gd name="T39" fmla="*/ 1172 h 1338"/>
                <a:gd name="T40" fmla="*/ 788 w 916"/>
                <a:gd name="T41" fmla="*/ 1096 h 1338"/>
                <a:gd name="T42" fmla="*/ 792 w 916"/>
                <a:gd name="T43" fmla="*/ 976 h 1338"/>
                <a:gd name="T44" fmla="*/ 816 w 916"/>
                <a:gd name="T45" fmla="*/ 840 h 1338"/>
                <a:gd name="T46" fmla="*/ 884 w 916"/>
                <a:gd name="T47" fmla="*/ 648 h 1338"/>
                <a:gd name="T48" fmla="*/ 910 w 916"/>
                <a:gd name="T49" fmla="*/ 538 h 1338"/>
                <a:gd name="T50" fmla="*/ 916 w 916"/>
                <a:gd name="T51" fmla="*/ 460 h 1338"/>
                <a:gd name="T52" fmla="*/ 880 w 916"/>
                <a:gd name="T53" fmla="*/ 280 h 1338"/>
                <a:gd name="T54" fmla="*/ 782 w 916"/>
                <a:gd name="T55" fmla="*/ 136 h 1338"/>
                <a:gd name="T56" fmla="*/ 636 w 916"/>
                <a:gd name="T57" fmla="*/ 38 h 1338"/>
                <a:gd name="T58" fmla="*/ 458 w 916"/>
                <a:gd name="T59" fmla="*/ 0 h 1338"/>
                <a:gd name="T60" fmla="*/ 620 w 916"/>
                <a:gd name="T61" fmla="*/ 1164 h 1338"/>
                <a:gd name="T62" fmla="*/ 600 w 916"/>
                <a:gd name="T63" fmla="*/ 1206 h 1338"/>
                <a:gd name="T64" fmla="*/ 568 w 916"/>
                <a:gd name="T65" fmla="*/ 1224 h 1338"/>
                <a:gd name="T66" fmla="*/ 398 w 916"/>
                <a:gd name="T67" fmla="*/ 1232 h 1338"/>
                <a:gd name="T68" fmla="*/ 344 w 916"/>
                <a:gd name="T69" fmla="*/ 1222 h 1338"/>
                <a:gd name="T70" fmla="*/ 306 w 916"/>
                <a:gd name="T71" fmla="*/ 1190 h 1338"/>
                <a:gd name="T72" fmla="*/ 298 w 916"/>
                <a:gd name="T73" fmla="*/ 1158 h 1338"/>
                <a:gd name="T74" fmla="*/ 620 w 916"/>
                <a:gd name="T75" fmla="*/ 1158 h 1338"/>
                <a:gd name="T76" fmla="*/ 238 w 916"/>
                <a:gd name="T77" fmla="*/ 1104 h 1338"/>
                <a:gd name="T78" fmla="*/ 686 w 916"/>
                <a:gd name="T79" fmla="*/ 1046 h 1338"/>
                <a:gd name="T80" fmla="*/ 686 w 916"/>
                <a:gd name="T81" fmla="*/ 992 h 1338"/>
                <a:gd name="T82" fmla="*/ 688 w 916"/>
                <a:gd name="T83" fmla="*/ 934 h 1338"/>
                <a:gd name="T84" fmla="*/ 774 w 916"/>
                <a:gd name="T85" fmla="*/ 638 h 1338"/>
                <a:gd name="T86" fmla="*/ 706 w 916"/>
                <a:gd name="T87" fmla="*/ 834 h 1338"/>
                <a:gd name="T88" fmla="*/ 210 w 916"/>
                <a:gd name="T89" fmla="*/ 834 h 1338"/>
                <a:gd name="T90" fmla="*/ 144 w 916"/>
                <a:gd name="T91" fmla="*/ 638 h 1338"/>
                <a:gd name="T92" fmla="*/ 108 w 916"/>
                <a:gd name="T93" fmla="*/ 460 h 1338"/>
                <a:gd name="T94" fmla="*/ 124 w 916"/>
                <a:gd name="T95" fmla="*/ 354 h 1338"/>
                <a:gd name="T96" fmla="*/ 188 w 916"/>
                <a:gd name="T97" fmla="*/ 236 h 1338"/>
                <a:gd name="T98" fmla="*/ 292 w 916"/>
                <a:gd name="T99" fmla="*/ 150 h 1338"/>
                <a:gd name="T100" fmla="*/ 422 w 916"/>
                <a:gd name="T101" fmla="*/ 110 h 1338"/>
                <a:gd name="T102" fmla="*/ 530 w 916"/>
                <a:gd name="T103" fmla="*/ 114 h 1338"/>
                <a:gd name="T104" fmla="*/ 656 w 916"/>
                <a:gd name="T105" fmla="*/ 168 h 1338"/>
                <a:gd name="T106" fmla="*/ 750 w 916"/>
                <a:gd name="T107" fmla="*/ 262 h 1338"/>
                <a:gd name="T108" fmla="*/ 802 w 916"/>
                <a:gd name="T109" fmla="*/ 388 h 1338"/>
                <a:gd name="T110" fmla="*/ 808 w 916"/>
                <a:gd name="T111" fmla="*/ 502 h 1338"/>
                <a:gd name="T112" fmla="*/ 774 w 916"/>
                <a:gd name="T113" fmla="*/ 638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16" h="1338">
                  <a:moveTo>
                    <a:pt x="458" y="0"/>
                  </a:moveTo>
                  <a:lnTo>
                    <a:pt x="458" y="0"/>
                  </a:lnTo>
                  <a:lnTo>
                    <a:pt x="412" y="4"/>
                  </a:lnTo>
                  <a:lnTo>
                    <a:pt x="366" y="10"/>
                  </a:lnTo>
                  <a:lnTo>
                    <a:pt x="322" y="22"/>
                  </a:lnTo>
                  <a:lnTo>
                    <a:pt x="280" y="38"/>
                  </a:lnTo>
                  <a:lnTo>
                    <a:pt x="240" y="56"/>
                  </a:lnTo>
                  <a:lnTo>
                    <a:pt x="202" y="80"/>
                  </a:lnTo>
                  <a:lnTo>
                    <a:pt x="168" y="106"/>
                  </a:lnTo>
                  <a:lnTo>
                    <a:pt x="136" y="136"/>
                  </a:lnTo>
                  <a:lnTo>
                    <a:pt x="106" y="168"/>
                  </a:lnTo>
                  <a:lnTo>
                    <a:pt x="80" y="204"/>
                  </a:lnTo>
                  <a:lnTo>
                    <a:pt x="56" y="240"/>
                  </a:lnTo>
                  <a:lnTo>
                    <a:pt x="36" y="280"/>
                  </a:lnTo>
                  <a:lnTo>
                    <a:pt x="22" y="322"/>
                  </a:lnTo>
                  <a:lnTo>
                    <a:pt x="10" y="366"/>
                  </a:lnTo>
                  <a:lnTo>
                    <a:pt x="4" y="412"/>
                  </a:lnTo>
                  <a:lnTo>
                    <a:pt x="0" y="460"/>
                  </a:lnTo>
                  <a:lnTo>
                    <a:pt x="0" y="460"/>
                  </a:lnTo>
                  <a:lnTo>
                    <a:pt x="2" y="484"/>
                  </a:lnTo>
                  <a:lnTo>
                    <a:pt x="4" y="512"/>
                  </a:lnTo>
                  <a:lnTo>
                    <a:pt x="6" y="538"/>
                  </a:lnTo>
                  <a:lnTo>
                    <a:pt x="12" y="566"/>
                  </a:lnTo>
                  <a:lnTo>
                    <a:pt x="18" y="592"/>
                  </a:lnTo>
                  <a:lnTo>
                    <a:pt x="26" y="620"/>
                  </a:lnTo>
                  <a:lnTo>
                    <a:pt x="34" y="648"/>
                  </a:lnTo>
                  <a:lnTo>
                    <a:pt x="44" y="676"/>
                  </a:lnTo>
                  <a:lnTo>
                    <a:pt x="44" y="676"/>
                  </a:lnTo>
                  <a:lnTo>
                    <a:pt x="88" y="794"/>
                  </a:lnTo>
                  <a:lnTo>
                    <a:pt x="102" y="840"/>
                  </a:lnTo>
                  <a:lnTo>
                    <a:pt x="112" y="876"/>
                  </a:lnTo>
                  <a:lnTo>
                    <a:pt x="118" y="910"/>
                  </a:lnTo>
                  <a:lnTo>
                    <a:pt x="122" y="942"/>
                  </a:lnTo>
                  <a:lnTo>
                    <a:pt x="124" y="976"/>
                  </a:lnTo>
                  <a:lnTo>
                    <a:pt x="126" y="1012"/>
                  </a:lnTo>
                  <a:lnTo>
                    <a:pt x="126" y="1012"/>
                  </a:lnTo>
                  <a:lnTo>
                    <a:pt x="126" y="1068"/>
                  </a:lnTo>
                  <a:lnTo>
                    <a:pt x="130" y="1096"/>
                  </a:lnTo>
                  <a:lnTo>
                    <a:pt x="134" y="1124"/>
                  </a:lnTo>
                  <a:lnTo>
                    <a:pt x="142" y="1150"/>
                  </a:lnTo>
                  <a:lnTo>
                    <a:pt x="148" y="1160"/>
                  </a:lnTo>
                  <a:lnTo>
                    <a:pt x="156" y="1172"/>
                  </a:lnTo>
                  <a:lnTo>
                    <a:pt x="164" y="1182"/>
                  </a:lnTo>
                  <a:lnTo>
                    <a:pt x="174" y="1190"/>
                  </a:lnTo>
                  <a:lnTo>
                    <a:pt x="184" y="1198"/>
                  </a:lnTo>
                  <a:lnTo>
                    <a:pt x="198" y="1202"/>
                  </a:lnTo>
                  <a:lnTo>
                    <a:pt x="198" y="1202"/>
                  </a:lnTo>
                  <a:lnTo>
                    <a:pt x="204" y="1222"/>
                  </a:lnTo>
                  <a:lnTo>
                    <a:pt x="212" y="1242"/>
                  </a:lnTo>
                  <a:lnTo>
                    <a:pt x="224" y="1260"/>
                  </a:lnTo>
                  <a:lnTo>
                    <a:pt x="240" y="1280"/>
                  </a:lnTo>
                  <a:lnTo>
                    <a:pt x="240" y="1280"/>
                  </a:lnTo>
                  <a:lnTo>
                    <a:pt x="256" y="1294"/>
                  </a:lnTo>
                  <a:lnTo>
                    <a:pt x="272" y="1306"/>
                  </a:lnTo>
                  <a:lnTo>
                    <a:pt x="290" y="1316"/>
                  </a:lnTo>
                  <a:lnTo>
                    <a:pt x="308" y="1324"/>
                  </a:lnTo>
                  <a:lnTo>
                    <a:pt x="328" y="1330"/>
                  </a:lnTo>
                  <a:lnTo>
                    <a:pt x="350" y="1334"/>
                  </a:lnTo>
                  <a:lnTo>
                    <a:pt x="374" y="1338"/>
                  </a:lnTo>
                  <a:lnTo>
                    <a:pt x="398" y="1338"/>
                  </a:lnTo>
                  <a:lnTo>
                    <a:pt x="520" y="1338"/>
                  </a:lnTo>
                  <a:lnTo>
                    <a:pt x="520" y="1338"/>
                  </a:lnTo>
                  <a:lnTo>
                    <a:pt x="544" y="1338"/>
                  </a:lnTo>
                  <a:lnTo>
                    <a:pt x="568" y="1334"/>
                  </a:lnTo>
                  <a:lnTo>
                    <a:pt x="588" y="1330"/>
                  </a:lnTo>
                  <a:lnTo>
                    <a:pt x="610" y="1324"/>
                  </a:lnTo>
                  <a:lnTo>
                    <a:pt x="628" y="1316"/>
                  </a:lnTo>
                  <a:lnTo>
                    <a:pt x="646" y="1306"/>
                  </a:lnTo>
                  <a:lnTo>
                    <a:pt x="662" y="1294"/>
                  </a:lnTo>
                  <a:lnTo>
                    <a:pt x="676" y="1280"/>
                  </a:lnTo>
                  <a:lnTo>
                    <a:pt x="676" y="1280"/>
                  </a:lnTo>
                  <a:lnTo>
                    <a:pt x="694" y="1260"/>
                  </a:lnTo>
                  <a:lnTo>
                    <a:pt x="706" y="1242"/>
                  </a:lnTo>
                  <a:lnTo>
                    <a:pt x="714" y="1222"/>
                  </a:lnTo>
                  <a:lnTo>
                    <a:pt x="720" y="1202"/>
                  </a:lnTo>
                  <a:lnTo>
                    <a:pt x="720" y="1202"/>
                  </a:lnTo>
                  <a:lnTo>
                    <a:pt x="734" y="1198"/>
                  </a:lnTo>
                  <a:lnTo>
                    <a:pt x="744" y="1190"/>
                  </a:lnTo>
                  <a:lnTo>
                    <a:pt x="754" y="1182"/>
                  </a:lnTo>
                  <a:lnTo>
                    <a:pt x="762" y="1172"/>
                  </a:lnTo>
                  <a:lnTo>
                    <a:pt x="768" y="1160"/>
                  </a:lnTo>
                  <a:lnTo>
                    <a:pt x="774" y="1150"/>
                  </a:lnTo>
                  <a:lnTo>
                    <a:pt x="784" y="1124"/>
                  </a:lnTo>
                  <a:lnTo>
                    <a:pt x="788" y="1096"/>
                  </a:lnTo>
                  <a:lnTo>
                    <a:pt x="792" y="1068"/>
                  </a:lnTo>
                  <a:lnTo>
                    <a:pt x="792" y="1012"/>
                  </a:lnTo>
                  <a:lnTo>
                    <a:pt x="792" y="1012"/>
                  </a:lnTo>
                  <a:lnTo>
                    <a:pt x="792" y="976"/>
                  </a:lnTo>
                  <a:lnTo>
                    <a:pt x="794" y="942"/>
                  </a:lnTo>
                  <a:lnTo>
                    <a:pt x="798" y="910"/>
                  </a:lnTo>
                  <a:lnTo>
                    <a:pt x="806" y="876"/>
                  </a:lnTo>
                  <a:lnTo>
                    <a:pt x="816" y="840"/>
                  </a:lnTo>
                  <a:lnTo>
                    <a:pt x="830" y="794"/>
                  </a:lnTo>
                  <a:lnTo>
                    <a:pt x="874" y="676"/>
                  </a:lnTo>
                  <a:lnTo>
                    <a:pt x="874" y="676"/>
                  </a:lnTo>
                  <a:lnTo>
                    <a:pt x="884" y="648"/>
                  </a:lnTo>
                  <a:lnTo>
                    <a:pt x="892" y="620"/>
                  </a:lnTo>
                  <a:lnTo>
                    <a:pt x="900" y="592"/>
                  </a:lnTo>
                  <a:lnTo>
                    <a:pt x="906" y="566"/>
                  </a:lnTo>
                  <a:lnTo>
                    <a:pt x="910" y="538"/>
                  </a:lnTo>
                  <a:lnTo>
                    <a:pt x="914" y="512"/>
                  </a:lnTo>
                  <a:lnTo>
                    <a:pt x="916" y="484"/>
                  </a:lnTo>
                  <a:lnTo>
                    <a:pt x="916" y="460"/>
                  </a:lnTo>
                  <a:lnTo>
                    <a:pt x="916" y="460"/>
                  </a:lnTo>
                  <a:lnTo>
                    <a:pt x="914" y="412"/>
                  </a:lnTo>
                  <a:lnTo>
                    <a:pt x="908" y="366"/>
                  </a:lnTo>
                  <a:lnTo>
                    <a:pt x="896" y="322"/>
                  </a:lnTo>
                  <a:lnTo>
                    <a:pt x="880" y="280"/>
                  </a:lnTo>
                  <a:lnTo>
                    <a:pt x="862" y="240"/>
                  </a:lnTo>
                  <a:lnTo>
                    <a:pt x="838" y="204"/>
                  </a:lnTo>
                  <a:lnTo>
                    <a:pt x="812" y="168"/>
                  </a:lnTo>
                  <a:lnTo>
                    <a:pt x="782" y="136"/>
                  </a:lnTo>
                  <a:lnTo>
                    <a:pt x="750" y="106"/>
                  </a:lnTo>
                  <a:lnTo>
                    <a:pt x="714" y="80"/>
                  </a:lnTo>
                  <a:lnTo>
                    <a:pt x="676" y="56"/>
                  </a:lnTo>
                  <a:lnTo>
                    <a:pt x="636" y="38"/>
                  </a:lnTo>
                  <a:lnTo>
                    <a:pt x="594" y="22"/>
                  </a:lnTo>
                  <a:lnTo>
                    <a:pt x="550" y="10"/>
                  </a:lnTo>
                  <a:lnTo>
                    <a:pt x="506" y="4"/>
                  </a:lnTo>
                  <a:lnTo>
                    <a:pt x="458" y="0"/>
                  </a:lnTo>
                  <a:lnTo>
                    <a:pt x="458" y="0"/>
                  </a:lnTo>
                  <a:close/>
                  <a:moveTo>
                    <a:pt x="620" y="1158"/>
                  </a:moveTo>
                  <a:lnTo>
                    <a:pt x="620" y="1158"/>
                  </a:lnTo>
                  <a:lnTo>
                    <a:pt x="620" y="1164"/>
                  </a:lnTo>
                  <a:lnTo>
                    <a:pt x="618" y="1174"/>
                  </a:lnTo>
                  <a:lnTo>
                    <a:pt x="612" y="1190"/>
                  </a:lnTo>
                  <a:lnTo>
                    <a:pt x="606" y="1198"/>
                  </a:lnTo>
                  <a:lnTo>
                    <a:pt x="600" y="1206"/>
                  </a:lnTo>
                  <a:lnTo>
                    <a:pt x="600" y="1206"/>
                  </a:lnTo>
                  <a:lnTo>
                    <a:pt x="594" y="1212"/>
                  </a:lnTo>
                  <a:lnTo>
                    <a:pt x="586" y="1218"/>
                  </a:lnTo>
                  <a:lnTo>
                    <a:pt x="568" y="1224"/>
                  </a:lnTo>
                  <a:lnTo>
                    <a:pt x="546" y="1230"/>
                  </a:lnTo>
                  <a:lnTo>
                    <a:pt x="520" y="1232"/>
                  </a:lnTo>
                  <a:lnTo>
                    <a:pt x="398" y="1232"/>
                  </a:lnTo>
                  <a:lnTo>
                    <a:pt x="398" y="1232"/>
                  </a:lnTo>
                  <a:lnTo>
                    <a:pt x="382" y="1230"/>
                  </a:lnTo>
                  <a:lnTo>
                    <a:pt x="368" y="1230"/>
                  </a:lnTo>
                  <a:lnTo>
                    <a:pt x="356" y="1226"/>
                  </a:lnTo>
                  <a:lnTo>
                    <a:pt x="344" y="1222"/>
                  </a:lnTo>
                  <a:lnTo>
                    <a:pt x="334" y="1218"/>
                  </a:lnTo>
                  <a:lnTo>
                    <a:pt x="326" y="1214"/>
                  </a:lnTo>
                  <a:lnTo>
                    <a:pt x="314" y="1202"/>
                  </a:lnTo>
                  <a:lnTo>
                    <a:pt x="306" y="1190"/>
                  </a:lnTo>
                  <a:lnTo>
                    <a:pt x="300" y="1178"/>
                  </a:lnTo>
                  <a:lnTo>
                    <a:pt x="298" y="1168"/>
                  </a:lnTo>
                  <a:lnTo>
                    <a:pt x="298" y="1158"/>
                  </a:lnTo>
                  <a:lnTo>
                    <a:pt x="298" y="1158"/>
                  </a:lnTo>
                  <a:lnTo>
                    <a:pt x="298" y="1156"/>
                  </a:lnTo>
                  <a:lnTo>
                    <a:pt x="620" y="1156"/>
                  </a:lnTo>
                  <a:lnTo>
                    <a:pt x="620" y="1156"/>
                  </a:lnTo>
                  <a:lnTo>
                    <a:pt x="620" y="1158"/>
                  </a:lnTo>
                  <a:lnTo>
                    <a:pt x="620" y="1158"/>
                  </a:lnTo>
                  <a:close/>
                  <a:moveTo>
                    <a:pt x="678" y="1104"/>
                  </a:moveTo>
                  <a:lnTo>
                    <a:pt x="238" y="1104"/>
                  </a:lnTo>
                  <a:lnTo>
                    <a:pt x="238" y="1104"/>
                  </a:lnTo>
                  <a:lnTo>
                    <a:pt x="236" y="1084"/>
                  </a:lnTo>
                  <a:lnTo>
                    <a:pt x="232" y="1046"/>
                  </a:lnTo>
                  <a:lnTo>
                    <a:pt x="686" y="1046"/>
                  </a:lnTo>
                  <a:lnTo>
                    <a:pt x="686" y="1046"/>
                  </a:lnTo>
                  <a:lnTo>
                    <a:pt x="682" y="1084"/>
                  </a:lnTo>
                  <a:lnTo>
                    <a:pt x="678" y="1104"/>
                  </a:lnTo>
                  <a:lnTo>
                    <a:pt x="678" y="1104"/>
                  </a:lnTo>
                  <a:close/>
                  <a:moveTo>
                    <a:pt x="686" y="992"/>
                  </a:moveTo>
                  <a:lnTo>
                    <a:pt x="232" y="992"/>
                  </a:lnTo>
                  <a:lnTo>
                    <a:pt x="232" y="992"/>
                  </a:lnTo>
                  <a:lnTo>
                    <a:pt x="230" y="934"/>
                  </a:lnTo>
                  <a:lnTo>
                    <a:pt x="688" y="934"/>
                  </a:lnTo>
                  <a:lnTo>
                    <a:pt x="688" y="934"/>
                  </a:lnTo>
                  <a:lnTo>
                    <a:pt x="686" y="992"/>
                  </a:lnTo>
                  <a:lnTo>
                    <a:pt x="686" y="992"/>
                  </a:lnTo>
                  <a:close/>
                  <a:moveTo>
                    <a:pt x="774" y="638"/>
                  </a:moveTo>
                  <a:lnTo>
                    <a:pt x="774" y="638"/>
                  </a:lnTo>
                  <a:lnTo>
                    <a:pt x="744" y="716"/>
                  </a:lnTo>
                  <a:lnTo>
                    <a:pt x="722" y="780"/>
                  </a:lnTo>
                  <a:lnTo>
                    <a:pt x="706" y="834"/>
                  </a:lnTo>
                  <a:lnTo>
                    <a:pt x="696" y="882"/>
                  </a:lnTo>
                  <a:lnTo>
                    <a:pt x="222" y="882"/>
                  </a:lnTo>
                  <a:lnTo>
                    <a:pt x="222" y="882"/>
                  </a:lnTo>
                  <a:lnTo>
                    <a:pt x="210" y="834"/>
                  </a:lnTo>
                  <a:lnTo>
                    <a:pt x="194" y="780"/>
                  </a:lnTo>
                  <a:lnTo>
                    <a:pt x="172" y="716"/>
                  </a:lnTo>
                  <a:lnTo>
                    <a:pt x="144" y="638"/>
                  </a:lnTo>
                  <a:lnTo>
                    <a:pt x="144" y="638"/>
                  </a:lnTo>
                  <a:lnTo>
                    <a:pt x="128" y="592"/>
                  </a:lnTo>
                  <a:lnTo>
                    <a:pt x="116" y="546"/>
                  </a:lnTo>
                  <a:lnTo>
                    <a:pt x="110" y="502"/>
                  </a:lnTo>
                  <a:lnTo>
                    <a:pt x="108" y="460"/>
                  </a:lnTo>
                  <a:lnTo>
                    <a:pt x="108" y="460"/>
                  </a:lnTo>
                  <a:lnTo>
                    <a:pt x="110" y="424"/>
                  </a:lnTo>
                  <a:lnTo>
                    <a:pt x="114" y="388"/>
                  </a:lnTo>
                  <a:lnTo>
                    <a:pt x="124" y="354"/>
                  </a:lnTo>
                  <a:lnTo>
                    <a:pt x="136" y="322"/>
                  </a:lnTo>
                  <a:lnTo>
                    <a:pt x="150" y="292"/>
                  </a:lnTo>
                  <a:lnTo>
                    <a:pt x="168" y="262"/>
                  </a:lnTo>
                  <a:lnTo>
                    <a:pt x="188" y="236"/>
                  </a:lnTo>
                  <a:lnTo>
                    <a:pt x="210" y="210"/>
                  </a:lnTo>
                  <a:lnTo>
                    <a:pt x="236" y="188"/>
                  </a:lnTo>
                  <a:lnTo>
                    <a:pt x="262" y="168"/>
                  </a:lnTo>
                  <a:lnTo>
                    <a:pt x="292" y="150"/>
                  </a:lnTo>
                  <a:lnTo>
                    <a:pt x="322" y="136"/>
                  </a:lnTo>
                  <a:lnTo>
                    <a:pt x="354" y="124"/>
                  </a:lnTo>
                  <a:lnTo>
                    <a:pt x="388" y="114"/>
                  </a:lnTo>
                  <a:lnTo>
                    <a:pt x="422" y="110"/>
                  </a:lnTo>
                  <a:lnTo>
                    <a:pt x="458" y="108"/>
                  </a:lnTo>
                  <a:lnTo>
                    <a:pt x="458" y="108"/>
                  </a:lnTo>
                  <a:lnTo>
                    <a:pt x="494" y="110"/>
                  </a:lnTo>
                  <a:lnTo>
                    <a:pt x="530" y="114"/>
                  </a:lnTo>
                  <a:lnTo>
                    <a:pt x="564" y="124"/>
                  </a:lnTo>
                  <a:lnTo>
                    <a:pt x="596" y="136"/>
                  </a:lnTo>
                  <a:lnTo>
                    <a:pt x="626" y="150"/>
                  </a:lnTo>
                  <a:lnTo>
                    <a:pt x="656" y="168"/>
                  </a:lnTo>
                  <a:lnTo>
                    <a:pt x="682" y="188"/>
                  </a:lnTo>
                  <a:lnTo>
                    <a:pt x="708" y="210"/>
                  </a:lnTo>
                  <a:lnTo>
                    <a:pt x="730" y="236"/>
                  </a:lnTo>
                  <a:lnTo>
                    <a:pt x="750" y="262"/>
                  </a:lnTo>
                  <a:lnTo>
                    <a:pt x="768" y="292"/>
                  </a:lnTo>
                  <a:lnTo>
                    <a:pt x="782" y="322"/>
                  </a:lnTo>
                  <a:lnTo>
                    <a:pt x="794" y="354"/>
                  </a:lnTo>
                  <a:lnTo>
                    <a:pt x="802" y="388"/>
                  </a:lnTo>
                  <a:lnTo>
                    <a:pt x="808" y="424"/>
                  </a:lnTo>
                  <a:lnTo>
                    <a:pt x="810" y="460"/>
                  </a:lnTo>
                  <a:lnTo>
                    <a:pt x="810" y="460"/>
                  </a:lnTo>
                  <a:lnTo>
                    <a:pt x="808" y="502"/>
                  </a:lnTo>
                  <a:lnTo>
                    <a:pt x="800" y="546"/>
                  </a:lnTo>
                  <a:lnTo>
                    <a:pt x="790" y="592"/>
                  </a:lnTo>
                  <a:lnTo>
                    <a:pt x="774" y="638"/>
                  </a:lnTo>
                  <a:lnTo>
                    <a:pt x="774" y="638"/>
                  </a:lnTo>
                  <a:close/>
                </a:path>
              </a:pathLst>
            </a:custGeom>
            <a:solidFill>
              <a:schemeClr val="bg1"/>
            </a:solidFill>
            <a:ln>
              <a:noFill/>
            </a:ln>
            <a:effectLst/>
          </p:spPr>
          <p:txBody>
            <a:bodyPr vert="horz" wrap="square" lIns="91440" tIns="45720" rIns="91440" bIns="45720" numCol="1" anchor="t" anchorCtr="0" compatLnSpc="1">
              <a:prstTxWarp prst="textNoShape">
                <a:avLst/>
              </a:prstTxWarp>
            </a:bodyPr>
            <a:lstStyle/>
            <a:p>
              <a:endParaRPr lang="zh-CN" altLang="en-US">
                <a:solidFill>
                  <a:schemeClr val="tx1">
                    <a:lumMod val="50000"/>
                    <a:lumOff val="50000"/>
                  </a:schemeClr>
                </a:solidFill>
              </a:endParaRPr>
            </a:p>
          </p:txBody>
        </p:sp>
      </p:grpSp>
      <p:sp>
        <p:nvSpPr>
          <p:cNvPr id="7" name="TextBox 35">
            <a:extLst>
              <a:ext uri="{FF2B5EF4-FFF2-40B4-BE49-F238E27FC236}">
                <a16:creationId xmlns:a16="http://schemas.microsoft.com/office/drawing/2014/main" id="{5A52B537-3226-2584-EAB5-46417A961041}"/>
              </a:ext>
            </a:extLst>
          </p:cNvPr>
          <p:cNvSpPr txBox="1"/>
          <p:nvPr/>
        </p:nvSpPr>
        <p:spPr>
          <a:xfrm>
            <a:off x="1664147" y="1522913"/>
            <a:ext cx="4048995" cy="564898"/>
          </a:xfrm>
          <a:prstGeom prst="rect">
            <a:avLst/>
          </a:prstGeom>
          <a:noFill/>
        </p:spPr>
        <p:txBody>
          <a:bodyPr wrap="square" rtlCol="0">
            <a:spAutoFit/>
          </a:bodyPr>
          <a:lstStyle/>
          <a:p>
            <a:pPr lvl="0" algn="l" defTabSz="1216025" eaLnBrk="1" hangingPunct="1">
              <a:lnSpc>
                <a:spcPct val="120000"/>
              </a:lnSpc>
              <a:spcBef>
                <a:spcPct val="20000"/>
              </a:spcBef>
            </a:pPr>
            <a:r>
              <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网络时代的变迁</a:t>
            </a:r>
            <a:r>
              <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 </a:t>
            </a:r>
          </a:p>
        </p:txBody>
      </p:sp>
      <p:grpSp>
        <p:nvGrpSpPr>
          <p:cNvPr id="8" name="Group 43">
            <a:extLst>
              <a:ext uri="{FF2B5EF4-FFF2-40B4-BE49-F238E27FC236}">
                <a16:creationId xmlns:a16="http://schemas.microsoft.com/office/drawing/2014/main" id="{1DCFE209-E4D8-5BBC-6081-68E61C46EDD9}"/>
              </a:ext>
            </a:extLst>
          </p:cNvPr>
          <p:cNvGrpSpPr/>
          <p:nvPr/>
        </p:nvGrpSpPr>
        <p:grpSpPr>
          <a:xfrm>
            <a:off x="580448" y="1536857"/>
            <a:ext cx="608330" cy="591185"/>
            <a:chOff x="860271" y="1518068"/>
            <a:chExt cx="493370" cy="479245"/>
          </a:xfrm>
        </p:grpSpPr>
        <p:sp>
          <p:nvSpPr>
            <p:cNvPr id="9" name="Rounded Rectangle 44">
              <a:extLst>
                <a:ext uri="{FF2B5EF4-FFF2-40B4-BE49-F238E27FC236}">
                  <a16:creationId xmlns:a16="http://schemas.microsoft.com/office/drawing/2014/main" id="{F1B88933-E119-8228-9B79-DD4AC7F58357}"/>
                </a:ext>
              </a:extLst>
            </p:cNvPr>
            <p:cNvSpPr/>
            <p:nvPr/>
          </p:nvSpPr>
          <p:spPr>
            <a:xfrm>
              <a:off x="860271" y="1518068"/>
              <a:ext cx="493370" cy="479245"/>
            </a:xfrm>
            <a:prstGeom prst="roundRect">
              <a:avLst/>
            </a:prstGeom>
            <a:solidFill>
              <a:srgbClr val="C473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FontAwesome" pitchFamily="2" charset="0"/>
              </a:endParaRPr>
            </a:p>
          </p:txBody>
        </p:sp>
        <p:sp>
          <p:nvSpPr>
            <p:cNvPr id="10" name="Freeform 6">
              <a:extLst>
                <a:ext uri="{FF2B5EF4-FFF2-40B4-BE49-F238E27FC236}">
                  <a16:creationId xmlns:a16="http://schemas.microsoft.com/office/drawing/2014/main" id="{47326BB1-D8CC-1520-0EA7-356302601BB8}"/>
                </a:ext>
              </a:extLst>
            </p:cNvPr>
            <p:cNvSpPr/>
            <p:nvPr/>
          </p:nvSpPr>
          <p:spPr>
            <a:xfrm>
              <a:off x="997419" y="1671965"/>
              <a:ext cx="219075" cy="171450"/>
            </a:xfrm>
            <a:custGeom>
              <a:avLst/>
              <a:gdLst/>
              <a:ahLst/>
              <a:cxnLst>
                <a:cxn ang="0">
                  <a:pos x="64" y="48"/>
                </a:cxn>
                <a:cxn ang="0">
                  <a:pos x="61" y="50"/>
                </a:cxn>
                <a:cxn ang="0">
                  <a:pos x="2" y="50"/>
                </a:cxn>
                <a:cxn ang="0">
                  <a:pos x="0" y="48"/>
                </a:cxn>
                <a:cxn ang="0">
                  <a:pos x="0" y="43"/>
                </a:cxn>
                <a:cxn ang="0">
                  <a:pos x="2" y="41"/>
                </a:cxn>
                <a:cxn ang="0">
                  <a:pos x="61" y="41"/>
                </a:cxn>
                <a:cxn ang="0">
                  <a:pos x="64" y="43"/>
                </a:cxn>
                <a:cxn ang="0">
                  <a:pos x="64" y="48"/>
                </a:cxn>
                <a:cxn ang="0">
                  <a:pos x="59" y="20"/>
                </a:cxn>
                <a:cxn ang="0">
                  <a:pos x="57" y="23"/>
                </a:cxn>
                <a:cxn ang="0">
                  <a:pos x="7" y="23"/>
                </a:cxn>
                <a:cxn ang="0">
                  <a:pos x="4" y="20"/>
                </a:cxn>
                <a:cxn ang="0">
                  <a:pos x="4" y="16"/>
                </a:cxn>
                <a:cxn ang="0">
                  <a:pos x="7" y="13"/>
                </a:cxn>
                <a:cxn ang="0">
                  <a:pos x="57" y="13"/>
                </a:cxn>
                <a:cxn ang="0">
                  <a:pos x="59" y="16"/>
                </a:cxn>
                <a:cxn ang="0">
                  <a:pos x="59" y="20"/>
                </a:cxn>
                <a:cxn ang="0">
                  <a:pos x="50" y="34"/>
                </a:cxn>
                <a:cxn ang="0">
                  <a:pos x="48" y="36"/>
                </a:cxn>
                <a:cxn ang="0">
                  <a:pos x="16" y="36"/>
                </a:cxn>
                <a:cxn ang="0">
                  <a:pos x="13" y="34"/>
                </a:cxn>
                <a:cxn ang="0">
                  <a:pos x="13" y="29"/>
                </a:cxn>
                <a:cxn ang="0">
                  <a:pos x="16" y="27"/>
                </a:cxn>
                <a:cxn ang="0">
                  <a:pos x="48" y="27"/>
                </a:cxn>
                <a:cxn ang="0">
                  <a:pos x="50" y="29"/>
                </a:cxn>
                <a:cxn ang="0">
                  <a:pos x="50" y="34"/>
                </a:cxn>
                <a:cxn ang="0">
                  <a:pos x="45" y="7"/>
                </a:cxn>
                <a:cxn ang="0">
                  <a:pos x="43" y="9"/>
                </a:cxn>
                <a:cxn ang="0">
                  <a:pos x="20" y="9"/>
                </a:cxn>
                <a:cxn ang="0">
                  <a:pos x="18" y="7"/>
                </a:cxn>
                <a:cxn ang="0">
                  <a:pos x="18" y="2"/>
                </a:cxn>
                <a:cxn ang="0">
                  <a:pos x="20" y="0"/>
                </a:cxn>
                <a:cxn ang="0">
                  <a:pos x="43" y="0"/>
                </a:cxn>
                <a:cxn ang="0">
                  <a:pos x="45" y="2"/>
                </a:cxn>
                <a:cxn ang="0">
                  <a:pos x="45" y="7"/>
                </a:cxn>
              </a:cxnLst>
              <a:rect l="0" t="0" r="r" b="b"/>
              <a:pathLst>
                <a:path w="64" h="5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grpSp>
      <p:sp>
        <p:nvSpPr>
          <p:cNvPr id="11" name="文本框 3">
            <a:extLst>
              <a:ext uri="{FF2B5EF4-FFF2-40B4-BE49-F238E27FC236}">
                <a16:creationId xmlns:a16="http://schemas.microsoft.com/office/drawing/2014/main" id="{00755779-F081-2B49-C6D1-F87A2F5E6AB1}"/>
              </a:ext>
            </a:extLst>
          </p:cNvPr>
          <p:cNvSpPr txBox="1"/>
          <p:nvPr/>
        </p:nvSpPr>
        <p:spPr>
          <a:xfrm>
            <a:off x="909319" y="840056"/>
            <a:ext cx="10172734" cy="395686"/>
          </a:xfrm>
          <a:prstGeom prst="rect">
            <a:avLst/>
          </a:prstGeom>
          <a:noFill/>
        </p:spPr>
        <p:txBody>
          <a:bodyPr wrap="square" rtlCol="0">
            <a:spAutoFit/>
          </a:bodyPr>
          <a:lstStyle>
            <a:defPPr>
              <a:defRPr lang="zh-CN"/>
            </a:defPPr>
            <a:lvl1pPr>
              <a:lnSpc>
                <a:spcPct val="120000"/>
              </a:lnSpc>
              <a:defRPr sz="3200" b="1" spc="200">
                <a:solidFill>
                  <a:schemeClr val="tx1">
                    <a:lumMod val="65000"/>
                    <a:lumOff val="35000"/>
                  </a:schemeClr>
                </a:solidFill>
              </a:defRPr>
            </a:lvl1pPr>
          </a:lstStyle>
          <a:p>
            <a:pPr algn="ctr"/>
            <a:r>
              <a:rPr lang="zh-CN" altLang="en-US" sz="1800" dirty="0">
                <a:gradFill>
                  <a:gsLst>
                    <a:gs pos="0">
                      <a:srgbClr val="C473EB"/>
                    </a:gs>
                    <a:gs pos="100000">
                      <a:srgbClr val="7E85E8"/>
                    </a:gs>
                  </a:gsLst>
                  <a:lin ang="0" scaled="1"/>
                  <a:tileRect/>
                </a:gradFill>
                <a:latin typeface="Century Gothic"/>
                <a:ea typeface="微软雅黑"/>
              </a:rPr>
              <a:t>互联网时代的变化</a:t>
            </a:r>
          </a:p>
        </p:txBody>
      </p:sp>
      <p:pic>
        <p:nvPicPr>
          <p:cNvPr id="12" name="图片 11">
            <a:extLst>
              <a:ext uri="{FF2B5EF4-FFF2-40B4-BE49-F238E27FC236}">
                <a16:creationId xmlns:a16="http://schemas.microsoft.com/office/drawing/2014/main" id="{03C465EC-8358-713A-BA75-64141E9024FD}"/>
              </a:ext>
            </a:extLst>
          </p:cNvPr>
          <p:cNvPicPr>
            <a:picLocks noChangeAspect="1"/>
          </p:cNvPicPr>
          <p:nvPr/>
        </p:nvPicPr>
        <p:blipFill>
          <a:blip r:embed="rId3"/>
          <a:stretch>
            <a:fillRect/>
          </a:stretch>
        </p:blipFill>
        <p:spPr>
          <a:xfrm>
            <a:off x="6179993" y="4057956"/>
            <a:ext cx="3143250" cy="1885950"/>
          </a:xfrm>
          <a:prstGeom prst="rect">
            <a:avLst/>
          </a:prstGeom>
        </p:spPr>
      </p:pic>
    </p:spTree>
    <p:extLst>
      <p:ext uri="{BB962C8B-B14F-4D97-AF65-F5344CB8AC3E}">
        <p14:creationId xmlns:p14="http://schemas.microsoft.com/office/powerpoint/2010/main" val="149862948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rLst="">
                                      <p:cBhvr>
                                        <p:cTn id="9" dur="500"/>
                                        <p:tgtEl>
                                          <p:spTgt spid="4"/>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rLst="">
                                      <p:cBhvr>
                                        <p:cTn id="13" dur="500"/>
                                        <p:tgtEl>
                                          <p:spTgt spid="2"/>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rLs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Uigh" typeface="Microsoft Uighur"/>
        <a:font script="Beng" typeface="Vrinda"/>
        <a:font script="Thai" typeface="Angsana New"/>
        <a:font script="Syre" typeface="Estrangelo Edessa"/>
        <a:font script="Syrj" typeface="Estrangelo Edessa"/>
        <a:font script="Mlym" typeface="Kartika"/>
        <a:font script="Nkoo" typeface="Ebrima"/>
        <a:font script="Yiii" typeface="Microsoft Yi Baiti"/>
        <a:font script="Cher" typeface="Plantagenet Cherokee"/>
        <a:font script="Orya" typeface="Kalinga"/>
        <a:font script="Geor" typeface="Sylfaen"/>
        <a:font script="Gujr" typeface="Shruti"/>
        <a:font script="Viet" typeface="Times New Roman"/>
        <a:font script="Tale" typeface="Microsoft Tai Le"/>
        <a:font script="Arab" typeface="Times New Roman"/>
        <a:font script="Hebr" typeface="Times New Roman"/>
        <a:font script="Bopo" typeface="Microsoft JhengHei"/>
        <a:font script="Telu" typeface="Gautami"/>
        <a:font script="Ethi" typeface="Nyala"/>
        <a:font script="Lisu" typeface="Segoe UI"/>
        <a:font script="Jpan" typeface="游ゴシック Light"/>
        <a:font script="Sora" typeface="Nirmala UI"/>
        <a:font script="Talu" typeface="Microsoft New Tai Lue"/>
        <a:font script="Armn" typeface="Arial"/>
        <a:font script="Sinh" typeface="Iskoola Pota"/>
        <a:font script="Taml" typeface="Latha"/>
        <a:font script="Tfng" typeface="Ebrima"/>
        <a:font script="Syrn" typeface="Estrangelo Edessa"/>
        <a:font script="Deva" typeface="Mangal"/>
        <a:font script="Knda" typeface="Tunga"/>
        <a:font script="Tibt" typeface="Microsoft Himalaya"/>
        <a:font script="Khmr" typeface="MoolBoran"/>
        <a:font script="Mymr" typeface="Myanmar Text"/>
        <a:font script="Olck" typeface="Nirmala UI"/>
        <a:font script="Bugi" typeface="Leelawadee UI"/>
        <a:font script="Java" typeface="Javanese Text"/>
        <a:font script="Hant" typeface="新細明體"/>
        <a:font script="Laoo" typeface="DokChampa"/>
        <a:font script="Mong" typeface="Mongolian Baiti"/>
        <a:font script="Hans" typeface="等线 Light"/>
        <a:font script="Phag" typeface="Phagspa"/>
        <a:font script="Guru" typeface="Raavi"/>
        <a:font script="Osma" typeface="Ebrima"/>
        <a:font script="Thaa" typeface="MV Boli"/>
        <a:font script="Cans" typeface="Euphemia"/>
        <a:font script="Hang" typeface="맑은 고딕"/>
        <a:font script="Syrc" typeface="Estrangelo Edessa"/>
      </a:majorFont>
      <a:minorFont>
        <a:latin typeface="等线" panose="020F0502020204030204"/>
        <a:ea typeface=""/>
        <a:cs typeface=""/>
        <a:font script="Uigh" typeface="Microsoft Uighur"/>
        <a:font script="Beng" typeface="Vrinda"/>
        <a:font script="Thai" typeface="Cordia New"/>
        <a:font script="Syre" typeface="Estrangelo Edessa"/>
        <a:font script="Syrj" typeface="Estrangelo Edessa"/>
        <a:font script="Mlym" typeface="Kartika"/>
        <a:font script="Nkoo" typeface="Ebrima"/>
        <a:font script="Yiii" typeface="Microsoft Yi Baiti"/>
        <a:font script="Cher" typeface="Plantagenet Cherokee"/>
        <a:font script="Orya" typeface="Kalinga"/>
        <a:font script="Geor" typeface="Sylfaen"/>
        <a:font script="Gujr" typeface="Shruti"/>
        <a:font script="Viet" typeface="Arial"/>
        <a:font script="Tale" typeface="Microsoft Tai Le"/>
        <a:font script="Arab" typeface="Arial"/>
        <a:font script="Hebr" typeface="Arial"/>
        <a:font script="Bopo" typeface="Microsoft JhengHei"/>
        <a:font script="Telu" typeface="Gautami"/>
        <a:font script="Ethi" typeface="Nyala"/>
        <a:font script="Lisu" typeface="Segoe UI"/>
        <a:font script="Jpan" typeface="游ゴシック"/>
        <a:font script="Sora" typeface="Nirmala UI"/>
        <a:font script="Talu" typeface="Microsoft New Tai Lue"/>
        <a:font script="Armn" typeface="Arial"/>
        <a:font script="Sinh" typeface="Iskoola Pota"/>
        <a:font script="Taml" typeface="Latha"/>
        <a:font script="Tfng" typeface="Ebrima"/>
        <a:font script="Syrn" typeface="Estrangelo Edessa"/>
        <a:font script="Deva" typeface="Mangal"/>
        <a:font script="Knda" typeface="Tunga"/>
        <a:font script="Tibt" typeface="Microsoft Himalaya"/>
        <a:font script="Khmr" typeface="DaunPenh"/>
        <a:font script="Mymr" typeface="Myanmar Text"/>
        <a:font script="Olck" typeface="Nirmala UI"/>
        <a:font script="Bugi" typeface="Leelawadee UI"/>
        <a:font script="Java" typeface="Javanese Text"/>
        <a:font script="Hant" typeface="新細明體"/>
        <a:font script="Laoo" typeface="DokChampa"/>
        <a:font script="Mong" typeface="Mongolian Baiti"/>
        <a:font script="Hans" typeface="等线"/>
        <a:font script="Phag" typeface="Phagspa"/>
        <a:font script="Guru" typeface="Raavi"/>
        <a:font script="Osma" typeface="Ebrima"/>
        <a:font script="Thaa" typeface="MV Boli"/>
        <a:font script="Cans" typeface="Euphemia"/>
        <a:font script="Hang" typeface="맑은 고딕"/>
        <a:font script="Syrc" typeface="Estrangelo Edess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tileRect/>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tileRect/>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TotalTime>
  <Words>928</Words>
  <Application>Microsoft Office PowerPoint</Application>
  <PresentationFormat>宽屏</PresentationFormat>
  <Paragraphs>86</Paragraphs>
  <Slides>23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FontAwesome</vt:lpstr>
      <vt:lpstr>等线</vt:lpstr>
      <vt:lpstr>等线 Light</vt:lpstr>
      <vt:lpstr>苹方 常规</vt:lpstr>
      <vt:lpstr>思源等宽 L</vt:lpstr>
      <vt:lpstr>Arial</vt:lpstr>
      <vt:lpstr>Century Gothic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JP</dc:creator>
  <cp:lastModifiedBy>陈 修昊</cp:lastModifiedBy>
  <cp:revision>33</cp:revision>
  <dcterms:created xsi:type="dcterms:W3CDTF">2020-12-30T08:37:22Z</dcterms:created>
  <dcterms:modified xsi:type="dcterms:W3CDTF">2022-06-25T06:11:03Z</dcterms:modified>
</cp:coreProperties>
</file>