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587C8-BB23-49D6-8F7D-80A754A66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Magnetic Tower Hanoï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2A5720-F97E-47C6-A7DE-DFB2FC652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David Feng – Kenza </a:t>
            </a:r>
            <a:r>
              <a:rPr lang="fr-FR" dirty="0" err="1"/>
              <a:t>Kettani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926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0D717-B066-449D-8336-F5631E32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Starting</a:t>
            </a:r>
            <a:r>
              <a:rPr lang="fr-FR" dirty="0"/>
              <a:t> point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7CC0F-3B7F-499B-94C2-687298BED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mhanoi</a:t>
            </a:r>
            <a:r>
              <a:rPr lang="fr-FR" dirty="0"/>
              <a:t>{</a:t>
            </a:r>
            <a:br>
              <a:rPr lang="fr-FR" dirty="0"/>
            </a:br>
            <a:r>
              <a:rPr lang="fr-FR" dirty="0"/>
              <a:t>	</a:t>
            </a:r>
            <a:r>
              <a:rPr lang="fr-FR" dirty="0" err="1"/>
              <a:t>while</a:t>
            </a:r>
            <a:r>
              <a:rPr lang="fr-FR" dirty="0"/>
              <a:t> (n&gt;1) </a:t>
            </a:r>
            <a:r>
              <a:rPr lang="fr-FR" dirty="0" err="1"/>
              <a:t>mhanoi</a:t>
            </a:r>
            <a:r>
              <a:rPr lang="fr-FR" dirty="0"/>
              <a:t>(N-1, src, </a:t>
            </a:r>
            <a:r>
              <a:rPr lang="fr-FR" dirty="0" err="1"/>
              <a:t>tmp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	move(1, src, dst)</a:t>
            </a:r>
            <a:br>
              <a:rPr lang="fr-FR" dirty="0"/>
            </a:br>
            <a:r>
              <a:rPr lang="fr-FR" dirty="0"/>
              <a:t>	if (N-1) </a:t>
            </a:r>
            <a:r>
              <a:rPr lang="fr-FR" dirty="0" err="1"/>
              <a:t>mhanoi</a:t>
            </a:r>
            <a:r>
              <a:rPr lang="fr-FR" dirty="0"/>
              <a:t> (N-1, </a:t>
            </a:r>
            <a:r>
              <a:rPr lang="fr-FR" dirty="0" err="1"/>
              <a:t>tmp</a:t>
            </a:r>
            <a:r>
              <a:rPr lang="fr-FR" dirty="0"/>
              <a:t>, src)</a:t>
            </a:r>
            <a:br>
              <a:rPr lang="fr-FR" dirty="0"/>
            </a:br>
            <a:r>
              <a:rPr lang="fr-FR" dirty="0"/>
              <a:t>	if (N-1) </a:t>
            </a:r>
            <a:r>
              <a:rPr lang="fr-FR" dirty="0" err="1"/>
              <a:t>mhanoi</a:t>
            </a:r>
            <a:r>
              <a:rPr lang="fr-FR" dirty="0"/>
              <a:t> (N-1, src, dst)</a:t>
            </a:r>
            <a:br>
              <a:rPr lang="fr-FR" dirty="0"/>
            </a:br>
            <a:r>
              <a:rPr lang="fr-FR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276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5C5D1-3FFA-4BCB-8601-92E7571F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Principle</a:t>
            </a:r>
            <a:r>
              <a:rPr lang="fr-FR" dirty="0"/>
              <a:t>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36A3EF-0F9F-4BBF-A5B2-010F9A3D4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Memory allocation</a:t>
            </a:r>
          </a:p>
          <a:p>
            <a:r>
              <a:rPr lang="fr-FR" dirty="0" err="1"/>
              <a:t>mhanoi</a:t>
            </a:r>
            <a:r>
              <a:rPr lang="fr-FR" dirty="0"/>
              <a:t>{</a:t>
            </a:r>
            <a:br>
              <a:rPr lang="fr-FR" dirty="0"/>
            </a:br>
            <a:r>
              <a:rPr lang="fr-FR" dirty="0"/>
              <a:t>	</a:t>
            </a:r>
            <a:r>
              <a:rPr lang="fr-FR" dirty="0" err="1"/>
              <a:t>while</a:t>
            </a:r>
            <a:r>
              <a:rPr lang="fr-FR" dirty="0"/>
              <a:t> (n&gt;1) </a:t>
            </a:r>
            <a:r>
              <a:rPr lang="fr-FR" dirty="0" err="1"/>
              <a:t>mhanoi</a:t>
            </a:r>
            <a:r>
              <a:rPr lang="fr-FR" dirty="0"/>
              <a:t>(N-1, src, </a:t>
            </a:r>
            <a:r>
              <a:rPr lang="fr-FR" dirty="0" err="1"/>
              <a:t>tmp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	move(1, src, dst)</a:t>
            </a:r>
            <a:br>
              <a:rPr lang="fr-FR" dirty="0"/>
            </a:br>
            <a:r>
              <a:rPr lang="fr-FR" dirty="0"/>
              <a:t>	if (N-1) mhanoi2 (N-1, </a:t>
            </a:r>
            <a:r>
              <a:rPr lang="fr-FR" dirty="0" err="1"/>
              <a:t>tmp</a:t>
            </a:r>
            <a:r>
              <a:rPr lang="fr-FR" dirty="0"/>
              <a:t>, src)</a:t>
            </a:r>
            <a:br>
              <a:rPr lang="fr-FR" dirty="0"/>
            </a:br>
            <a:r>
              <a:rPr lang="fr-FR" dirty="0"/>
              <a:t>	if (N-1) </a:t>
            </a:r>
            <a:r>
              <a:rPr lang="fr-FR" dirty="0" err="1"/>
              <a:t>mhanoi</a:t>
            </a:r>
            <a:r>
              <a:rPr lang="fr-FR" dirty="0"/>
              <a:t> (N-1, src, dst)</a:t>
            </a:r>
            <a:br>
              <a:rPr lang="fr-FR" dirty="0"/>
            </a:b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33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607E9-A25A-4DCD-B9F5-94A3B945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Principle</a:t>
            </a:r>
            <a:r>
              <a:rPr lang="fr-FR" dirty="0"/>
              <a:t>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3580BE-C1DE-42C4-8C1F-EBB7F880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fr-FR" dirty="0"/>
              <a:t>mhanoi2{</a:t>
            </a:r>
            <a:br>
              <a:rPr lang="fr-FR" dirty="0"/>
            </a:br>
            <a:r>
              <a:rPr lang="fr-FR" dirty="0"/>
              <a:t>	</a:t>
            </a:r>
            <a:r>
              <a:rPr lang="fr-FR" dirty="0" err="1"/>
              <a:t>while</a:t>
            </a:r>
            <a:r>
              <a:rPr lang="fr-FR" dirty="0"/>
              <a:t> (n&gt;1) mhanoi2(N-1, src, dst)</a:t>
            </a:r>
            <a:br>
              <a:rPr lang="fr-FR" dirty="0"/>
            </a:br>
            <a:r>
              <a:rPr lang="fr-FR" dirty="0"/>
              <a:t>	if (N-1) </a:t>
            </a:r>
            <a:r>
              <a:rPr lang="fr-FR" dirty="0" err="1"/>
              <a:t>mhanoi</a:t>
            </a:r>
            <a:r>
              <a:rPr lang="fr-FR" dirty="0"/>
              <a:t> (N-1, dst, </a:t>
            </a:r>
            <a:r>
              <a:rPr lang="fr-FR" dirty="0" err="1"/>
              <a:t>tmp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	move(1, src, dst)</a:t>
            </a:r>
            <a:br>
              <a:rPr lang="fr-FR" dirty="0"/>
            </a:br>
            <a:r>
              <a:rPr lang="fr-FR" dirty="0"/>
              <a:t>	if (N-1) mhanoi2 (N-1, </a:t>
            </a:r>
            <a:r>
              <a:rPr lang="fr-FR" dirty="0" err="1"/>
              <a:t>tmp</a:t>
            </a:r>
            <a:r>
              <a:rPr lang="fr-FR" dirty="0"/>
              <a:t>, dst)</a:t>
            </a:r>
            <a:br>
              <a:rPr lang="fr-FR" dirty="0"/>
            </a:br>
            <a:r>
              <a:rPr lang="fr-FR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26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86563-FD92-4D66-9576-8C3420CA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Error</a:t>
            </a:r>
            <a:r>
              <a:rPr lang="fr-FR" dirty="0"/>
              <a:t> type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92FFC-3106-42BF-90B8-A0E545452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</a:t>
            </a:r>
          </a:p>
          <a:p>
            <a:r>
              <a:rPr lang="fr-FR" dirty="0"/>
              <a:t>Size </a:t>
            </a:r>
            <a:r>
              <a:rPr lang="fr-FR" dirty="0" err="1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719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72907-0BA2-4C77-89CF-B58737F6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Movement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57317E-8FA1-4F68-80A6-47514330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If r5=0, r6=1, move A to B</a:t>
            </a:r>
          </a:p>
          <a:p>
            <a:r>
              <a:rPr lang="fr-FR" dirty="0"/>
              <a:t>If r5=0, r6=2, move A to C</a:t>
            </a:r>
          </a:p>
          <a:p>
            <a:r>
              <a:rPr lang="fr-FR" dirty="0"/>
              <a:t>If r5=1, r6=0, move B to A</a:t>
            </a:r>
          </a:p>
          <a:p>
            <a:r>
              <a:rPr lang="fr-FR" dirty="0"/>
              <a:t>If r5=1, r6=2, move </a:t>
            </a:r>
            <a:r>
              <a:rPr lang="fr-FR" dirty="0">
                <a:solidFill>
                  <a:srgbClr val="FF0000"/>
                </a:solidFill>
              </a:rPr>
              <a:t>B to C</a:t>
            </a:r>
          </a:p>
          <a:p>
            <a:r>
              <a:rPr lang="fr-FR" dirty="0"/>
              <a:t>If r5=2, r6=0, move C to A</a:t>
            </a:r>
          </a:p>
          <a:p>
            <a:r>
              <a:rPr lang="fr-FR" dirty="0"/>
              <a:t>If r5=2, r6=1, move </a:t>
            </a:r>
            <a:r>
              <a:rPr lang="fr-FR" dirty="0">
                <a:solidFill>
                  <a:srgbClr val="FF0000"/>
                </a:solidFill>
              </a:rPr>
              <a:t>C to B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796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87</Words>
  <Application>Microsoft Office PowerPoint</Application>
  <PresentationFormat>Grand écran</PresentationFormat>
  <Paragraphs>19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Organique</vt:lpstr>
      <vt:lpstr>Magnetic Tower Hanoï</vt:lpstr>
      <vt:lpstr>Starting point</vt:lpstr>
      <vt:lpstr>Principle(1)</vt:lpstr>
      <vt:lpstr>Principle(2)</vt:lpstr>
      <vt:lpstr>Error type </vt:lpstr>
      <vt:lpstr>Movement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Tower Hanoï</dc:title>
  <dc:creator>David FENG</dc:creator>
  <cp:lastModifiedBy>David FENG</cp:lastModifiedBy>
  <cp:revision>5</cp:revision>
  <dcterms:created xsi:type="dcterms:W3CDTF">2018-04-10T15:08:34Z</dcterms:created>
  <dcterms:modified xsi:type="dcterms:W3CDTF">2018-04-10T15:34:51Z</dcterms:modified>
</cp:coreProperties>
</file>