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8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07C382-0EC8-4F60-90B3-191E58CFF9FA}"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61751-2DFD-41F9-9B34-E2261F7A04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7C382-0EC8-4F60-90B3-191E58CFF9FA}"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61751-2DFD-41F9-9B34-E2261F7A04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7C382-0EC8-4F60-90B3-191E58CFF9FA}"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61751-2DFD-41F9-9B34-E2261F7A04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7C382-0EC8-4F60-90B3-191E58CFF9FA}"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61751-2DFD-41F9-9B34-E2261F7A04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7C382-0EC8-4F60-90B3-191E58CFF9FA}"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61751-2DFD-41F9-9B34-E2261F7A04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07C382-0EC8-4F60-90B3-191E58CFF9FA}" type="datetimeFigureOut">
              <a:rPr lang="en-US" smtClean="0"/>
              <a:pPr/>
              <a:t>12/31/2017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61751-2DFD-41F9-9B34-E2261F7A04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07C382-0EC8-4F60-90B3-191E58CFF9FA}" type="datetimeFigureOut">
              <a:rPr lang="en-US" smtClean="0"/>
              <a:pPr/>
              <a:t>12/31/2017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61751-2DFD-41F9-9B34-E2261F7A04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07C382-0EC8-4F60-90B3-191E58CFF9FA}" type="datetimeFigureOut">
              <a:rPr lang="en-US" smtClean="0"/>
              <a:pPr/>
              <a:t>12/31/2017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61751-2DFD-41F9-9B34-E2261F7A04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7C382-0EC8-4F60-90B3-191E58CFF9FA}" type="datetimeFigureOut">
              <a:rPr lang="en-US" smtClean="0"/>
              <a:pPr/>
              <a:t>12/31/2017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61751-2DFD-41F9-9B34-E2261F7A04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07C382-0EC8-4F60-90B3-191E58CFF9FA}" type="datetimeFigureOut">
              <a:rPr lang="en-US" smtClean="0"/>
              <a:pPr/>
              <a:t>12/31/2017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61751-2DFD-41F9-9B34-E2261F7A04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07C382-0EC8-4F60-90B3-191E58CFF9FA}" type="datetimeFigureOut">
              <a:rPr lang="en-US" smtClean="0"/>
              <a:pPr/>
              <a:t>12/31/2017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61751-2DFD-41F9-9B34-E2261F7A04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7C382-0EC8-4F60-90B3-191E58CFF9FA}" type="datetimeFigureOut">
              <a:rPr lang="en-US" smtClean="0"/>
              <a:pPr/>
              <a:t>12/31/2017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61751-2DFD-41F9-9B34-E2261F7A04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ropbox.com/s/qdsy3nwumshk16x/ORDERING%20PIZZA%20HANDS%20FREE%20USING%20VOICE%20WITHOUT%20A%20PHONE%21%20%28ALEXA%20%2B%20DOMINOS%20SKILL%29_HD.mp4?dl=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Voice Ordering System</a:t>
            </a:r>
            <a:endParaRPr lang="en-US" dirty="0"/>
          </a:p>
        </p:txBody>
      </p:sp>
      <p:sp>
        <p:nvSpPr>
          <p:cNvPr id="3" name="Subtitle 2"/>
          <p:cNvSpPr>
            <a:spLocks noGrp="1"/>
          </p:cNvSpPr>
          <p:nvPr>
            <p:ph type="subTitle" idx="1"/>
          </p:nvPr>
        </p:nvSpPr>
        <p:spPr/>
        <p:txBody>
          <a:bodyPr>
            <a:normAutofit fontScale="92500"/>
          </a:bodyPr>
          <a:lstStyle/>
          <a:p>
            <a:r>
              <a:rPr lang="en-US" dirty="0" smtClean="0"/>
              <a:t>A voice ordering system that used IBM </a:t>
            </a:r>
            <a:r>
              <a:rPr lang="en-US" dirty="0" smtClean="0"/>
              <a:t>Watson </a:t>
            </a:r>
            <a:r>
              <a:rPr lang="en-US" dirty="0" smtClean="0"/>
              <a:t>to order product without lineup in the queue or tap the electronic menu</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B2B</a:t>
            </a:r>
            <a:endParaRPr lang="en-US" dirty="0"/>
          </a:p>
        </p:txBody>
      </p:sp>
      <p:sp>
        <p:nvSpPr>
          <p:cNvPr id="3" name="Content Placeholder 2"/>
          <p:cNvSpPr>
            <a:spLocks noGrp="1"/>
          </p:cNvSpPr>
          <p:nvPr>
            <p:ph idx="1"/>
          </p:nvPr>
        </p:nvSpPr>
        <p:spPr/>
        <p:txBody>
          <a:bodyPr/>
          <a:lstStyle/>
          <a:p>
            <a:r>
              <a:rPr lang="en-US" dirty="0" smtClean="0"/>
              <a:t>IBM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B2B</a:t>
            </a:r>
            <a:endParaRPr lang="en-US" dirty="0"/>
          </a:p>
        </p:txBody>
      </p:sp>
      <p:sp>
        <p:nvSpPr>
          <p:cNvPr id="3" name="Content Placeholder 2"/>
          <p:cNvSpPr>
            <a:spLocks noGrp="1"/>
          </p:cNvSpPr>
          <p:nvPr>
            <p:ph idx="1"/>
          </p:nvPr>
        </p:nvSpPr>
        <p:spPr/>
        <p:txBody>
          <a:bodyPr/>
          <a:lstStyle/>
          <a:p>
            <a:r>
              <a:rPr lang="en-US" dirty="0" smtClean="0"/>
              <a:t>Google </a:t>
            </a:r>
            <a:r>
              <a:rPr lang="en-US" dirty="0" err="1" smtClean="0"/>
              <a:t>DeepMind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B2B</a:t>
            </a:r>
            <a:endParaRPr lang="en-US" dirty="0"/>
          </a:p>
        </p:txBody>
      </p:sp>
      <p:sp>
        <p:nvSpPr>
          <p:cNvPr id="3" name="Content Placeholder 2"/>
          <p:cNvSpPr>
            <a:spLocks noGrp="1"/>
          </p:cNvSpPr>
          <p:nvPr>
            <p:ph idx="1"/>
          </p:nvPr>
        </p:nvSpPr>
        <p:spPr/>
        <p:txBody>
          <a:bodyPr/>
          <a:lstStyle/>
          <a:p>
            <a:r>
              <a:rPr lang="en-US" dirty="0" smtClean="0"/>
              <a:t>Microsoft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Watson app</a:t>
            </a:r>
            <a:endParaRPr lang="en-US" dirty="0"/>
          </a:p>
        </p:txBody>
      </p:sp>
      <p:sp>
        <p:nvSpPr>
          <p:cNvPr id="3" name="Content Placeholder 2"/>
          <p:cNvSpPr>
            <a:spLocks noGrp="1"/>
          </p:cNvSpPr>
          <p:nvPr>
            <p:ph idx="1"/>
          </p:nvPr>
        </p:nvSpPr>
        <p:spPr/>
        <p:txBody>
          <a:bodyPr/>
          <a:lstStyle/>
          <a:p>
            <a:r>
              <a:rPr lang="zh-CN" altLang="en-US" dirty="0" smtClean="0"/>
              <a:t>针对的市场</a:t>
            </a:r>
            <a:endParaRPr lang="en-US" altLang="zh-CN" dirty="0" smtClean="0"/>
          </a:p>
          <a:p>
            <a:pPr>
              <a:buNone/>
            </a:pPr>
            <a:r>
              <a:rPr lang="en-US" altLang="zh-CN" dirty="0" smtClean="0"/>
              <a:t>	 Tim </a:t>
            </a:r>
            <a:r>
              <a:rPr lang="en-US" altLang="zh-CN" dirty="0" err="1" smtClean="0"/>
              <a:t>Hortons</a:t>
            </a:r>
            <a:r>
              <a:rPr lang="en-US" altLang="zh-CN" dirty="0" smtClean="0"/>
              <a:t>, MacDonald, Pizza </a:t>
            </a:r>
            <a:r>
              <a:rPr lang="en-US" altLang="zh-CN" dirty="0" err="1" smtClean="0"/>
              <a:t>Pizza</a:t>
            </a:r>
            <a:r>
              <a:rPr lang="en-US" altLang="zh-CN" dirty="0" smtClean="0"/>
              <a:t>, Pop Eyes, </a:t>
            </a:r>
            <a:r>
              <a:rPr lang="en-US" altLang="zh-CN" dirty="0" err="1" smtClean="0"/>
              <a:t>Wendys</a:t>
            </a:r>
            <a:r>
              <a:rPr lang="en-US" altLang="zh-CN" dirty="0" smtClean="0"/>
              <a:t>, </a:t>
            </a:r>
            <a:r>
              <a:rPr lang="en-US" altLang="zh-CN" dirty="0" err="1" smtClean="0"/>
              <a:t>Buger</a:t>
            </a:r>
            <a:r>
              <a:rPr lang="en-US" altLang="zh-CN" dirty="0" smtClean="0"/>
              <a:t> King, </a:t>
            </a:r>
            <a:r>
              <a:rPr lang="en-US" altLang="zh-CN" dirty="0" err="1" smtClean="0"/>
              <a:t>Walmart</a:t>
            </a:r>
            <a:r>
              <a:rPr lang="en-US" altLang="zh-CN" dirty="0" smtClean="0"/>
              <a:t>, The Bay, Costco…</a:t>
            </a:r>
            <a:endParaRPr lang="en-US" altLang="zh-CN" dirty="0" smtClean="0"/>
          </a:p>
          <a:p>
            <a:r>
              <a:rPr lang="zh-CN" altLang="en-US" dirty="0" smtClean="0"/>
              <a:t>具</a:t>
            </a:r>
            <a:r>
              <a:rPr lang="zh-CN" altLang="en-US" dirty="0" smtClean="0"/>
              <a:t>体分析</a:t>
            </a:r>
            <a:r>
              <a:rPr lang="en-US" altLang="zh-CN" dirty="0" smtClean="0"/>
              <a:t>Tim </a:t>
            </a:r>
            <a:r>
              <a:rPr lang="en-US" altLang="zh-CN" dirty="0" err="1" smtClean="0"/>
              <a:t>Hortons</a:t>
            </a:r>
            <a:r>
              <a:rPr lang="en-US" altLang="zh-CN" dirty="0" smtClean="0"/>
              <a:t> </a:t>
            </a:r>
            <a:r>
              <a:rPr lang="zh-CN" altLang="en-US" dirty="0" smtClean="0"/>
              <a:t>的咖啡市场情况</a:t>
            </a:r>
            <a:endParaRPr lang="en-US" altLang="zh-CN" dirty="0" smtClean="0"/>
          </a:p>
          <a:p>
            <a:r>
              <a:rPr lang="en-US" altLang="zh-CN" dirty="0" smtClean="0"/>
              <a:t>$2.2/ 1.13 = $1.94</a:t>
            </a:r>
          </a:p>
          <a:p>
            <a:r>
              <a:rPr lang="zh-CN" altLang="en-US" dirty="0" smtClean="0"/>
              <a:t>然</a:t>
            </a:r>
            <a:r>
              <a:rPr lang="zh-CN" altLang="en-US" dirty="0" smtClean="0"/>
              <a:t>后再减掉材料成本，人工，店面租金， 加盟费</a:t>
            </a:r>
            <a:endParaRPr lang="en-US" altLang="zh-CN"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Watson app</a:t>
            </a:r>
            <a:endParaRPr lang="en-US" dirty="0"/>
          </a:p>
        </p:txBody>
      </p:sp>
      <p:sp>
        <p:nvSpPr>
          <p:cNvPr id="3" name="Content Placeholder 2"/>
          <p:cNvSpPr>
            <a:spLocks noGrp="1"/>
          </p:cNvSpPr>
          <p:nvPr>
            <p:ph idx="1"/>
          </p:nvPr>
        </p:nvSpPr>
        <p:spPr/>
        <p:txBody>
          <a:bodyPr/>
          <a:lstStyle/>
          <a:p>
            <a:r>
              <a:rPr lang="zh-CN" altLang="en-US" dirty="0" smtClean="0"/>
              <a:t>重要性</a:t>
            </a:r>
            <a:endParaRPr lang="en-US" altLang="zh-CN" dirty="0" smtClean="0"/>
          </a:p>
          <a:p>
            <a:pPr>
              <a:buNone/>
            </a:pPr>
            <a:endParaRPr lang="en-US" altLang="zh-CN" dirty="0" smtClean="0"/>
          </a:p>
          <a:p>
            <a:r>
              <a:rPr lang="zh-CN" altLang="en-US" dirty="0" smtClean="0"/>
              <a:t>必要</a:t>
            </a:r>
            <a:r>
              <a:rPr lang="zh-CN" altLang="en-US" dirty="0" smtClean="0"/>
              <a:t>性</a:t>
            </a:r>
            <a:endParaRPr lang="en-US" altLang="zh-CN" dirty="0" smtClean="0"/>
          </a:p>
          <a:p>
            <a:endParaRPr lang="en-US" dirty="0" smtClean="0"/>
          </a:p>
          <a:p>
            <a:r>
              <a:rPr lang="zh-CN" altLang="en-US" dirty="0" smtClean="0"/>
              <a:t>紧迫性</a:t>
            </a:r>
            <a:endParaRPr lang="en-US" altLang="zh-CN"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Watson </a:t>
            </a:r>
            <a:r>
              <a:rPr lang="en-US" dirty="0" smtClean="0"/>
              <a:t>app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is a app </a:t>
            </a:r>
            <a:r>
              <a:rPr lang="en-US" dirty="0" smtClean="0"/>
              <a:t>that </a:t>
            </a:r>
            <a:r>
              <a:rPr lang="en-US" dirty="0" smtClean="0"/>
              <a:t>base on IBM </a:t>
            </a:r>
            <a:r>
              <a:rPr lang="en-US" dirty="0" smtClean="0"/>
              <a:t>Watson</a:t>
            </a:r>
            <a:endParaRPr lang="en-US" dirty="0" smtClean="0"/>
          </a:p>
          <a:p>
            <a:r>
              <a:rPr lang="en-US" dirty="0" smtClean="0"/>
              <a:t>End user use this app to order products by voice </a:t>
            </a:r>
            <a:endParaRPr lang="en-US" dirty="0" smtClean="0"/>
          </a:p>
          <a:p>
            <a:r>
              <a:rPr lang="en-US" dirty="0" smtClean="0"/>
              <a:t>It could be through smart phone, car console system or Watson machine  ( Such as Amazon </a:t>
            </a:r>
            <a:r>
              <a:rPr lang="en-US" dirty="0" err="1" smtClean="0"/>
              <a:t>Alexa</a:t>
            </a:r>
            <a:r>
              <a:rPr lang="en-US" dirty="0" smtClean="0"/>
              <a:t>) etc.</a:t>
            </a:r>
          </a:p>
          <a:p>
            <a:r>
              <a:rPr lang="en-US" dirty="0" smtClean="0"/>
              <a:t>The app provides the quick and easy way to order items by overturn the traditional style</a:t>
            </a:r>
            <a:endParaRPr lang="en-US" dirty="0" smtClean="0"/>
          </a:p>
          <a:p>
            <a:r>
              <a:rPr lang="en-US" dirty="0" smtClean="0"/>
              <a:t>End user could be familiar with the products they need and use this app to order products directory by voice without go through the online website or waiting in the long queue</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smtClean="0">
                <a:hlinkClick r:id="rId2"/>
              </a:rPr>
              <a:t>www.dropbox.com/s/qdsy3nwumshk16x/ORDERING%20PIZZA%20HANDS%20FREE%20USING%20VOICE%20WITHOUT%20A%20PHONE%21%20%28ALEXA%20%2B%20DOMINOS%20SKILL%29_HD.mp4?dl=0</a:t>
            </a: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Alexa</a:t>
            </a:r>
            <a:r>
              <a:rPr lang="en-US" dirty="0" smtClean="0"/>
              <a:t> </a:t>
            </a:r>
            <a:r>
              <a:rPr lang="en-US" dirty="0" smtClean="0"/>
              <a:t>VS IBM Watson</a:t>
            </a:r>
            <a:endParaRPr lang="en-US" dirty="0"/>
          </a:p>
        </p:txBody>
      </p:sp>
      <p:sp>
        <p:nvSpPr>
          <p:cNvPr id="3" name="Content Placeholder 2"/>
          <p:cNvSpPr>
            <a:spLocks noGrp="1"/>
          </p:cNvSpPr>
          <p:nvPr>
            <p:ph idx="1"/>
          </p:nvPr>
        </p:nvSpPr>
        <p:spPr/>
        <p:txBody>
          <a:bodyPr/>
          <a:lstStyle/>
          <a:p>
            <a:r>
              <a:rPr lang="en-US" dirty="0" smtClean="0"/>
              <a:t>Amazon </a:t>
            </a:r>
            <a:r>
              <a:rPr lang="en-US" dirty="0" err="1" smtClean="0"/>
              <a:t>Alexa</a:t>
            </a:r>
            <a:r>
              <a:rPr lang="en-US" dirty="0" smtClean="0"/>
              <a:t> and IBM Watson Won The 2016 Voice Assistant Wars and Are Already Winning 2017</a:t>
            </a:r>
          </a:p>
          <a:p>
            <a:endParaRPr lang="en-US" dirty="0"/>
          </a:p>
        </p:txBody>
      </p:sp>
      <p:pic>
        <p:nvPicPr>
          <p:cNvPr id="4" name="Picture 3" descr="b2b-b2c.png"/>
          <p:cNvPicPr>
            <a:picLocks noChangeAspect="1"/>
          </p:cNvPicPr>
          <p:nvPr/>
        </p:nvPicPr>
        <p:blipFill>
          <a:blip r:embed="rId2"/>
          <a:stretch>
            <a:fillRect/>
          </a:stretch>
        </p:blipFill>
        <p:spPr>
          <a:xfrm>
            <a:off x="1357290" y="3214686"/>
            <a:ext cx="5314950" cy="3133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Alexa</a:t>
            </a:r>
            <a:r>
              <a:rPr lang="en-US" dirty="0" smtClean="0"/>
              <a:t> VS IBM Watson</a:t>
            </a:r>
            <a:endParaRPr lang="en-US" dirty="0"/>
          </a:p>
        </p:txBody>
      </p:sp>
      <p:sp>
        <p:nvSpPr>
          <p:cNvPr id="3" name="Content Placeholder 2"/>
          <p:cNvSpPr>
            <a:spLocks noGrp="1"/>
          </p:cNvSpPr>
          <p:nvPr>
            <p:ph idx="1"/>
          </p:nvPr>
        </p:nvSpPr>
        <p:spPr/>
        <p:txBody>
          <a:bodyPr/>
          <a:lstStyle/>
          <a:p>
            <a:r>
              <a:rPr lang="en-US" dirty="0" smtClean="0"/>
              <a:t>Amazon was the clear B2C winner. No one else was close</a:t>
            </a:r>
            <a:r>
              <a:rPr lang="en-US" dirty="0" smtClean="0"/>
              <a:t>.</a:t>
            </a:r>
          </a:p>
          <a:p>
            <a:r>
              <a:rPr lang="en-US" dirty="0" smtClean="0"/>
              <a:t>IBM’s Watson has traction with B2B end users and partners at a scale and scope that no other company currently matches.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need the same product</a:t>
            </a:r>
            <a:endParaRPr lang="en-US" dirty="0"/>
          </a:p>
        </p:txBody>
      </p:sp>
      <p:sp>
        <p:nvSpPr>
          <p:cNvPr id="3" name="Content Placeholder 2"/>
          <p:cNvSpPr>
            <a:spLocks noGrp="1"/>
          </p:cNvSpPr>
          <p:nvPr>
            <p:ph idx="1"/>
          </p:nvPr>
        </p:nvSpPr>
        <p:spPr/>
        <p:txBody>
          <a:bodyPr/>
          <a:lstStyle/>
          <a:p>
            <a:r>
              <a:rPr lang="en-US" dirty="0" smtClean="0"/>
              <a:t>The market just formed. Everybody want shares from this market</a:t>
            </a:r>
          </a:p>
          <a:p>
            <a:r>
              <a:rPr lang="en-US" dirty="0" smtClean="0"/>
              <a:t>Since IBM won the B2B wars, IBM should have the matching product to occupy the matching market shares</a:t>
            </a:r>
          </a:p>
          <a:p>
            <a:pPr>
              <a:buNone/>
            </a:pPr>
            <a:r>
              <a:rPr lang="en-US" dirty="0" smtClean="0"/>
              <a:t> </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Market Products</a:t>
            </a:r>
            <a:endParaRPr lang="en-US" dirty="0"/>
          </a:p>
        </p:txBody>
      </p:sp>
      <p:sp>
        <p:nvSpPr>
          <p:cNvPr id="3" name="Content Placeholder 2"/>
          <p:cNvSpPr>
            <a:spLocks noGrp="1"/>
          </p:cNvSpPr>
          <p:nvPr>
            <p:ph idx="1"/>
          </p:nvPr>
        </p:nvSpPr>
        <p:spPr/>
        <p:txBody>
          <a:bodyPr/>
          <a:lstStyle/>
          <a:p>
            <a:r>
              <a:rPr lang="en-US" dirty="0" smtClean="0"/>
              <a:t>Amazon </a:t>
            </a:r>
            <a:r>
              <a:rPr lang="en-US" dirty="0" err="1" smtClean="0"/>
              <a:t>Alexa</a:t>
            </a:r>
            <a:r>
              <a:rPr lang="en-US" dirty="0" smtClean="0"/>
              <a:t> (B2C)</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B2C</a:t>
            </a:r>
            <a:endParaRPr lang="en-US" dirty="0"/>
          </a:p>
        </p:txBody>
      </p:sp>
      <p:sp>
        <p:nvSpPr>
          <p:cNvPr id="3" name="Content Placeholder 2"/>
          <p:cNvSpPr>
            <a:spLocks noGrp="1"/>
          </p:cNvSpPr>
          <p:nvPr>
            <p:ph idx="1"/>
          </p:nvPr>
        </p:nvSpPr>
        <p:spPr/>
        <p:txBody>
          <a:bodyPr/>
          <a:lstStyle/>
          <a:p>
            <a:r>
              <a:rPr lang="en-US" dirty="0" smtClean="0"/>
              <a:t>Google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B2C</a:t>
            </a:r>
            <a:endParaRPr lang="en-US" dirty="0"/>
          </a:p>
        </p:txBody>
      </p:sp>
      <p:sp>
        <p:nvSpPr>
          <p:cNvPr id="3" name="Content Placeholder 2"/>
          <p:cNvSpPr>
            <a:spLocks noGrp="1"/>
          </p:cNvSpPr>
          <p:nvPr>
            <p:ph idx="1"/>
          </p:nvPr>
        </p:nvSpPr>
        <p:spPr/>
        <p:txBody>
          <a:bodyPr/>
          <a:lstStyle/>
          <a:p>
            <a:r>
              <a:rPr lang="en-US" dirty="0" err="1" smtClean="0"/>
              <a:t>Facebook</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252</Words>
  <Application>Microsoft Office PowerPoint</Application>
  <PresentationFormat>On-screen Show (4:3)</PresentationFormat>
  <Paragraphs>43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Voice Ordering System</vt:lpstr>
      <vt:lpstr>Watson app</vt:lpstr>
      <vt:lpstr>Scenario</vt:lpstr>
      <vt:lpstr>Amazon Alexa VS IBM Watson</vt:lpstr>
      <vt:lpstr>Amazon Alexa VS IBM Watson</vt:lpstr>
      <vt:lpstr>IBM need the same product</vt:lpstr>
      <vt:lpstr>Current Market Products</vt:lpstr>
      <vt:lpstr>B2C</vt:lpstr>
      <vt:lpstr>B2C</vt:lpstr>
      <vt:lpstr>B2B</vt:lpstr>
      <vt:lpstr>B2B</vt:lpstr>
      <vt:lpstr>B2B</vt:lpstr>
      <vt:lpstr>Watson app</vt:lpstr>
      <vt:lpstr>Watson app</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Sky123.Org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Ordering System</dc:title>
  <dc:creator>admin</dc:creator>
  <cp:lastModifiedBy>admin</cp:lastModifiedBy>
  <cp:revision>40</cp:revision>
  <dcterms:created xsi:type="dcterms:W3CDTF">2017-12-31T02:40:47Z</dcterms:created>
  <dcterms:modified xsi:type="dcterms:W3CDTF">2017-12-31T08:39:42Z</dcterms:modified>
</cp:coreProperties>
</file>